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362" r:id="rId2"/>
    <p:sldId id="363" r:id="rId3"/>
    <p:sldId id="364" r:id="rId4"/>
    <p:sldId id="365" r:id="rId5"/>
    <p:sldId id="399" r:id="rId6"/>
    <p:sldId id="389" r:id="rId7"/>
    <p:sldId id="367" r:id="rId8"/>
    <p:sldId id="368" r:id="rId9"/>
    <p:sldId id="369" r:id="rId10"/>
    <p:sldId id="372" r:id="rId11"/>
    <p:sldId id="374" r:id="rId12"/>
    <p:sldId id="375" r:id="rId13"/>
    <p:sldId id="273" r:id="rId14"/>
    <p:sldId id="274" r:id="rId15"/>
    <p:sldId id="390" r:id="rId16"/>
    <p:sldId id="276" r:id="rId17"/>
    <p:sldId id="391" r:id="rId18"/>
    <p:sldId id="392" r:id="rId19"/>
    <p:sldId id="393" r:id="rId20"/>
    <p:sldId id="281" r:id="rId21"/>
    <p:sldId id="280" r:id="rId22"/>
    <p:sldId id="282" r:id="rId23"/>
    <p:sldId id="283" r:id="rId24"/>
    <p:sldId id="394" r:id="rId25"/>
    <p:sldId id="395" r:id="rId26"/>
    <p:sldId id="289" r:id="rId27"/>
    <p:sldId id="296" r:id="rId28"/>
    <p:sldId id="293" r:id="rId29"/>
    <p:sldId id="297" r:id="rId30"/>
    <p:sldId id="298" r:id="rId31"/>
    <p:sldId id="299" r:id="rId32"/>
    <p:sldId id="300" r:id="rId33"/>
    <p:sldId id="302" r:id="rId34"/>
    <p:sldId id="303" r:id="rId35"/>
    <p:sldId id="351" r:id="rId36"/>
    <p:sldId id="304" r:id="rId37"/>
    <p:sldId id="355" r:id="rId38"/>
    <p:sldId id="305" r:id="rId39"/>
    <p:sldId id="356" r:id="rId40"/>
    <p:sldId id="307" r:id="rId41"/>
    <p:sldId id="357" r:id="rId42"/>
    <p:sldId id="360" r:id="rId43"/>
    <p:sldId id="383" r:id="rId44"/>
    <p:sldId id="352" r:id="rId45"/>
    <p:sldId id="310" r:id="rId46"/>
    <p:sldId id="312" r:id="rId47"/>
    <p:sldId id="313" r:id="rId48"/>
    <p:sldId id="396" r:id="rId49"/>
    <p:sldId id="397" r:id="rId50"/>
    <p:sldId id="379" r:id="rId51"/>
    <p:sldId id="317" r:id="rId52"/>
    <p:sldId id="318" r:id="rId53"/>
    <p:sldId id="353" r:id="rId54"/>
    <p:sldId id="319" r:id="rId55"/>
    <p:sldId id="354" r:id="rId56"/>
    <p:sldId id="384" r:id="rId57"/>
    <p:sldId id="387" r:id="rId58"/>
    <p:sldId id="386" r:id="rId59"/>
    <p:sldId id="321" r:id="rId60"/>
    <p:sldId id="331" r:id="rId61"/>
    <p:sldId id="342" r:id="rId62"/>
    <p:sldId id="398" r:id="rId63"/>
    <p:sldId id="345" r:id="rId64"/>
    <p:sldId id="346" r:id="rId65"/>
    <p:sldId id="347" r:id="rId66"/>
    <p:sldId id="348" r:id="rId67"/>
    <p:sldId id="349" r:id="rId68"/>
    <p:sldId id="380" r:id="rId69"/>
  </p:sldIdLst>
  <p:sldSz cx="9144000" cy="6858000" type="screen4x3"/>
  <p:notesSz cx="6858000" cy="9144000"/>
  <p:defaultTextStyle>
    <a:defPPr>
      <a:defRPr lang="en-US"/>
    </a:defPPr>
    <a:lvl1pPr algn="l" rtl="0" fontAlgn="base">
      <a:spcBef>
        <a:spcPct val="0"/>
      </a:spcBef>
      <a:spcAft>
        <a:spcPct val="0"/>
      </a:spcAft>
      <a:defRPr sz="1400" kern="1200">
        <a:solidFill>
          <a:schemeClr val="tx1"/>
        </a:solidFill>
        <a:latin typeface="Century Gothic" pitchFamily="34" charset="0"/>
        <a:ea typeface="+mn-ea"/>
        <a:cs typeface="Arial" pitchFamily="34" charset="0"/>
      </a:defRPr>
    </a:lvl1pPr>
    <a:lvl2pPr marL="457200" algn="l" rtl="0" fontAlgn="base">
      <a:spcBef>
        <a:spcPct val="0"/>
      </a:spcBef>
      <a:spcAft>
        <a:spcPct val="0"/>
      </a:spcAft>
      <a:defRPr sz="1400" kern="1200">
        <a:solidFill>
          <a:schemeClr val="tx1"/>
        </a:solidFill>
        <a:latin typeface="Century Gothic" pitchFamily="34" charset="0"/>
        <a:ea typeface="+mn-ea"/>
        <a:cs typeface="Arial" pitchFamily="34" charset="0"/>
      </a:defRPr>
    </a:lvl2pPr>
    <a:lvl3pPr marL="914400" algn="l" rtl="0" fontAlgn="base">
      <a:spcBef>
        <a:spcPct val="0"/>
      </a:spcBef>
      <a:spcAft>
        <a:spcPct val="0"/>
      </a:spcAft>
      <a:defRPr sz="1400" kern="1200">
        <a:solidFill>
          <a:schemeClr val="tx1"/>
        </a:solidFill>
        <a:latin typeface="Century Gothic" pitchFamily="34" charset="0"/>
        <a:ea typeface="+mn-ea"/>
        <a:cs typeface="Arial" pitchFamily="34" charset="0"/>
      </a:defRPr>
    </a:lvl3pPr>
    <a:lvl4pPr marL="1371600" algn="l" rtl="0" fontAlgn="base">
      <a:spcBef>
        <a:spcPct val="0"/>
      </a:spcBef>
      <a:spcAft>
        <a:spcPct val="0"/>
      </a:spcAft>
      <a:defRPr sz="1400" kern="1200">
        <a:solidFill>
          <a:schemeClr val="tx1"/>
        </a:solidFill>
        <a:latin typeface="Century Gothic" pitchFamily="34" charset="0"/>
        <a:ea typeface="+mn-ea"/>
        <a:cs typeface="Arial" pitchFamily="34" charset="0"/>
      </a:defRPr>
    </a:lvl4pPr>
    <a:lvl5pPr marL="1828800" algn="l" rtl="0" fontAlgn="base">
      <a:spcBef>
        <a:spcPct val="0"/>
      </a:spcBef>
      <a:spcAft>
        <a:spcPct val="0"/>
      </a:spcAft>
      <a:defRPr sz="1400" kern="1200">
        <a:solidFill>
          <a:schemeClr val="tx1"/>
        </a:solidFill>
        <a:latin typeface="Century Gothic" pitchFamily="34" charset="0"/>
        <a:ea typeface="+mn-ea"/>
        <a:cs typeface="Arial" pitchFamily="34" charset="0"/>
      </a:defRPr>
    </a:lvl5pPr>
    <a:lvl6pPr marL="2286000" algn="l" defTabSz="914400" rtl="0" eaLnBrk="1" latinLnBrk="0" hangingPunct="1">
      <a:defRPr sz="1400" kern="1200">
        <a:solidFill>
          <a:schemeClr val="tx1"/>
        </a:solidFill>
        <a:latin typeface="Century Gothic" pitchFamily="34" charset="0"/>
        <a:ea typeface="+mn-ea"/>
        <a:cs typeface="Arial" pitchFamily="34" charset="0"/>
      </a:defRPr>
    </a:lvl6pPr>
    <a:lvl7pPr marL="2743200" algn="l" defTabSz="914400" rtl="0" eaLnBrk="1" latinLnBrk="0" hangingPunct="1">
      <a:defRPr sz="1400" kern="1200">
        <a:solidFill>
          <a:schemeClr val="tx1"/>
        </a:solidFill>
        <a:latin typeface="Century Gothic" pitchFamily="34" charset="0"/>
        <a:ea typeface="+mn-ea"/>
        <a:cs typeface="Arial" pitchFamily="34" charset="0"/>
      </a:defRPr>
    </a:lvl7pPr>
    <a:lvl8pPr marL="3200400" algn="l" defTabSz="914400" rtl="0" eaLnBrk="1" latinLnBrk="0" hangingPunct="1">
      <a:defRPr sz="1400" kern="1200">
        <a:solidFill>
          <a:schemeClr val="tx1"/>
        </a:solidFill>
        <a:latin typeface="Century Gothic" pitchFamily="34" charset="0"/>
        <a:ea typeface="+mn-ea"/>
        <a:cs typeface="Arial" pitchFamily="34" charset="0"/>
      </a:defRPr>
    </a:lvl8pPr>
    <a:lvl9pPr marL="3657600" algn="l" defTabSz="914400" rtl="0" eaLnBrk="1" latinLnBrk="0" hangingPunct="1">
      <a:defRPr sz="1400" kern="1200">
        <a:solidFill>
          <a:schemeClr val="tx1"/>
        </a:solidFill>
        <a:latin typeface="Century Gothic"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1D82"/>
    <a:srgbClr val="FDC3D1"/>
    <a:srgbClr val="CC2C8F"/>
    <a:srgbClr val="0070C0"/>
    <a:srgbClr val="D6F8F5"/>
    <a:srgbClr val="C6E0F2"/>
    <a:srgbClr val="FFFFCC"/>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693" autoAdjust="0"/>
    <p:restoredTop sz="94803" autoAdjust="0"/>
  </p:normalViewPr>
  <p:slideViewPr>
    <p:cSldViewPr>
      <p:cViewPr>
        <p:scale>
          <a:sx n="80" d="100"/>
          <a:sy n="80" d="100"/>
        </p:scale>
        <p:origin x="-128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6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pitchFamily="18" charset="0"/>
                <a:cs typeface="+mn-cs"/>
              </a:defRPr>
            </a:lvl1pPr>
          </a:lstStyle>
          <a:p>
            <a:pPr>
              <a:defRPr/>
            </a:pPr>
            <a:endParaRPr lang="en-US"/>
          </a:p>
        </p:txBody>
      </p:sp>
      <p:sp>
        <p:nvSpPr>
          <p:cNvPr id="2396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en-US"/>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96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96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pitchFamily="18" charset="0"/>
                <a:cs typeface="+mn-cs"/>
              </a:defRPr>
            </a:lvl1pPr>
          </a:lstStyle>
          <a:p>
            <a:pPr>
              <a:defRPr/>
            </a:pPr>
            <a:endParaRPr lang="en-US"/>
          </a:p>
        </p:txBody>
      </p:sp>
      <p:sp>
        <p:nvSpPr>
          <p:cNvPr id="2396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9EEE4B4A-5D7E-4775-ACE3-F8430DC596A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37BB012E-66FC-4CAC-AE4E-9A0DD0F55CB1}" type="slidenum">
              <a:rPr lang="en-US" smtClean="0"/>
              <a:pPr>
                <a:defRPr/>
              </a:pPr>
              <a:t>44</a:t>
            </a:fld>
            <a:endParaRPr lang="en-US" smtClean="0"/>
          </a:p>
        </p:txBody>
      </p:sp>
      <p:sp>
        <p:nvSpPr>
          <p:cNvPr id="71683" name="Slide Image Placeholder 1"/>
          <p:cNvSpPr>
            <a:spLocks noGrp="1" noRot="1" noChangeAspect="1" noTextEdit="1"/>
          </p:cNvSpPr>
          <p:nvPr>
            <p:ph type="sldImg"/>
          </p:nvPr>
        </p:nvSpPr>
        <p:spPr>
          <a:ln/>
        </p:spPr>
      </p:sp>
      <p:sp>
        <p:nvSpPr>
          <p:cNvPr id="71684" name="Notes Placeholder 2"/>
          <p:cNvSpPr>
            <a:spLocks noGrp="1"/>
          </p:cNvSpPr>
          <p:nvPr>
            <p:ph type="body" idx="1"/>
          </p:nvPr>
        </p:nvSpPr>
        <p:spPr>
          <a:noFill/>
          <a:ln/>
        </p:spPr>
        <p:txBody>
          <a:bodyPr/>
          <a:lstStyle/>
          <a:p>
            <a:pPr>
              <a:spcBef>
                <a:spcPct val="0"/>
              </a:spcBef>
            </a:pPr>
            <a:endParaRPr lang="en-US" smtClean="0"/>
          </a:p>
        </p:txBody>
      </p:sp>
      <p:sp>
        <p:nvSpPr>
          <p:cNvPr id="7168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5047B39-6764-40B2-9C47-60A5BFCCBD6E}" type="slidenum">
              <a:rPr lang="en-US" sz="1200">
                <a:latin typeface="Arial" pitchFamily="34" charset="0"/>
              </a:rPr>
              <a:pPr algn="r"/>
              <a:t>44</a:t>
            </a:fld>
            <a:endParaRPr lang="en-US" sz="120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lum/>
          </a:blip>
          <a:srcRect/>
          <a:stretch>
            <a:fillRect t="-25000" b="-25000"/>
          </a:stretch>
        </a:blipFill>
        <a:effectLst/>
      </p:bgPr>
    </p:bg>
    <p:spTree>
      <p:nvGrpSpPr>
        <p:cNvPr id="1" name=""/>
        <p:cNvGrpSpPr/>
        <p:nvPr/>
      </p:nvGrpSpPr>
      <p:grpSpPr>
        <a:xfrm>
          <a:off x="0" y="0"/>
          <a:ext cx="0" cy="0"/>
          <a:chOff x="0" y="0"/>
          <a:chExt cx="0" cy="0"/>
        </a:xfrm>
      </p:grpSpPr>
      <p:pic>
        <p:nvPicPr>
          <p:cNvPr id="1026" name="Picture 11" descr="bg"/>
          <p:cNvPicPr>
            <a:picLocks noChangeAspect="1" noChangeArrowheads="1"/>
          </p:cNvPicPr>
          <p:nvPr userDrawn="1"/>
        </p:nvPicPr>
        <p:blipFill>
          <a:blip r:embed="rId19"/>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3.png"/><Relationship Id="rId7"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2.png"/><Relationship Id="rId18" Type="http://schemas.openxmlformats.org/officeDocument/2006/relationships/image" Target="../media/image46.png"/><Relationship Id="rId3" Type="http://schemas.openxmlformats.org/officeDocument/2006/relationships/image" Target="../media/image35.png"/><Relationship Id="rId21" Type="http://schemas.openxmlformats.org/officeDocument/2006/relationships/image" Target="../media/image48.png"/><Relationship Id="rId7" Type="http://schemas.openxmlformats.org/officeDocument/2006/relationships/hyperlink" Target="http://www.theodora.com/flags/australia_flag.html" TargetMode="External"/><Relationship Id="rId12" Type="http://schemas.openxmlformats.org/officeDocument/2006/relationships/image" Target="../media/image41.png"/><Relationship Id="rId17" Type="http://schemas.openxmlformats.org/officeDocument/2006/relationships/image" Target="../media/image45.png"/><Relationship Id="rId2" Type="http://schemas.openxmlformats.org/officeDocument/2006/relationships/hyperlink" Target="http://www.theodora.com/flags" TargetMode="External"/><Relationship Id="rId16" Type="http://schemas.openxmlformats.org/officeDocument/2006/relationships/image" Target="../media/image44.png"/><Relationship Id="rId20" Type="http://schemas.openxmlformats.org/officeDocument/2006/relationships/hyperlink" Target="http://www.theodora.com/flags/" TargetMode="External"/><Relationship Id="rId1" Type="http://schemas.openxmlformats.org/officeDocument/2006/relationships/slideLayout" Target="../slideLayouts/slideLayout14.xml"/><Relationship Id="rId6" Type="http://schemas.openxmlformats.org/officeDocument/2006/relationships/image" Target="../media/image38.png"/><Relationship Id="rId11" Type="http://schemas.openxmlformats.org/officeDocument/2006/relationships/hyperlink" Target="http://www.theodora.com/wfb/russia/russia_flags.html" TargetMode="External"/><Relationship Id="rId5" Type="http://schemas.openxmlformats.org/officeDocument/2006/relationships/image" Target="../media/image37.png"/><Relationship Id="rId15" Type="http://schemas.openxmlformats.org/officeDocument/2006/relationships/hyperlink" Target="http://www.theodora.com/wfb/south_africa/south_africa_flags.html" TargetMode="External"/><Relationship Id="rId23" Type="http://schemas.openxmlformats.org/officeDocument/2006/relationships/image" Target="../media/image50.jpeg"/><Relationship Id="rId10" Type="http://schemas.openxmlformats.org/officeDocument/2006/relationships/image" Target="../media/image40.png"/><Relationship Id="rId19" Type="http://schemas.openxmlformats.org/officeDocument/2006/relationships/image" Target="../media/image47.png"/><Relationship Id="rId4" Type="http://schemas.openxmlformats.org/officeDocument/2006/relationships/image" Target="../media/image36.png"/><Relationship Id="rId9" Type="http://schemas.openxmlformats.org/officeDocument/2006/relationships/hyperlink" Target="http://www.theodora.com/flags/united_states_flag.html" TargetMode="External"/><Relationship Id="rId14" Type="http://schemas.openxmlformats.org/officeDocument/2006/relationships/image" Target="../media/image43.png"/><Relationship Id="rId22" Type="http://schemas.openxmlformats.org/officeDocument/2006/relationships/image" Target="../media/image49.jpeg"/></Relationships>
</file>

<file path=ppt/slides/_rels/slide2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14.xml"/><Relationship Id="rId5" Type="http://schemas.openxmlformats.org/officeDocument/2006/relationships/image" Target="../media/image7.jpe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4.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file:///C:\Users\Designs\Desktop\NEW%20DESTOP\page.jpg" TargetMode="External"/><Relationship Id="rId2" Type="http://schemas.openxmlformats.org/officeDocument/2006/relationships/image" Target="../media/image66.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8.jpeg"/><Relationship Id="rId1" Type="http://schemas.openxmlformats.org/officeDocument/2006/relationships/slideLayout" Target="../slideLayouts/slideLayout12.xml"/><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73.png"/><Relationship Id="rId4" Type="http://schemas.openxmlformats.org/officeDocument/2006/relationships/image" Target="../media/image72.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76.png"/></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79.jpeg"/><Relationship Id="rId7" Type="http://schemas.openxmlformats.org/officeDocument/2006/relationships/image" Target="../media/image83.jpeg"/><Relationship Id="rId2" Type="http://schemas.openxmlformats.org/officeDocument/2006/relationships/image" Target="../media/image78.jpeg"/><Relationship Id="rId1" Type="http://schemas.openxmlformats.org/officeDocument/2006/relationships/slideLayout" Target="../slideLayouts/slideLayout7.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 Id="rId9"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mailto:support@tviexpress.com" TargetMode="External"/><Relationship Id="rId3" Type="http://schemas.openxmlformats.org/officeDocument/2006/relationships/image" Target="../media/image8.jpeg"/><Relationship Id="rId7" Type="http://schemas.openxmlformats.org/officeDocument/2006/relationships/hyperlink" Target="mailto:info@tviexpress.com" TargetMode="External"/><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hyperlink" Target="mailto:india@tviexpress.com" TargetMode="External"/></Relationships>
</file>

<file path=ppt/slides/_rels/slide50.xml.rels><?xml version="1.0" encoding="UTF-8" standalone="yes"?>
<Relationships xmlns="http://schemas.openxmlformats.org/package/2006/relationships"><Relationship Id="rId8" Type="http://schemas.openxmlformats.org/officeDocument/2006/relationships/image" Target="../media/image91.jpeg"/><Relationship Id="rId13" Type="http://schemas.openxmlformats.org/officeDocument/2006/relationships/image" Target="../media/image96.jpeg"/><Relationship Id="rId3" Type="http://schemas.openxmlformats.org/officeDocument/2006/relationships/image" Target="../media/image86.jpeg"/><Relationship Id="rId7" Type="http://schemas.openxmlformats.org/officeDocument/2006/relationships/image" Target="../media/image90.jpeg"/><Relationship Id="rId12" Type="http://schemas.openxmlformats.org/officeDocument/2006/relationships/image" Target="../media/image95.jpeg"/><Relationship Id="rId17" Type="http://schemas.openxmlformats.org/officeDocument/2006/relationships/image" Target="../media/image17.png"/><Relationship Id="rId2" Type="http://schemas.openxmlformats.org/officeDocument/2006/relationships/image" Target="../media/image85.jpeg"/><Relationship Id="rId16" Type="http://schemas.openxmlformats.org/officeDocument/2006/relationships/image" Target="../media/image99.jpeg"/><Relationship Id="rId1" Type="http://schemas.openxmlformats.org/officeDocument/2006/relationships/slideLayout" Target="../slideLayouts/slideLayout7.xml"/><Relationship Id="rId6" Type="http://schemas.openxmlformats.org/officeDocument/2006/relationships/image" Target="../media/image89.jpeg"/><Relationship Id="rId11" Type="http://schemas.openxmlformats.org/officeDocument/2006/relationships/image" Target="../media/image94.jpeg"/><Relationship Id="rId5" Type="http://schemas.openxmlformats.org/officeDocument/2006/relationships/image" Target="../media/image88.jpeg"/><Relationship Id="rId15" Type="http://schemas.openxmlformats.org/officeDocument/2006/relationships/image" Target="../media/image98.jpeg"/><Relationship Id="rId10" Type="http://schemas.openxmlformats.org/officeDocument/2006/relationships/image" Target="../media/image93.jpeg"/><Relationship Id="rId4" Type="http://schemas.openxmlformats.org/officeDocument/2006/relationships/image" Target="../media/image87.jpeg"/><Relationship Id="rId9" Type="http://schemas.openxmlformats.org/officeDocument/2006/relationships/image" Target="../media/image92.jpeg"/><Relationship Id="rId14" Type="http://schemas.openxmlformats.org/officeDocument/2006/relationships/image" Target="../media/image97.jpeg"/></Relationships>
</file>

<file path=ppt/slides/_rels/slide5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1.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1.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3.jpe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hyperlink" Target="mailto:india@tviexpress.com" TargetMode="External"/><Relationship Id="rId4" Type="http://schemas.openxmlformats.org/officeDocument/2006/relationships/image" Target="../media/image13.jpeg"/></Relationships>
</file>

<file path=ppt/slides/_rels/slide60.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7.png"/><Relationship Id="rId1" Type="http://schemas.openxmlformats.org/officeDocument/2006/relationships/slideLayout" Target="../slideLayouts/slideLayout14.xml"/><Relationship Id="rId4" Type="http://schemas.openxmlformats.org/officeDocument/2006/relationships/image" Target="../media/image107.png"/></Relationships>
</file>

<file path=ppt/slides/_rels/slide6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13.png"/></Relationships>
</file>

<file path=ppt/slides/_rels/slide68.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dex"/>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0" y="660400"/>
            <a:ext cx="9144000" cy="549275"/>
          </a:xfrm>
          <a:prstGeom prst="rect">
            <a:avLst/>
          </a:prstGeom>
          <a:noFill/>
          <a:ln w="9525">
            <a:noFill/>
            <a:miter lim="800000"/>
            <a:headEnd/>
            <a:tailEnd/>
          </a:ln>
        </p:spPr>
        <p:txBody>
          <a:bodyPr anchor="ctr">
            <a:spAutoFit/>
          </a:bodyPr>
          <a:lstStyle/>
          <a:p>
            <a:pPr algn="ctr" eaLnBrk="0" hangingPunct="0"/>
            <a:r>
              <a:rPr lang="en-US" sz="2200" i="1" dirty="0">
                <a:solidFill>
                  <a:srgbClr val="CC2C8F"/>
                </a:solidFill>
                <a:latin typeface="Verdana" pitchFamily="34" charset="0"/>
              </a:rPr>
              <a:t>Las </a:t>
            </a:r>
            <a:r>
              <a:rPr lang="en-US" sz="2200" i="1" dirty="0" err="1">
                <a:solidFill>
                  <a:srgbClr val="CC2C8F"/>
                </a:solidFill>
                <a:latin typeface="Verdana" pitchFamily="34" charset="0"/>
              </a:rPr>
              <a:t>tres</a:t>
            </a:r>
            <a:r>
              <a:rPr lang="en-US" sz="3000" dirty="0">
                <a:solidFill>
                  <a:srgbClr val="CC2C8F"/>
                </a:solidFill>
                <a:latin typeface="Verdana" pitchFamily="34" charset="0"/>
              </a:rPr>
              <a:t> </a:t>
            </a:r>
            <a:r>
              <a:rPr lang="en-US" sz="3000" dirty="0" err="1">
                <a:solidFill>
                  <a:srgbClr val="CC2C8F"/>
                </a:solidFill>
                <a:latin typeface="Verdana" pitchFamily="34" charset="0"/>
              </a:rPr>
              <a:t>Megatendencias</a:t>
            </a:r>
            <a:r>
              <a:rPr lang="en-US" sz="3000" dirty="0">
                <a:solidFill>
                  <a:srgbClr val="CC2C8F"/>
                </a:solidFill>
                <a:latin typeface="Verdana" pitchFamily="34" charset="0"/>
              </a:rPr>
              <a:t> </a:t>
            </a:r>
          </a:p>
        </p:txBody>
      </p:sp>
      <p:sp>
        <p:nvSpPr>
          <p:cNvPr id="10243" name="Rectangle 5"/>
          <p:cNvSpPr>
            <a:spLocks noChangeArrowheads="1"/>
          </p:cNvSpPr>
          <p:nvPr/>
        </p:nvSpPr>
        <p:spPr bwMode="auto">
          <a:xfrm>
            <a:off x="0" y="1354138"/>
            <a:ext cx="9144000" cy="732508"/>
          </a:xfrm>
          <a:prstGeom prst="rect">
            <a:avLst/>
          </a:prstGeom>
          <a:noFill/>
          <a:ln w="9525">
            <a:noFill/>
            <a:miter lim="800000"/>
            <a:headEnd/>
            <a:tailEnd/>
          </a:ln>
        </p:spPr>
        <p:txBody>
          <a:bodyPr anchor="ctr">
            <a:spAutoFit/>
          </a:bodyPr>
          <a:lstStyle/>
          <a:p>
            <a:pPr algn="ctr" eaLnBrk="0" hangingPunct="0">
              <a:lnSpc>
                <a:spcPct val="130000"/>
              </a:lnSpc>
            </a:pPr>
            <a:r>
              <a:rPr lang="en-US" sz="1600" dirty="0">
                <a:solidFill>
                  <a:srgbClr val="0070C0"/>
                </a:solidFill>
                <a:latin typeface="Verdana" pitchFamily="34" charset="0"/>
              </a:rPr>
              <a:t>TVI ha </a:t>
            </a:r>
            <a:r>
              <a:rPr lang="en-US" sz="1600" dirty="0" err="1">
                <a:solidFill>
                  <a:srgbClr val="0070C0"/>
                </a:solidFill>
                <a:latin typeface="Verdana" pitchFamily="34" charset="0"/>
              </a:rPr>
              <a:t>combinado</a:t>
            </a:r>
            <a:r>
              <a:rPr lang="en-US" sz="1600" dirty="0">
                <a:solidFill>
                  <a:srgbClr val="0070C0"/>
                </a:solidFill>
                <a:latin typeface="Verdana" pitchFamily="34" charset="0"/>
              </a:rPr>
              <a:t> las </a:t>
            </a:r>
            <a:r>
              <a:rPr lang="en-US" sz="1600" dirty="0" err="1">
                <a:solidFill>
                  <a:srgbClr val="0070C0"/>
                </a:solidFill>
                <a:latin typeface="Verdana" pitchFamily="34" charset="0"/>
              </a:rPr>
              <a:t>tres</a:t>
            </a:r>
            <a:r>
              <a:rPr lang="en-US" sz="1600" dirty="0">
                <a:solidFill>
                  <a:srgbClr val="0070C0"/>
                </a:solidFill>
                <a:latin typeface="Verdana" pitchFamily="34" charset="0"/>
              </a:rPr>
              <a:t> </a:t>
            </a:r>
            <a:r>
              <a:rPr lang="en-US" sz="1600" dirty="0" err="1">
                <a:solidFill>
                  <a:srgbClr val="0070C0"/>
                </a:solidFill>
                <a:latin typeface="Verdana" pitchFamily="34" charset="0"/>
              </a:rPr>
              <a:t>tendencias</a:t>
            </a:r>
            <a:r>
              <a:rPr lang="en-US" sz="1600" dirty="0">
                <a:solidFill>
                  <a:srgbClr val="0070C0"/>
                </a:solidFill>
                <a:latin typeface="Verdana" pitchFamily="34" charset="0"/>
              </a:rPr>
              <a:t> </a:t>
            </a:r>
            <a:r>
              <a:rPr lang="en-US" sz="1600" dirty="0" err="1">
                <a:solidFill>
                  <a:srgbClr val="0070C0"/>
                </a:solidFill>
                <a:latin typeface="Verdana" pitchFamily="34" charset="0"/>
              </a:rPr>
              <a:t>actuales</a:t>
            </a:r>
            <a:r>
              <a:rPr lang="en-US" sz="1600" dirty="0">
                <a:solidFill>
                  <a:srgbClr val="0070C0"/>
                </a:solidFill>
                <a:latin typeface="Verdana" pitchFamily="34" charset="0"/>
              </a:rPr>
              <a:t> </a:t>
            </a:r>
            <a:r>
              <a:rPr lang="en-US" sz="1600" dirty="0" err="1">
                <a:solidFill>
                  <a:srgbClr val="0070C0"/>
                </a:solidFill>
                <a:latin typeface="Verdana" pitchFamily="34" charset="0"/>
              </a:rPr>
              <a:t>mas</a:t>
            </a:r>
            <a:r>
              <a:rPr lang="en-US" sz="1600" dirty="0">
                <a:solidFill>
                  <a:srgbClr val="0070C0"/>
                </a:solidFill>
                <a:latin typeface="Verdana" pitchFamily="34" charset="0"/>
              </a:rPr>
              <a:t> </a:t>
            </a:r>
            <a:r>
              <a:rPr lang="en-US" sz="1600" dirty="0" err="1">
                <a:solidFill>
                  <a:srgbClr val="0070C0"/>
                </a:solidFill>
                <a:latin typeface="Verdana" pitchFamily="34" charset="0"/>
              </a:rPr>
              <a:t>populares</a:t>
            </a:r>
            <a:r>
              <a:rPr lang="en-US" sz="1600" dirty="0">
                <a:solidFill>
                  <a:srgbClr val="0070C0"/>
                </a:solidFill>
                <a:latin typeface="Verdana" pitchFamily="34" charset="0"/>
              </a:rPr>
              <a:t> y con </a:t>
            </a:r>
            <a:r>
              <a:rPr lang="en-US" sz="1600" dirty="0" err="1">
                <a:solidFill>
                  <a:srgbClr val="0070C0"/>
                </a:solidFill>
                <a:latin typeface="Verdana" pitchFamily="34" charset="0"/>
              </a:rPr>
              <a:t>mas</a:t>
            </a:r>
            <a:r>
              <a:rPr lang="en-US" sz="1600" dirty="0">
                <a:solidFill>
                  <a:srgbClr val="0070C0"/>
                </a:solidFill>
                <a:latin typeface="Verdana" pitchFamily="34" charset="0"/>
              </a:rPr>
              <a:t> </a:t>
            </a:r>
            <a:r>
              <a:rPr lang="en-US" sz="1600" dirty="0" err="1">
                <a:solidFill>
                  <a:srgbClr val="0070C0"/>
                </a:solidFill>
                <a:latin typeface="Verdana" pitchFamily="34" charset="0"/>
              </a:rPr>
              <a:t>crecimiento</a:t>
            </a:r>
            <a:r>
              <a:rPr lang="en-US" sz="1600" dirty="0">
                <a:solidFill>
                  <a:srgbClr val="0070C0"/>
                </a:solidFill>
                <a:latin typeface="Verdana" pitchFamily="34" charset="0"/>
              </a:rPr>
              <a:t> </a:t>
            </a:r>
            <a:r>
              <a:rPr lang="en-US" sz="1600" dirty="0" err="1">
                <a:solidFill>
                  <a:srgbClr val="0070C0"/>
                </a:solidFill>
                <a:latin typeface="Verdana" pitchFamily="34" charset="0"/>
              </a:rPr>
              <a:t>para</a:t>
            </a:r>
            <a:r>
              <a:rPr lang="en-US" sz="1600" dirty="0">
                <a:solidFill>
                  <a:srgbClr val="0070C0"/>
                </a:solidFill>
                <a:latin typeface="Verdana" pitchFamily="34" charset="0"/>
              </a:rPr>
              <a:t> </a:t>
            </a:r>
            <a:r>
              <a:rPr lang="en-US" sz="1600" dirty="0" err="1">
                <a:solidFill>
                  <a:srgbClr val="0070C0"/>
                </a:solidFill>
                <a:latin typeface="Verdana" pitchFamily="34" charset="0"/>
              </a:rPr>
              <a:t>formar</a:t>
            </a:r>
            <a:r>
              <a:rPr lang="en-US" sz="1600" dirty="0">
                <a:solidFill>
                  <a:srgbClr val="0070C0"/>
                </a:solidFill>
                <a:latin typeface="Verdana" pitchFamily="34" charset="0"/>
              </a:rPr>
              <a:t> un </a:t>
            </a:r>
            <a:r>
              <a:rPr lang="en-US" sz="1600" dirty="0" smtClean="0">
                <a:solidFill>
                  <a:srgbClr val="0070C0"/>
                </a:solidFill>
                <a:latin typeface="Verdana" pitchFamily="34" charset="0"/>
              </a:rPr>
              <a:t>concept </a:t>
            </a:r>
            <a:r>
              <a:rPr lang="en-US" sz="1600" dirty="0" err="1">
                <a:solidFill>
                  <a:srgbClr val="0070C0"/>
                </a:solidFill>
                <a:latin typeface="Verdana" pitchFamily="34" charset="0"/>
              </a:rPr>
              <a:t>empresarial</a:t>
            </a:r>
            <a:r>
              <a:rPr lang="en-US" sz="1600" dirty="0">
                <a:solidFill>
                  <a:srgbClr val="0070C0"/>
                </a:solidFill>
                <a:latin typeface="Verdana" pitchFamily="34" charset="0"/>
              </a:rPr>
              <a:t> </a:t>
            </a:r>
            <a:r>
              <a:rPr lang="en-US" sz="1600" dirty="0" err="1">
                <a:solidFill>
                  <a:srgbClr val="0070C0"/>
                </a:solidFill>
                <a:latin typeface="Verdana" pitchFamily="34" charset="0"/>
              </a:rPr>
              <a:t>que</a:t>
            </a:r>
            <a:r>
              <a:rPr lang="en-US" sz="1600" dirty="0">
                <a:solidFill>
                  <a:srgbClr val="0070C0"/>
                </a:solidFill>
                <a:latin typeface="Verdana" pitchFamily="34" charset="0"/>
              </a:rPr>
              <a:t> </a:t>
            </a:r>
            <a:r>
              <a:rPr lang="en-US" sz="1600" dirty="0" err="1">
                <a:solidFill>
                  <a:srgbClr val="0070C0"/>
                </a:solidFill>
                <a:latin typeface="Verdana" pitchFamily="34" charset="0"/>
              </a:rPr>
              <a:t>aprovecha</a:t>
            </a:r>
            <a:r>
              <a:rPr lang="en-US" sz="1600" dirty="0">
                <a:solidFill>
                  <a:srgbClr val="0070C0"/>
                </a:solidFill>
                <a:latin typeface="Verdana" pitchFamily="34" charset="0"/>
              </a:rPr>
              <a:t> el </a:t>
            </a:r>
            <a:r>
              <a:rPr lang="en-US" sz="1600" dirty="0" err="1">
                <a:solidFill>
                  <a:srgbClr val="0070C0"/>
                </a:solidFill>
                <a:latin typeface="Verdana" pitchFamily="34" charset="0"/>
              </a:rPr>
              <a:t>poder</a:t>
            </a:r>
            <a:r>
              <a:rPr lang="en-US" sz="1600" dirty="0">
                <a:solidFill>
                  <a:srgbClr val="0070C0"/>
                </a:solidFill>
                <a:latin typeface="Verdana" pitchFamily="34" charset="0"/>
              </a:rPr>
              <a:t> de </a:t>
            </a:r>
            <a:r>
              <a:rPr lang="en-US" sz="1600" dirty="0" err="1">
                <a:solidFill>
                  <a:srgbClr val="0070C0"/>
                </a:solidFill>
                <a:latin typeface="Verdana" pitchFamily="34" charset="0"/>
              </a:rPr>
              <a:t>cada</a:t>
            </a:r>
            <a:r>
              <a:rPr lang="en-US" sz="1600" dirty="0">
                <a:solidFill>
                  <a:srgbClr val="0070C0"/>
                </a:solidFill>
                <a:latin typeface="Verdana" pitchFamily="34" charset="0"/>
              </a:rPr>
              <a:t> </a:t>
            </a:r>
            <a:r>
              <a:rPr lang="en-US" sz="1600" dirty="0" err="1">
                <a:solidFill>
                  <a:srgbClr val="0070C0"/>
                </a:solidFill>
                <a:latin typeface="Verdana" pitchFamily="34" charset="0"/>
              </a:rPr>
              <a:t>una</a:t>
            </a:r>
            <a:r>
              <a:rPr lang="en-US" sz="1600" dirty="0">
                <a:solidFill>
                  <a:srgbClr val="0070C0"/>
                </a:solidFill>
                <a:latin typeface="Verdana" pitchFamily="34" charset="0"/>
              </a:rPr>
              <a:t> de </a:t>
            </a:r>
            <a:r>
              <a:rPr lang="en-US" sz="1600" dirty="0" err="1">
                <a:solidFill>
                  <a:srgbClr val="0070C0"/>
                </a:solidFill>
                <a:latin typeface="Verdana" pitchFamily="34" charset="0"/>
              </a:rPr>
              <a:t>ellas</a:t>
            </a:r>
            <a:r>
              <a:rPr lang="en-US" sz="1600" dirty="0">
                <a:solidFill>
                  <a:srgbClr val="0070C0"/>
                </a:solidFill>
                <a:latin typeface="Verdana" pitchFamily="34" charset="0"/>
              </a:rPr>
              <a:t>. </a:t>
            </a:r>
          </a:p>
        </p:txBody>
      </p:sp>
      <p:grpSp>
        <p:nvGrpSpPr>
          <p:cNvPr id="2" name="Group 18"/>
          <p:cNvGrpSpPr>
            <a:grpSpLocks/>
          </p:cNvGrpSpPr>
          <p:nvPr/>
        </p:nvGrpSpPr>
        <p:grpSpPr bwMode="auto">
          <a:xfrm>
            <a:off x="1295400" y="2362200"/>
            <a:ext cx="3789363" cy="838200"/>
            <a:chOff x="816" y="1488"/>
            <a:chExt cx="2387" cy="528"/>
          </a:xfrm>
        </p:grpSpPr>
        <p:sp>
          <p:nvSpPr>
            <p:cNvPr id="22" name="Chevron 21"/>
            <p:cNvSpPr/>
            <p:nvPr/>
          </p:nvSpPr>
          <p:spPr>
            <a:xfrm>
              <a:off x="841" y="1708"/>
              <a:ext cx="698" cy="291"/>
            </a:xfrm>
            <a:prstGeom prst="chevron">
              <a:avLst/>
            </a:prstGeom>
            <a:solidFill>
              <a:srgbClr val="7EC261"/>
            </a:solidFill>
            <a:ln w="38100" cmpd="sng">
              <a:solidFill>
                <a:srgbClr val="337A99"/>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chemeClr val="tx1"/>
                </a:solidFill>
              </a:endParaRPr>
            </a:p>
          </p:txBody>
        </p:sp>
        <p:grpSp>
          <p:nvGrpSpPr>
            <p:cNvPr id="10256" name="Group 15"/>
            <p:cNvGrpSpPr>
              <a:grpSpLocks/>
            </p:cNvGrpSpPr>
            <p:nvPr/>
          </p:nvGrpSpPr>
          <p:grpSpPr bwMode="auto">
            <a:xfrm>
              <a:off x="816" y="1488"/>
              <a:ext cx="2387" cy="528"/>
              <a:chOff x="816" y="1488"/>
              <a:chExt cx="2387" cy="528"/>
            </a:xfrm>
          </p:grpSpPr>
          <p:sp>
            <p:nvSpPr>
              <p:cNvPr id="10257" name="Rectangle 6"/>
              <p:cNvSpPr>
                <a:spLocks noChangeArrowheads="1"/>
              </p:cNvSpPr>
              <p:nvPr/>
            </p:nvSpPr>
            <p:spPr bwMode="auto">
              <a:xfrm>
                <a:off x="1773" y="1706"/>
                <a:ext cx="1430" cy="310"/>
              </a:xfrm>
              <a:prstGeom prst="rect">
                <a:avLst/>
              </a:prstGeom>
              <a:noFill/>
              <a:ln w="9525">
                <a:noFill/>
                <a:miter lim="800000"/>
                <a:headEnd/>
                <a:tailEnd/>
              </a:ln>
            </p:spPr>
            <p:txBody>
              <a:bodyPr wrap="none" anchor="ctr">
                <a:spAutoFit/>
              </a:bodyPr>
              <a:lstStyle/>
              <a:p>
                <a:pPr>
                  <a:lnSpc>
                    <a:spcPct val="130000"/>
                  </a:lnSpc>
                </a:pPr>
                <a:r>
                  <a:rPr lang="en-US" sz="2000" i="1">
                    <a:solidFill>
                      <a:schemeClr val="bg2"/>
                    </a:solidFill>
                    <a:latin typeface="Verdana" pitchFamily="34" charset="0"/>
                  </a:rPr>
                  <a:t>Viajes y turismo</a:t>
                </a:r>
              </a:p>
            </p:txBody>
          </p:sp>
          <p:pic>
            <p:nvPicPr>
              <p:cNvPr id="10258" name="Picture 21" descr="Traverus_plane_effects.png"/>
              <p:cNvPicPr>
                <a:picLocks noChangeAspect="1"/>
              </p:cNvPicPr>
              <p:nvPr/>
            </p:nvPicPr>
            <p:blipFill>
              <a:blip r:embed="rId2"/>
              <a:srcRect/>
              <a:stretch>
                <a:fillRect/>
              </a:stretch>
            </p:blipFill>
            <p:spPr bwMode="auto">
              <a:xfrm>
                <a:off x="816" y="1488"/>
                <a:ext cx="1008" cy="504"/>
              </a:xfrm>
              <a:prstGeom prst="rect">
                <a:avLst/>
              </a:prstGeom>
              <a:noFill/>
              <a:ln w="9525">
                <a:noFill/>
                <a:miter lim="800000"/>
                <a:headEnd/>
                <a:tailEnd/>
              </a:ln>
            </p:spPr>
          </p:pic>
        </p:grpSp>
      </p:grpSp>
      <p:grpSp>
        <p:nvGrpSpPr>
          <p:cNvPr id="4" name="Group 19"/>
          <p:cNvGrpSpPr>
            <a:grpSpLocks/>
          </p:cNvGrpSpPr>
          <p:nvPr/>
        </p:nvGrpSpPr>
        <p:grpSpPr bwMode="auto">
          <a:xfrm>
            <a:off x="1411288" y="3467100"/>
            <a:ext cx="2628900" cy="849313"/>
            <a:chOff x="889" y="2184"/>
            <a:chExt cx="1656" cy="535"/>
          </a:xfrm>
        </p:grpSpPr>
        <p:sp>
          <p:nvSpPr>
            <p:cNvPr id="27" name="Chevron 9"/>
            <p:cNvSpPr/>
            <p:nvPr/>
          </p:nvSpPr>
          <p:spPr>
            <a:xfrm>
              <a:off x="889" y="2428"/>
              <a:ext cx="698" cy="291"/>
            </a:xfrm>
            <a:prstGeom prst="chevron">
              <a:avLst/>
            </a:prstGeom>
            <a:solidFill>
              <a:srgbClr val="7EC261"/>
            </a:solidFill>
            <a:ln w="38100" cmpd="sng">
              <a:solidFill>
                <a:srgbClr val="337A99"/>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chemeClr val="tx1"/>
                </a:solidFill>
              </a:endParaRPr>
            </a:p>
          </p:txBody>
        </p:sp>
        <p:grpSp>
          <p:nvGrpSpPr>
            <p:cNvPr id="10252" name="Group 16"/>
            <p:cNvGrpSpPr>
              <a:grpSpLocks/>
            </p:cNvGrpSpPr>
            <p:nvPr/>
          </p:nvGrpSpPr>
          <p:grpSpPr bwMode="auto">
            <a:xfrm>
              <a:off x="959" y="2184"/>
              <a:ext cx="1586" cy="531"/>
              <a:chOff x="959" y="2184"/>
              <a:chExt cx="1586" cy="531"/>
            </a:xfrm>
          </p:grpSpPr>
          <p:pic>
            <p:nvPicPr>
              <p:cNvPr id="10253" name="Picture 25" descr="ie7logo.png"/>
              <p:cNvPicPr>
                <a:picLocks noChangeAspect="1"/>
              </p:cNvPicPr>
              <p:nvPr/>
            </p:nvPicPr>
            <p:blipFill>
              <a:blip r:embed="rId3"/>
              <a:srcRect/>
              <a:stretch>
                <a:fillRect/>
              </a:stretch>
            </p:blipFill>
            <p:spPr bwMode="auto">
              <a:xfrm>
                <a:off x="959" y="2184"/>
                <a:ext cx="473" cy="480"/>
              </a:xfrm>
              <a:prstGeom prst="rect">
                <a:avLst/>
              </a:prstGeom>
              <a:noFill/>
              <a:ln w="9525">
                <a:noFill/>
                <a:miter lim="800000"/>
                <a:headEnd/>
                <a:tailEnd/>
              </a:ln>
            </p:spPr>
          </p:pic>
          <p:sp>
            <p:nvSpPr>
              <p:cNvPr id="10254" name="Rectangle 6"/>
              <p:cNvSpPr>
                <a:spLocks noChangeArrowheads="1"/>
              </p:cNvSpPr>
              <p:nvPr/>
            </p:nvSpPr>
            <p:spPr bwMode="auto">
              <a:xfrm>
                <a:off x="1769" y="2434"/>
                <a:ext cx="776" cy="281"/>
              </a:xfrm>
              <a:prstGeom prst="rect">
                <a:avLst/>
              </a:prstGeom>
              <a:noFill/>
              <a:ln w="9525">
                <a:noFill/>
                <a:miter lim="800000"/>
                <a:headEnd/>
                <a:tailEnd/>
              </a:ln>
            </p:spPr>
            <p:txBody>
              <a:bodyPr wrap="none" anchor="ctr">
                <a:spAutoFit/>
              </a:bodyPr>
              <a:lstStyle/>
              <a:p>
                <a:pPr>
                  <a:lnSpc>
                    <a:spcPct val="130000"/>
                  </a:lnSpc>
                </a:pPr>
                <a:r>
                  <a:rPr lang="en-US" sz="2000" i="1">
                    <a:solidFill>
                      <a:schemeClr val="bg2"/>
                    </a:solidFill>
                    <a:latin typeface="Verdana" pitchFamily="34" charset="0"/>
                  </a:rPr>
                  <a:t>Internet</a:t>
                </a:r>
              </a:p>
            </p:txBody>
          </p:sp>
        </p:grpSp>
      </p:grpSp>
      <p:grpSp>
        <p:nvGrpSpPr>
          <p:cNvPr id="6" name="Group 20"/>
          <p:cNvGrpSpPr>
            <a:grpSpLocks/>
          </p:cNvGrpSpPr>
          <p:nvPr/>
        </p:nvGrpSpPr>
        <p:grpSpPr bwMode="auto">
          <a:xfrm>
            <a:off x="1344613" y="4305300"/>
            <a:ext cx="7034212" cy="1568450"/>
            <a:chOff x="847" y="2712"/>
            <a:chExt cx="4431" cy="988"/>
          </a:xfrm>
        </p:grpSpPr>
        <p:sp>
          <p:nvSpPr>
            <p:cNvPr id="32" name="Chevron 9"/>
            <p:cNvSpPr/>
            <p:nvPr/>
          </p:nvSpPr>
          <p:spPr>
            <a:xfrm>
              <a:off x="847" y="3295"/>
              <a:ext cx="735" cy="305"/>
            </a:xfrm>
            <a:prstGeom prst="chevron">
              <a:avLst/>
            </a:prstGeom>
            <a:solidFill>
              <a:srgbClr val="7EC261"/>
            </a:solidFill>
            <a:ln w="38100" cmpd="sng">
              <a:solidFill>
                <a:srgbClr val="337A99"/>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chemeClr val="tx1"/>
                </a:solidFill>
              </a:endParaRPr>
            </a:p>
          </p:txBody>
        </p:sp>
        <p:grpSp>
          <p:nvGrpSpPr>
            <p:cNvPr id="10248" name="Group 17"/>
            <p:cNvGrpSpPr>
              <a:grpSpLocks/>
            </p:cNvGrpSpPr>
            <p:nvPr/>
          </p:nvGrpSpPr>
          <p:grpSpPr bwMode="auto">
            <a:xfrm>
              <a:off x="988" y="2712"/>
              <a:ext cx="4290" cy="988"/>
              <a:chOff x="988" y="2712"/>
              <a:chExt cx="4290" cy="988"/>
            </a:xfrm>
          </p:grpSpPr>
          <p:pic>
            <p:nvPicPr>
              <p:cNvPr id="10249" name="Picture 22" descr="couple_uses_pc.png"/>
              <p:cNvPicPr>
                <a:picLocks noChangeAspect="1"/>
              </p:cNvPicPr>
              <p:nvPr/>
            </p:nvPicPr>
            <p:blipFill>
              <a:blip r:embed="rId4"/>
              <a:srcRect/>
              <a:stretch>
                <a:fillRect/>
              </a:stretch>
            </p:blipFill>
            <p:spPr bwMode="auto">
              <a:xfrm>
                <a:off x="988" y="2712"/>
                <a:ext cx="645" cy="816"/>
              </a:xfrm>
              <a:prstGeom prst="rect">
                <a:avLst/>
              </a:prstGeom>
              <a:noFill/>
              <a:ln w="9525">
                <a:noFill/>
                <a:miter lim="800000"/>
                <a:headEnd/>
                <a:tailEnd/>
              </a:ln>
            </p:spPr>
          </p:pic>
          <p:sp>
            <p:nvSpPr>
              <p:cNvPr id="10250" name="Rectangle 6"/>
              <p:cNvSpPr>
                <a:spLocks noChangeArrowheads="1"/>
              </p:cNvSpPr>
              <p:nvPr/>
            </p:nvSpPr>
            <p:spPr bwMode="auto">
              <a:xfrm>
                <a:off x="1769" y="3167"/>
                <a:ext cx="3509" cy="533"/>
              </a:xfrm>
              <a:prstGeom prst="rect">
                <a:avLst/>
              </a:prstGeom>
              <a:noFill/>
              <a:ln w="9525">
                <a:noFill/>
                <a:miter lim="800000"/>
                <a:headEnd/>
                <a:tailEnd/>
              </a:ln>
            </p:spPr>
            <p:txBody>
              <a:bodyPr wrap="none" anchor="ctr">
                <a:spAutoFit/>
              </a:bodyPr>
              <a:lstStyle/>
              <a:p>
                <a:pPr>
                  <a:lnSpc>
                    <a:spcPct val="130000"/>
                  </a:lnSpc>
                </a:pPr>
                <a:r>
                  <a:rPr lang="en-US" sz="2000" i="1">
                    <a:solidFill>
                      <a:schemeClr val="bg2"/>
                    </a:solidFill>
                    <a:latin typeface="Verdana" pitchFamily="34" charset="0"/>
                  </a:rPr>
                  <a:t>El fenómeno de los negocios con base en </a:t>
                </a:r>
              </a:p>
              <a:p>
                <a:pPr>
                  <a:lnSpc>
                    <a:spcPct val="130000"/>
                  </a:lnSpc>
                </a:pPr>
                <a:r>
                  <a:rPr lang="en-US" sz="2000" i="1">
                    <a:solidFill>
                      <a:schemeClr val="bg2"/>
                    </a:solidFill>
                    <a:latin typeface="Verdana" pitchFamily="34" charset="0"/>
                  </a:rPr>
                  <a:t>el hogar</a:t>
                </a: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611188" y="1519238"/>
            <a:ext cx="8101012" cy="4181475"/>
          </a:xfrm>
          <a:prstGeom prst="rect">
            <a:avLst/>
          </a:prstGeom>
          <a:noFill/>
          <a:ln w="9525">
            <a:noFill/>
            <a:miter lim="800000"/>
            <a:headEnd/>
            <a:tailEnd/>
          </a:ln>
        </p:spPr>
        <p:txBody>
          <a:bodyPr anchor="ctr">
            <a:spAutoFit/>
          </a:bodyPr>
          <a:lstStyle/>
          <a:p>
            <a:pPr>
              <a:lnSpc>
                <a:spcPct val="120000"/>
              </a:lnSpc>
              <a:buClr>
                <a:srgbClr val="CC3399"/>
              </a:buClr>
              <a:buSzPct val="130000"/>
              <a:buFontTx/>
              <a:buChar char="•"/>
            </a:pPr>
            <a:r>
              <a:rPr lang="en-US" dirty="0">
                <a:solidFill>
                  <a:schemeClr val="bg2"/>
                </a:solidFill>
                <a:latin typeface="Verdana" pitchFamily="34" charset="0"/>
              </a:rPr>
              <a:t> Los </a:t>
            </a:r>
            <a:r>
              <a:rPr lang="en-US" dirty="0" err="1">
                <a:solidFill>
                  <a:schemeClr val="bg2"/>
                </a:solidFill>
                <a:latin typeface="Verdana" pitchFamily="34" charset="0"/>
              </a:rPr>
              <a:t>negocios</a:t>
            </a:r>
            <a:r>
              <a:rPr lang="en-US" dirty="0">
                <a:solidFill>
                  <a:schemeClr val="bg2"/>
                </a:solidFill>
                <a:latin typeface="Verdana" pitchFamily="34" charset="0"/>
              </a:rPr>
              <a:t> con base en el </a:t>
            </a:r>
            <a:r>
              <a:rPr lang="en-US" dirty="0" err="1">
                <a:solidFill>
                  <a:schemeClr val="bg2"/>
                </a:solidFill>
                <a:latin typeface="Verdana" pitchFamily="34" charset="0"/>
              </a:rPr>
              <a:t>hogar</a:t>
            </a:r>
            <a:r>
              <a:rPr lang="en-US" dirty="0">
                <a:solidFill>
                  <a:schemeClr val="bg2"/>
                </a:solidFill>
                <a:latin typeface="Verdana" pitchFamily="34" charset="0"/>
              </a:rPr>
              <a:t> son </a:t>
            </a:r>
            <a:r>
              <a:rPr lang="en-US" dirty="0" err="1">
                <a:solidFill>
                  <a:schemeClr val="bg2"/>
                </a:solidFill>
                <a:latin typeface="Verdana" pitchFamily="34" charset="0"/>
              </a:rPr>
              <a:t>una</a:t>
            </a:r>
            <a:r>
              <a:rPr lang="en-US" dirty="0">
                <a:solidFill>
                  <a:schemeClr val="bg2"/>
                </a:solidFill>
                <a:latin typeface="Verdana" pitchFamily="34" charset="0"/>
              </a:rPr>
              <a:t> </a:t>
            </a:r>
            <a:r>
              <a:rPr lang="en-US" dirty="0" err="1">
                <a:solidFill>
                  <a:schemeClr val="bg2"/>
                </a:solidFill>
                <a:latin typeface="Verdana" pitchFamily="34" charset="0"/>
              </a:rPr>
              <a:t>industria</a:t>
            </a:r>
            <a:r>
              <a:rPr lang="en-US" dirty="0">
                <a:solidFill>
                  <a:schemeClr val="bg2"/>
                </a:solidFill>
                <a:latin typeface="Verdana" pitchFamily="34" charset="0"/>
              </a:rPr>
              <a:t> </a:t>
            </a:r>
            <a:r>
              <a:rPr lang="en-US" dirty="0" err="1">
                <a:solidFill>
                  <a:schemeClr val="bg2"/>
                </a:solidFill>
                <a:latin typeface="Verdana" pitchFamily="34" charset="0"/>
              </a:rPr>
              <a:t>que</a:t>
            </a:r>
            <a:r>
              <a:rPr lang="en-US" dirty="0">
                <a:solidFill>
                  <a:schemeClr val="bg2"/>
                </a:solidFill>
                <a:latin typeface="Verdana" pitchFamily="34" charset="0"/>
              </a:rPr>
              <a:t> genera USD $427 mil </a:t>
            </a:r>
          </a:p>
          <a:p>
            <a:pPr>
              <a:lnSpc>
                <a:spcPct val="120000"/>
              </a:lnSpc>
              <a:buClr>
                <a:srgbClr val="CC3399"/>
              </a:buClr>
              <a:buSzPct val="130000"/>
            </a:pPr>
            <a:r>
              <a:rPr lang="en-US" dirty="0">
                <a:solidFill>
                  <a:schemeClr val="bg2"/>
                </a:solidFill>
                <a:latin typeface="Verdana" pitchFamily="34" charset="0"/>
              </a:rPr>
              <a:t>   </a:t>
            </a:r>
            <a:r>
              <a:rPr lang="en-US" dirty="0" err="1">
                <a:solidFill>
                  <a:schemeClr val="bg2"/>
                </a:solidFill>
                <a:latin typeface="Verdana" pitchFamily="34" charset="0"/>
              </a:rPr>
              <a:t>millones</a:t>
            </a:r>
            <a:r>
              <a:rPr lang="en-US" dirty="0">
                <a:solidFill>
                  <a:schemeClr val="bg2"/>
                </a:solidFill>
                <a:latin typeface="Verdana" pitchFamily="34" charset="0"/>
              </a:rPr>
              <a:t> al </a:t>
            </a:r>
            <a:r>
              <a:rPr lang="en-US" dirty="0" err="1">
                <a:solidFill>
                  <a:schemeClr val="bg2"/>
                </a:solidFill>
                <a:latin typeface="Verdana" pitchFamily="34" charset="0"/>
              </a:rPr>
              <a:t>año</a:t>
            </a:r>
            <a:endParaRPr lang="en-US" dirty="0">
              <a:solidFill>
                <a:schemeClr val="bg2"/>
              </a:solidFill>
              <a:latin typeface="Verdana" pitchFamily="34" charset="0"/>
            </a:endParaRPr>
          </a:p>
          <a:p>
            <a:pPr>
              <a:lnSpc>
                <a:spcPct val="120000"/>
              </a:lnSpc>
              <a:buClr>
                <a:srgbClr val="FF66CC"/>
              </a:buClr>
              <a:buSzPct val="130000"/>
            </a:pPr>
            <a:endParaRPr lang="en-US" dirty="0">
              <a:solidFill>
                <a:schemeClr val="bg2"/>
              </a:solidFill>
              <a:latin typeface="Verdana" pitchFamily="34" charset="0"/>
            </a:endParaRPr>
          </a:p>
          <a:p>
            <a:pPr>
              <a:lnSpc>
                <a:spcPct val="120000"/>
              </a:lnSpc>
              <a:buClr>
                <a:srgbClr val="CC3399"/>
              </a:buClr>
              <a:buSzPct val="130000"/>
              <a:buFontTx/>
              <a:buChar char="•"/>
            </a:pPr>
            <a:r>
              <a:rPr lang="en-US" dirty="0">
                <a:solidFill>
                  <a:schemeClr val="bg2"/>
                </a:solidFill>
                <a:latin typeface="Verdana" pitchFamily="34" charset="0"/>
              </a:rPr>
              <a:t> </a:t>
            </a:r>
            <a:r>
              <a:rPr lang="en-US" dirty="0" err="1">
                <a:solidFill>
                  <a:schemeClr val="bg2"/>
                </a:solidFill>
                <a:latin typeface="Verdana" pitchFamily="34" charset="0"/>
              </a:rPr>
              <a:t>Aproximadamente</a:t>
            </a:r>
            <a:r>
              <a:rPr lang="en-US" dirty="0">
                <a:solidFill>
                  <a:schemeClr val="bg2"/>
                </a:solidFill>
                <a:latin typeface="Verdana" pitchFamily="34" charset="0"/>
              </a:rPr>
              <a:t> el 83% de las personas </a:t>
            </a:r>
            <a:r>
              <a:rPr lang="en-US" dirty="0" err="1">
                <a:solidFill>
                  <a:schemeClr val="bg2"/>
                </a:solidFill>
                <a:latin typeface="Verdana" pitchFamily="34" charset="0"/>
              </a:rPr>
              <a:t>están</a:t>
            </a:r>
            <a:r>
              <a:rPr lang="en-US" dirty="0">
                <a:solidFill>
                  <a:schemeClr val="bg2"/>
                </a:solidFill>
                <a:latin typeface="Verdana" pitchFamily="34" charset="0"/>
              </a:rPr>
              <a:t> </a:t>
            </a:r>
            <a:r>
              <a:rPr lang="en-US" dirty="0" err="1">
                <a:solidFill>
                  <a:schemeClr val="bg2"/>
                </a:solidFill>
                <a:latin typeface="Verdana" pitchFamily="34" charset="0"/>
              </a:rPr>
              <a:t>agotadas</a:t>
            </a:r>
            <a:r>
              <a:rPr lang="en-US" dirty="0">
                <a:solidFill>
                  <a:schemeClr val="bg2"/>
                </a:solidFill>
                <a:latin typeface="Verdana" pitchFamily="34" charset="0"/>
              </a:rPr>
              <a:t> con la </a:t>
            </a:r>
            <a:r>
              <a:rPr lang="en-US" dirty="0" err="1">
                <a:solidFill>
                  <a:schemeClr val="bg2"/>
                </a:solidFill>
                <a:latin typeface="Verdana" pitchFamily="34" charset="0"/>
              </a:rPr>
              <a:t>rutina</a:t>
            </a:r>
            <a:r>
              <a:rPr lang="en-US" dirty="0">
                <a:solidFill>
                  <a:schemeClr val="bg2"/>
                </a:solidFill>
                <a:latin typeface="Verdana" pitchFamily="34" charset="0"/>
              </a:rPr>
              <a:t> </a:t>
            </a:r>
            <a:r>
              <a:rPr lang="en-US" dirty="0" err="1">
                <a:solidFill>
                  <a:schemeClr val="bg2"/>
                </a:solidFill>
                <a:latin typeface="Verdana" pitchFamily="34" charset="0"/>
              </a:rPr>
              <a:t>diaria</a:t>
            </a:r>
            <a:r>
              <a:rPr lang="en-US" dirty="0">
                <a:solidFill>
                  <a:schemeClr val="bg2"/>
                </a:solidFill>
                <a:latin typeface="Verdana" pitchFamily="34" charset="0"/>
              </a:rPr>
              <a:t> de la </a:t>
            </a:r>
          </a:p>
          <a:p>
            <a:pPr>
              <a:lnSpc>
                <a:spcPct val="120000"/>
              </a:lnSpc>
              <a:buClr>
                <a:srgbClr val="CC3399"/>
              </a:buClr>
              <a:buSzPct val="130000"/>
            </a:pPr>
            <a:r>
              <a:rPr lang="en-US" dirty="0">
                <a:solidFill>
                  <a:schemeClr val="bg2"/>
                </a:solidFill>
                <a:latin typeface="Verdana" pitchFamily="34" charset="0"/>
              </a:rPr>
              <a:t>   </a:t>
            </a:r>
            <a:r>
              <a:rPr lang="en-US" dirty="0" err="1">
                <a:solidFill>
                  <a:schemeClr val="bg2"/>
                </a:solidFill>
                <a:latin typeface="Verdana" pitchFamily="34" charset="0"/>
              </a:rPr>
              <a:t>loca</a:t>
            </a:r>
            <a:r>
              <a:rPr lang="en-US" dirty="0">
                <a:solidFill>
                  <a:schemeClr val="bg2"/>
                </a:solidFill>
                <a:latin typeface="Verdana" pitchFamily="34" charset="0"/>
              </a:rPr>
              <a:t> </a:t>
            </a:r>
            <a:r>
              <a:rPr lang="en-US" dirty="0" err="1">
                <a:solidFill>
                  <a:schemeClr val="bg2"/>
                </a:solidFill>
                <a:latin typeface="Verdana" pitchFamily="34" charset="0"/>
              </a:rPr>
              <a:t>carrera</a:t>
            </a:r>
            <a:r>
              <a:rPr lang="en-US" dirty="0">
                <a:solidFill>
                  <a:schemeClr val="bg2"/>
                </a:solidFill>
                <a:latin typeface="Verdana" pitchFamily="34" charset="0"/>
              </a:rPr>
              <a:t> </a:t>
            </a:r>
            <a:r>
              <a:rPr lang="en-US" dirty="0" err="1">
                <a:solidFill>
                  <a:schemeClr val="bg2"/>
                </a:solidFill>
                <a:latin typeface="Verdana" pitchFamily="34" charset="0"/>
              </a:rPr>
              <a:t>empresarial</a:t>
            </a:r>
            <a:endParaRPr lang="en-US" dirty="0">
              <a:solidFill>
                <a:schemeClr val="bg2"/>
              </a:solidFill>
              <a:latin typeface="Verdana" pitchFamily="34" charset="0"/>
            </a:endParaRPr>
          </a:p>
          <a:p>
            <a:pPr>
              <a:lnSpc>
                <a:spcPct val="120000"/>
              </a:lnSpc>
              <a:buClr>
                <a:srgbClr val="FF66CC"/>
              </a:buClr>
              <a:buSzPct val="130000"/>
            </a:pPr>
            <a:endParaRPr lang="en-US" dirty="0">
              <a:solidFill>
                <a:schemeClr val="bg2"/>
              </a:solidFill>
              <a:latin typeface="Verdana" pitchFamily="34" charset="0"/>
            </a:endParaRPr>
          </a:p>
          <a:p>
            <a:pPr>
              <a:lnSpc>
                <a:spcPct val="120000"/>
              </a:lnSpc>
              <a:buClr>
                <a:srgbClr val="CC3399"/>
              </a:buClr>
              <a:buSzPct val="130000"/>
              <a:buFontTx/>
              <a:buChar char="•"/>
            </a:pPr>
            <a:r>
              <a:rPr lang="en-US" dirty="0">
                <a:solidFill>
                  <a:schemeClr val="bg2"/>
                </a:solidFill>
                <a:latin typeface="Verdana" pitchFamily="34" charset="0"/>
              </a:rPr>
              <a:t> </a:t>
            </a:r>
            <a:r>
              <a:rPr lang="en-US" dirty="0" err="1">
                <a:solidFill>
                  <a:schemeClr val="bg2"/>
                </a:solidFill>
                <a:latin typeface="Verdana" pitchFamily="34" charset="0"/>
              </a:rPr>
              <a:t>Según</a:t>
            </a:r>
            <a:r>
              <a:rPr lang="en-US" dirty="0">
                <a:solidFill>
                  <a:schemeClr val="bg2"/>
                </a:solidFill>
                <a:latin typeface="Verdana" pitchFamily="34" charset="0"/>
              </a:rPr>
              <a:t> la </a:t>
            </a:r>
            <a:r>
              <a:rPr lang="en-US" dirty="0" err="1">
                <a:solidFill>
                  <a:schemeClr val="bg2"/>
                </a:solidFill>
                <a:latin typeface="Verdana" pitchFamily="34" charset="0"/>
              </a:rPr>
              <a:t>organización</a:t>
            </a:r>
            <a:r>
              <a:rPr lang="en-US" dirty="0">
                <a:solidFill>
                  <a:schemeClr val="bg2"/>
                </a:solidFill>
                <a:latin typeface="Verdana" pitchFamily="34" charset="0"/>
              </a:rPr>
              <a:t> </a:t>
            </a:r>
            <a:r>
              <a:rPr lang="en-US" dirty="0" err="1">
                <a:solidFill>
                  <a:schemeClr val="bg2"/>
                </a:solidFill>
                <a:latin typeface="Verdana" pitchFamily="34" charset="0"/>
              </a:rPr>
              <a:t>fábrica</a:t>
            </a:r>
            <a:r>
              <a:rPr lang="en-US" dirty="0">
                <a:solidFill>
                  <a:schemeClr val="bg2"/>
                </a:solidFill>
                <a:latin typeface="Verdana" pitchFamily="34" charset="0"/>
              </a:rPr>
              <a:t> de </a:t>
            </a:r>
            <a:r>
              <a:rPr lang="en-US" dirty="0" err="1">
                <a:solidFill>
                  <a:schemeClr val="bg2"/>
                </a:solidFill>
                <a:latin typeface="Verdana" pitchFamily="34" charset="0"/>
              </a:rPr>
              <a:t>éxito</a:t>
            </a:r>
            <a:r>
              <a:rPr lang="en-US" dirty="0">
                <a:solidFill>
                  <a:schemeClr val="bg2"/>
                </a:solidFill>
                <a:latin typeface="Verdana" pitchFamily="34" charset="0"/>
              </a:rPr>
              <a:t> </a:t>
            </a:r>
            <a:r>
              <a:rPr lang="en-US" dirty="0" err="1">
                <a:solidFill>
                  <a:schemeClr val="bg2"/>
                </a:solidFill>
                <a:latin typeface="Verdana" pitchFamily="34" charset="0"/>
              </a:rPr>
              <a:t>internacional</a:t>
            </a:r>
            <a:r>
              <a:rPr lang="en-US" dirty="0">
                <a:solidFill>
                  <a:schemeClr val="bg2"/>
                </a:solidFill>
                <a:latin typeface="Verdana" pitchFamily="34" charset="0"/>
              </a:rPr>
              <a:t>, “</a:t>
            </a:r>
            <a:r>
              <a:rPr lang="en-US" dirty="0" err="1">
                <a:solidFill>
                  <a:schemeClr val="bg2"/>
                </a:solidFill>
                <a:latin typeface="Verdana" pitchFamily="34" charset="0"/>
              </a:rPr>
              <a:t>Estados</a:t>
            </a:r>
            <a:r>
              <a:rPr lang="en-US" dirty="0">
                <a:solidFill>
                  <a:schemeClr val="bg2"/>
                </a:solidFill>
                <a:latin typeface="Verdana" pitchFamily="34" charset="0"/>
              </a:rPr>
              <a:t> </a:t>
            </a:r>
            <a:r>
              <a:rPr lang="en-US" dirty="0" err="1">
                <a:solidFill>
                  <a:schemeClr val="bg2"/>
                </a:solidFill>
                <a:latin typeface="Verdana" pitchFamily="34" charset="0"/>
              </a:rPr>
              <a:t>Unidos</a:t>
            </a:r>
            <a:r>
              <a:rPr lang="en-US" dirty="0">
                <a:solidFill>
                  <a:schemeClr val="bg2"/>
                </a:solidFill>
                <a:latin typeface="Verdana" pitchFamily="34" charset="0"/>
              </a:rPr>
              <a:t> </a:t>
            </a:r>
            <a:r>
              <a:rPr lang="en-US" dirty="0" err="1">
                <a:solidFill>
                  <a:schemeClr val="bg2"/>
                </a:solidFill>
                <a:latin typeface="Verdana" pitchFamily="34" charset="0"/>
              </a:rPr>
              <a:t>está</a:t>
            </a:r>
            <a:r>
              <a:rPr lang="en-US" dirty="0">
                <a:solidFill>
                  <a:schemeClr val="bg2"/>
                </a:solidFill>
                <a:latin typeface="Verdana" pitchFamily="34" charset="0"/>
              </a:rPr>
              <a:t> en </a:t>
            </a:r>
            <a:r>
              <a:rPr lang="en-US" dirty="0" err="1">
                <a:solidFill>
                  <a:schemeClr val="bg2"/>
                </a:solidFill>
                <a:latin typeface="Verdana" pitchFamily="34" charset="0"/>
              </a:rPr>
              <a:t>medio</a:t>
            </a:r>
            <a:endParaRPr lang="en-US" dirty="0">
              <a:solidFill>
                <a:schemeClr val="bg2"/>
              </a:solidFill>
              <a:latin typeface="Verdana" pitchFamily="34" charset="0"/>
            </a:endParaRPr>
          </a:p>
          <a:p>
            <a:pPr>
              <a:lnSpc>
                <a:spcPct val="120000"/>
              </a:lnSpc>
              <a:buClr>
                <a:srgbClr val="CC3399"/>
              </a:buClr>
              <a:buSzPct val="130000"/>
            </a:pPr>
            <a:r>
              <a:rPr lang="en-US" dirty="0">
                <a:solidFill>
                  <a:schemeClr val="bg2"/>
                </a:solidFill>
                <a:latin typeface="Verdana" pitchFamily="34" charset="0"/>
              </a:rPr>
              <a:t>   de </a:t>
            </a:r>
            <a:r>
              <a:rPr lang="en-US" dirty="0" err="1">
                <a:solidFill>
                  <a:schemeClr val="bg2"/>
                </a:solidFill>
                <a:latin typeface="Verdana" pitchFamily="34" charset="0"/>
              </a:rPr>
              <a:t>una</a:t>
            </a:r>
            <a:r>
              <a:rPr lang="en-US" dirty="0">
                <a:solidFill>
                  <a:schemeClr val="bg2"/>
                </a:solidFill>
                <a:latin typeface="Verdana" pitchFamily="34" charset="0"/>
              </a:rPr>
              <a:t> </a:t>
            </a:r>
            <a:r>
              <a:rPr lang="en-US" dirty="0" err="1">
                <a:solidFill>
                  <a:schemeClr val="bg2"/>
                </a:solidFill>
                <a:latin typeface="Verdana" pitchFamily="34" charset="0"/>
              </a:rPr>
              <a:t>extraordinaria</a:t>
            </a:r>
            <a:r>
              <a:rPr lang="en-US" dirty="0">
                <a:solidFill>
                  <a:schemeClr val="bg2"/>
                </a:solidFill>
                <a:latin typeface="Verdana" pitchFamily="34" charset="0"/>
              </a:rPr>
              <a:t> </a:t>
            </a:r>
            <a:r>
              <a:rPr lang="en-US" dirty="0" err="1">
                <a:solidFill>
                  <a:schemeClr val="bg2"/>
                </a:solidFill>
                <a:latin typeface="Verdana" pitchFamily="34" charset="0"/>
              </a:rPr>
              <a:t>transformación</a:t>
            </a:r>
            <a:r>
              <a:rPr lang="en-US" dirty="0">
                <a:solidFill>
                  <a:schemeClr val="bg2"/>
                </a:solidFill>
                <a:latin typeface="Verdana" pitchFamily="34" charset="0"/>
              </a:rPr>
              <a:t>  del </a:t>
            </a:r>
            <a:r>
              <a:rPr lang="en-US" dirty="0" err="1">
                <a:solidFill>
                  <a:schemeClr val="bg2"/>
                </a:solidFill>
                <a:latin typeface="Verdana" pitchFamily="34" charset="0"/>
              </a:rPr>
              <a:t>lugar</a:t>
            </a:r>
            <a:r>
              <a:rPr lang="en-US" dirty="0">
                <a:solidFill>
                  <a:schemeClr val="bg2"/>
                </a:solidFill>
                <a:latin typeface="Verdana" pitchFamily="34" charset="0"/>
              </a:rPr>
              <a:t> de </a:t>
            </a:r>
            <a:r>
              <a:rPr lang="en-US" dirty="0" err="1">
                <a:solidFill>
                  <a:schemeClr val="bg2"/>
                </a:solidFill>
                <a:latin typeface="Verdana" pitchFamily="34" charset="0"/>
              </a:rPr>
              <a:t>trabajo</a:t>
            </a:r>
            <a:r>
              <a:rPr lang="en-US" dirty="0">
                <a:solidFill>
                  <a:schemeClr val="bg2"/>
                </a:solidFill>
                <a:latin typeface="Verdana" pitchFamily="34" charset="0"/>
              </a:rPr>
              <a:t>.. el </a:t>
            </a:r>
            <a:r>
              <a:rPr lang="en-US" dirty="0" err="1">
                <a:solidFill>
                  <a:schemeClr val="bg2"/>
                </a:solidFill>
                <a:latin typeface="Verdana" pitchFamily="34" charset="0"/>
              </a:rPr>
              <a:t>fenómeno</a:t>
            </a:r>
            <a:r>
              <a:rPr lang="en-US" dirty="0">
                <a:solidFill>
                  <a:schemeClr val="bg2"/>
                </a:solidFill>
                <a:latin typeface="Verdana" pitchFamily="34" charset="0"/>
              </a:rPr>
              <a:t> del </a:t>
            </a:r>
            <a:r>
              <a:rPr lang="en-US" dirty="0" err="1">
                <a:solidFill>
                  <a:schemeClr val="bg2"/>
                </a:solidFill>
                <a:latin typeface="Verdana" pitchFamily="34" charset="0"/>
              </a:rPr>
              <a:t>negocio</a:t>
            </a:r>
            <a:endParaRPr lang="en-US" dirty="0">
              <a:solidFill>
                <a:schemeClr val="bg2"/>
              </a:solidFill>
              <a:latin typeface="Verdana" pitchFamily="34" charset="0"/>
            </a:endParaRPr>
          </a:p>
          <a:p>
            <a:pPr>
              <a:lnSpc>
                <a:spcPct val="120000"/>
              </a:lnSpc>
              <a:buClr>
                <a:srgbClr val="CC3399"/>
              </a:buClr>
              <a:buSzPct val="130000"/>
            </a:pPr>
            <a:r>
              <a:rPr lang="en-US" dirty="0">
                <a:solidFill>
                  <a:schemeClr val="bg2"/>
                </a:solidFill>
                <a:latin typeface="Verdana" pitchFamily="34" charset="0"/>
              </a:rPr>
              <a:t>   con base en el </a:t>
            </a:r>
            <a:r>
              <a:rPr lang="en-US" dirty="0" err="1">
                <a:solidFill>
                  <a:schemeClr val="bg2"/>
                </a:solidFill>
                <a:latin typeface="Verdana" pitchFamily="34" charset="0"/>
              </a:rPr>
              <a:t>hogar</a:t>
            </a:r>
            <a:r>
              <a:rPr lang="en-US" dirty="0">
                <a:solidFill>
                  <a:schemeClr val="bg2"/>
                </a:solidFill>
                <a:latin typeface="Verdana" pitchFamily="34" charset="0"/>
              </a:rPr>
              <a:t> no </a:t>
            </a:r>
            <a:r>
              <a:rPr lang="en-US" dirty="0" err="1">
                <a:solidFill>
                  <a:schemeClr val="bg2"/>
                </a:solidFill>
                <a:latin typeface="Verdana" pitchFamily="34" charset="0"/>
              </a:rPr>
              <a:t>muestra</a:t>
            </a:r>
            <a:r>
              <a:rPr lang="en-US" dirty="0">
                <a:solidFill>
                  <a:schemeClr val="bg2"/>
                </a:solidFill>
                <a:latin typeface="Verdana" pitchFamily="34" charset="0"/>
              </a:rPr>
              <a:t> </a:t>
            </a:r>
            <a:r>
              <a:rPr lang="en-US" dirty="0" err="1">
                <a:solidFill>
                  <a:schemeClr val="bg2"/>
                </a:solidFill>
                <a:latin typeface="Verdana" pitchFamily="34" charset="0"/>
              </a:rPr>
              <a:t>signos</a:t>
            </a:r>
            <a:r>
              <a:rPr lang="en-US" dirty="0">
                <a:solidFill>
                  <a:schemeClr val="bg2"/>
                </a:solidFill>
                <a:latin typeface="Verdana" pitchFamily="34" charset="0"/>
              </a:rPr>
              <a:t> de </a:t>
            </a:r>
            <a:r>
              <a:rPr lang="en-US" dirty="0" err="1">
                <a:solidFill>
                  <a:schemeClr val="bg2"/>
                </a:solidFill>
                <a:latin typeface="Verdana" pitchFamily="34" charset="0"/>
              </a:rPr>
              <a:t>desaceleración</a:t>
            </a:r>
            <a:r>
              <a:rPr lang="en-US" dirty="0">
                <a:solidFill>
                  <a:schemeClr val="bg2"/>
                </a:solidFill>
                <a:latin typeface="Verdana" pitchFamily="34" charset="0"/>
              </a:rPr>
              <a:t>.“</a:t>
            </a:r>
          </a:p>
          <a:p>
            <a:pPr>
              <a:lnSpc>
                <a:spcPct val="120000"/>
              </a:lnSpc>
              <a:buClr>
                <a:srgbClr val="FF66CC"/>
              </a:buClr>
              <a:buSzPct val="130000"/>
            </a:pPr>
            <a:endParaRPr lang="en-US" dirty="0">
              <a:solidFill>
                <a:schemeClr val="bg2"/>
              </a:solidFill>
              <a:latin typeface="Verdana" pitchFamily="34" charset="0"/>
            </a:endParaRPr>
          </a:p>
          <a:p>
            <a:pPr>
              <a:lnSpc>
                <a:spcPct val="120000"/>
              </a:lnSpc>
              <a:buClr>
                <a:srgbClr val="CC3399"/>
              </a:buClr>
              <a:buSzPct val="130000"/>
              <a:buFontTx/>
              <a:buChar char="•"/>
            </a:pPr>
            <a:r>
              <a:rPr lang="en-US" dirty="0">
                <a:solidFill>
                  <a:schemeClr val="bg2"/>
                </a:solidFill>
                <a:latin typeface="Verdana" pitchFamily="34" charset="0"/>
              </a:rPr>
              <a:t> En </a:t>
            </a:r>
            <a:r>
              <a:rPr lang="en-US" dirty="0" err="1">
                <a:solidFill>
                  <a:schemeClr val="bg2"/>
                </a:solidFill>
                <a:latin typeface="Verdana" pitchFamily="34" charset="0"/>
              </a:rPr>
              <a:t>este</a:t>
            </a:r>
            <a:r>
              <a:rPr lang="en-US" dirty="0">
                <a:solidFill>
                  <a:schemeClr val="bg2"/>
                </a:solidFill>
                <a:latin typeface="Verdana" pitchFamily="34" charset="0"/>
              </a:rPr>
              <a:t> </a:t>
            </a:r>
            <a:r>
              <a:rPr lang="en-US" dirty="0" err="1">
                <a:solidFill>
                  <a:schemeClr val="bg2"/>
                </a:solidFill>
                <a:latin typeface="Verdana" pitchFamily="34" charset="0"/>
              </a:rPr>
              <a:t>negocio</a:t>
            </a:r>
            <a:r>
              <a:rPr lang="en-US" dirty="0">
                <a:solidFill>
                  <a:schemeClr val="bg2"/>
                </a:solidFill>
                <a:latin typeface="Verdana" pitchFamily="34" charset="0"/>
              </a:rPr>
              <a:t> con base en el </a:t>
            </a:r>
            <a:r>
              <a:rPr lang="en-US" dirty="0" err="1">
                <a:solidFill>
                  <a:schemeClr val="bg2"/>
                </a:solidFill>
                <a:latin typeface="Verdana" pitchFamily="34" charset="0"/>
              </a:rPr>
              <a:t>hogar</a:t>
            </a:r>
            <a:r>
              <a:rPr lang="en-US" dirty="0">
                <a:solidFill>
                  <a:schemeClr val="bg2"/>
                </a:solidFill>
                <a:latin typeface="Verdana" pitchFamily="34" charset="0"/>
              </a:rPr>
              <a:t> (BBH </a:t>
            </a:r>
            <a:r>
              <a:rPr lang="en-US" dirty="0" err="1">
                <a:solidFill>
                  <a:schemeClr val="bg2"/>
                </a:solidFill>
                <a:latin typeface="Verdana" pitchFamily="34" charset="0"/>
              </a:rPr>
              <a:t>por</a:t>
            </a:r>
            <a:r>
              <a:rPr lang="en-US" dirty="0">
                <a:solidFill>
                  <a:schemeClr val="bg2"/>
                </a:solidFill>
                <a:latin typeface="Verdana" pitchFamily="34" charset="0"/>
              </a:rPr>
              <a:t> </a:t>
            </a:r>
            <a:r>
              <a:rPr lang="en-US" dirty="0" err="1">
                <a:solidFill>
                  <a:schemeClr val="bg2"/>
                </a:solidFill>
                <a:latin typeface="Verdana" pitchFamily="34" charset="0"/>
              </a:rPr>
              <a:t>sus</a:t>
            </a:r>
            <a:r>
              <a:rPr lang="en-US" dirty="0">
                <a:solidFill>
                  <a:schemeClr val="bg2"/>
                </a:solidFill>
                <a:latin typeface="Verdana" pitchFamily="34" charset="0"/>
              </a:rPr>
              <a:t> </a:t>
            </a:r>
            <a:r>
              <a:rPr lang="en-US" dirty="0" err="1">
                <a:solidFill>
                  <a:schemeClr val="bg2"/>
                </a:solidFill>
                <a:latin typeface="Verdana" pitchFamily="34" charset="0"/>
              </a:rPr>
              <a:t>siglas</a:t>
            </a:r>
            <a:r>
              <a:rPr lang="en-US" dirty="0">
                <a:solidFill>
                  <a:schemeClr val="bg2"/>
                </a:solidFill>
                <a:latin typeface="Verdana" pitchFamily="34" charset="0"/>
              </a:rPr>
              <a:t> en </a:t>
            </a:r>
            <a:r>
              <a:rPr lang="en-US" dirty="0" err="1">
                <a:solidFill>
                  <a:schemeClr val="bg2"/>
                </a:solidFill>
                <a:latin typeface="Verdana" pitchFamily="34" charset="0"/>
              </a:rPr>
              <a:t>inglés</a:t>
            </a:r>
            <a:r>
              <a:rPr lang="en-US" dirty="0">
                <a:solidFill>
                  <a:schemeClr val="bg2"/>
                </a:solidFill>
                <a:latin typeface="Verdana" pitchFamily="34" charset="0"/>
              </a:rPr>
              <a:t>) hay </a:t>
            </a:r>
            <a:r>
              <a:rPr lang="en-US" dirty="0" err="1">
                <a:solidFill>
                  <a:schemeClr val="bg2"/>
                </a:solidFill>
                <a:latin typeface="Verdana" pitchFamily="34" charset="0"/>
              </a:rPr>
              <a:t>más</a:t>
            </a:r>
            <a:r>
              <a:rPr lang="en-US" dirty="0">
                <a:solidFill>
                  <a:schemeClr val="bg2"/>
                </a:solidFill>
                <a:latin typeface="Verdana" pitchFamily="34" charset="0"/>
              </a:rPr>
              <a:t> </a:t>
            </a:r>
          </a:p>
          <a:p>
            <a:pPr>
              <a:lnSpc>
                <a:spcPct val="120000"/>
              </a:lnSpc>
              <a:buClr>
                <a:srgbClr val="CC3399"/>
              </a:buClr>
              <a:buSzPct val="130000"/>
            </a:pPr>
            <a:r>
              <a:rPr lang="en-US" dirty="0">
                <a:solidFill>
                  <a:schemeClr val="bg2"/>
                </a:solidFill>
                <a:latin typeface="Verdana" pitchFamily="34" charset="0"/>
              </a:rPr>
              <a:t>   personas </a:t>
            </a:r>
            <a:r>
              <a:rPr lang="en-US" dirty="0" err="1">
                <a:solidFill>
                  <a:schemeClr val="bg2"/>
                </a:solidFill>
                <a:latin typeface="Verdana" pitchFamily="34" charset="0"/>
              </a:rPr>
              <a:t>que</a:t>
            </a:r>
            <a:r>
              <a:rPr lang="en-US" dirty="0">
                <a:solidFill>
                  <a:schemeClr val="bg2"/>
                </a:solidFill>
                <a:latin typeface="Verdana" pitchFamily="34" charset="0"/>
              </a:rPr>
              <a:t> se </a:t>
            </a:r>
            <a:r>
              <a:rPr lang="en-US" dirty="0" err="1">
                <a:solidFill>
                  <a:schemeClr val="bg2"/>
                </a:solidFill>
                <a:latin typeface="Verdana" pitchFamily="34" charset="0"/>
              </a:rPr>
              <a:t>han</a:t>
            </a:r>
            <a:r>
              <a:rPr lang="en-US" dirty="0">
                <a:solidFill>
                  <a:schemeClr val="bg2"/>
                </a:solidFill>
                <a:latin typeface="Verdana" pitchFamily="34" charset="0"/>
              </a:rPr>
              <a:t> </a:t>
            </a:r>
            <a:r>
              <a:rPr lang="en-US" dirty="0" err="1">
                <a:solidFill>
                  <a:schemeClr val="bg2"/>
                </a:solidFill>
                <a:latin typeface="Verdana" pitchFamily="34" charset="0"/>
              </a:rPr>
              <a:t>convertido</a:t>
            </a:r>
            <a:r>
              <a:rPr lang="en-US" dirty="0">
                <a:solidFill>
                  <a:schemeClr val="bg2"/>
                </a:solidFill>
                <a:latin typeface="Verdana" pitchFamily="34" charset="0"/>
              </a:rPr>
              <a:t> en </a:t>
            </a:r>
            <a:r>
              <a:rPr lang="en-US" dirty="0" err="1">
                <a:solidFill>
                  <a:schemeClr val="bg2"/>
                </a:solidFill>
                <a:latin typeface="Verdana" pitchFamily="34" charset="0"/>
              </a:rPr>
              <a:t>millonarios</a:t>
            </a:r>
            <a:r>
              <a:rPr lang="en-US" dirty="0">
                <a:solidFill>
                  <a:schemeClr val="bg2"/>
                </a:solidFill>
                <a:latin typeface="Verdana" pitchFamily="34" charset="0"/>
              </a:rPr>
              <a:t> </a:t>
            </a:r>
            <a:r>
              <a:rPr lang="en-US" dirty="0" err="1">
                <a:solidFill>
                  <a:schemeClr val="bg2"/>
                </a:solidFill>
                <a:latin typeface="Verdana" pitchFamily="34" charset="0"/>
              </a:rPr>
              <a:t>que</a:t>
            </a:r>
            <a:r>
              <a:rPr lang="en-US" dirty="0">
                <a:solidFill>
                  <a:schemeClr val="bg2"/>
                </a:solidFill>
                <a:latin typeface="Verdana" pitchFamily="34" charset="0"/>
              </a:rPr>
              <a:t> en </a:t>
            </a:r>
            <a:r>
              <a:rPr lang="en-US" dirty="0" err="1">
                <a:solidFill>
                  <a:schemeClr val="bg2"/>
                </a:solidFill>
                <a:latin typeface="Verdana" pitchFamily="34" charset="0"/>
              </a:rPr>
              <a:t>cualquier</a:t>
            </a:r>
            <a:r>
              <a:rPr lang="en-US" dirty="0">
                <a:solidFill>
                  <a:schemeClr val="bg2"/>
                </a:solidFill>
                <a:latin typeface="Verdana" pitchFamily="34" charset="0"/>
              </a:rPr>
              <a:t> </a:t>
            </a:r>
            <a:r>
              <a:rPr lang="en-US" dirty="0" err="1">
                <a:solidFill>
                  <a:schemeClr val="bg2"/>
                </a:solidFill>
                <a:latin typeface="Verdana" pitchFamily="34" charset="0"/>
              </a:rPr>
              <a:t>otro</a:t>
            </a:r>
            <a:endParaRPr lang="en-US" dirty="0">
              <a:solidFill>
                <a:schemeClr val="bg2"/>
              </a:solidFill>
              <a:latin typeface="Verdana" pitchFamily="34" charset="0"/>
            </a:endParaRPr>
          </a:p>
          <a:p>
            <a:pPr>
              <a:lnSpc>
                <a:spcPct val="120000"/>
              </a:lnSpc>
              <a:buClr>
                <a:srgbClr val="CC3399"/>
              </a:buClr>
              <a:buSzPct val="130000"/>
              <a:buFontTx/>
              <a:buChar char="•"/>
            </a:pPr>
            <a:endParaRPr lang="en-US" dirty="0">
              <a:solidFill>
                <a:schemeClr val="bg2"/>
              </a:solidFill>
              <a:latin typeface="Verdana" pitchFamily="34" charset="0"/>
            </a:endParaRPr>
          </a:p>
          <a:p>
            <a:pPr>
              <a:lnSpc>
                <a:spcPct val="120000"/>
              </a:lnSpc>
              <a:buClr>
                <a:srgbClr val="CC3399"/>
              </a:buClr>
              <a:buSzPct val="130000"/>
              <a:buFontTx/>
              <a:buChar char="•"/>
            </a:pPr>
            <a:r>
              <a:rPr lang="en-US" dirty="0">
                <a:solidFill>
                  <a:schemeClr val="bg2"/>
                </a:solidFill>
                <a:latin typeface="Verdana" pitchFamily="34" charset="0"/>
              </a:rPr>
              <a:t> El </a:t>
            </a:r>
            <a:r>
              <a:rPr lang="en-US" dirty="0" err="1">
                <a:solidFill>
                  <a:schemeClr val="bg2"/>
                </a:solidFill>
                <a:latin typeface="Verdana" pitchFamily="34" charset="0"/>
              </a:rPr>
              <a:t>uso</a:t>
            </a:r>
            <a:r>
              <a:rPr lang="en-US" dirty="0">
                <a:solidFill>
                  <a:schemeClr val="bg2"/>
                </a:solidFill>
                <a:latin typeface="Verdana" pitchFamily="34" charset="0"/>
              </a:rPr>
              <a:t> de la </a:t>
            </a:r>
            <a:r>
              <a:rPr lang="en-US" dirty="0" err="1">
                <a:solidFill>
                  <a:schemeClr val="bg2"/>
                </a:solidFill>
                <a:latin typeface="Verdana" pitchFamily="34" charset="0"/>
              </a:rPr>
              <a:t>tecnología</a:t>
            </a:r>
            <a:r>
              <a:rPr lang="en-US" dirty="0">
                <a:solidFill>
                  <a:schemeClr val="bg2"/>
                </a:solidFill>
                <a:latin typeface="Verdana" pitchFamily="34" charset="0"/>
              </a:rPr>
              <a:t>, el internet, etc., </a:t>
            </a:r>
            <a:r>
              <a:rPr lang="en-US" dirty="0" err="1">
                <a:solidFill>
                  <a:schemeClr val="bg2"/>
                </a:solidFill>
                <a:latin typeface="Verdana" pitchFamily="34" charset="0"/>
              </a:rPr>
              <a:t>permite</a:t>
            </a:r>
            <a:r>
              <a:rPr lang="en-US" dirty="0">
                <a:solidFill>
                  <a:schemeClr val="bg2"/>
                </a:solidFill>
                <a:latin typeface="Verdana" pitchFamily="34" charset="0"/>
              </a:rPr>
              <a:t> a </a:t>
            </a:r>
            <a:r>
              <a:rPr lang="en-US" dirty="0" err="1">
                <a:solidFill>
                  <a:schemeClr val="bg2"/>
                </a:solidFill>
                <a:latin typeface="Verdana" pitchFamily="34" charset="0"/>
              </a:rPr>
              <a:t>algunos</a:t>
            </a:r>
            <a:r>
              <a:rPr lang="en-US" dirty="0">
                <a:solidFill>
                  <a:schemeClr val="bg2"/>
                </a:solidFill>
                <a:latin typeface="Verdana" pitchFamily="34" charset="0"/>
              </a:rPr>
              <a:t> </a:t>
            </a:r>
            <a:r>
              <a:rPr lang="en-US" dirty="0" err="1">
                <a:solidFill>
                  <a:schemeClr val="bg2"/>
                </a:solidFill>
                <a:latin typeface="Verdana" pitchFamily="34" charset="0"/>
              </a:rPr>
              <a:t>negocios</a:t>
            </a:r>
            <a:r>
              <a:rPr lang="en-US" dirty="0">
                <a:solidFill>
                  <a:schemeClr val="bg2"/>
                </a:solidFill>
                <a:latin typeface="Verdana" pitchFamily="34" charset="0"/>
              </a:rPr>
              <a:t> con base en el </a:t>
            </a:r>
          </a:p>
          <a:p>
            <a:pPr>
              <a:lnSpc>
                <a:spcPct val="120000"/>
              </a:lnSpc>
              <a:buClr>
                <a:srgbClr val="CC3399"/>
              </a:buClr>
              <a:buSzPct val="130000"/>
            </a:pPr>
            <a:r>
              <a:rPr lang="en-US" dirty="0">
                <a:solidFill>
                  <a:schemeClr val="bg2"/>
                </a:solidFill>
                <a:latin typeface="Verdana" pitchFamily="34" charset="0"/>
              </a:rPr>
              <a:t>   </a:t>
            </a:r>
            <a:r>
              <a:rPr lang="en-US" dirty="0" err="1">
                <a:solidFill>
                  <a:schemeClr val="bg2"/>
                </a:solidFill>
                <a:latin typeface="Verdana" pitchFamily="34" charset="0"/>
              </a:rPr>
              <a:t>hogar</a:t>
            </a:r>
            <a:r>
              <a:rPr lang="en-US" dirty="0">
                <a:solidFill>
                  <a:schemeClr val="bg2"/>
                </a:solidFill>
                <a:latin typeface="Verdana" pitchFamily="34" charset="0"/>
              </a:rPr>
              <a:t> </a:t>
            </a:r>
            <a:r>
              <a:rPr lang="en-US" dirty="0" err="1">
                <a:solidFill>
                  <a:schemeClr val="bg2"/>
                </a:solidFill>
                <a:latin typeface="Verdana" pitchFamily="34" charset="0"/>
              </a:rPr>
              <a:t>trabajar</a:t>
            </a:r>
            <a:r>
              <a:rPr lang="en-US" dirty="0">
                <a:solidFill>
                  <a:schemeClr val="bg2"/>
                </a:solidFill>
                <a:latin typeface="Verdana" pitchFamily="34" charset="0"/>
              </a:rPr>
              <a:t> en </a:t>
            </a:r>
            <a:r>
              <a:rPr lang="en-US" dirty="0" err="1">
                <a:solidFill>
                  <a:schemeClr val="bg2"/>
                </a:solidFill>
                <a:latin typeface="Verdana" pitchFamily="34" charset="0"/>
              </a:rPr>
              <a:t>concierto</a:t>
            </a:r>
            <a:r>
              <a:rPr lang="en-US" dirty="0">
                <a:solidFill>
                  <a:schemeClr val="bg2"/>
                </a:solidFill>
                <a:latin typeface="Verdana" pitchFamily="34" charset="0"/>
              </a:rPr>
              <a:t> con </a:t>
            </a:r>
            <a:r>
              <a:rPr lang="en-US" dirty="0" err="1">
                <a:solidFill>
                  <a:schemeClr val="bg2"/>
                </a:solidFill>
                <a:latin typeface="Verdana" pitchFamily="34" charset="0"/>
              </a:rPr>
              <a:t>otras</a:t>
            </a:r>
            <a:r>
              <a:rPr lang="en-US" dirty="0">
                <a:solidFill>
                  <a:schemeClr val="bg2"/>
                </a:solidFill>
                <a:latin typeface="Verdana" pitchFamily="34" charset="0"/>
              </a:rPr>
              <a:t> </a:t>
            </a:r>
            <a:r>
              <a:rPr lang="en-US" dirty="0" err="1">
                <a:solidFill>
                  <a:schemeClr val="bg2"/>
                </a:solidFill>
                <a:latin typeface="Verdana" pitchFamily="34" charset="0"/>
              </a:rPr>
              <a:t>entidades</a:t>
            </a:r>
            <a:r>
              <a:rPr lang="en-US" dirty="0">
                <a:solidFill>
                  <a:schemeClr val="bg2"/>
                </a:solidFill>
                <a:latin typeface="Verdana" pitchFamily="34" charset="0"/>
              </a:rPr>
              <a:t>, sin </a:t>
            </a:r>
            <a:r>
              <a:rPr lang="en-US" dirty="0" err="1">
                <a:solidFill>
                  <a:schemeClr val="bg2"/>
                </a:solidFill>
                <a:latin typeface="Verdana" pitchFamily="34" charset="0"/>
              </a:rPr>
              <a:t>necesidad</a:t>
            </a:r>
            <a:r>
              <a:rPr lang="en-US" dirty="0">
                <a:solidFill>
                  <a:schemeClr val="bg2"/>
                </a:solidFill>
                <a:latin typeface="Verdana" pitchFamily="34" charset="0"/>
              </a:rPr>
              <a:t> de la </a:t>
            </a:r>
            <a:r>
              <a:rPr lang="en-US" dirty="0" err="1">
                <a:solidFill>
                  <a:schemeClr val="bg2"/>
                </a:solidFill>
                <a:latin typeface="Verdana" pitchFamily="34" charset="0"/>
              </a:rPr>
              <a:t>interacción</a:t>
            </a:r>
            <a:r>
              <a:rPr lang="en-US" dirty="0">
                <a:solidFill>
                  <a:schemeClr val="bg2"/>
                </a:solidFill>
                <a:latin typeface="Verdana" pitchFamily="34" charset="0"/>
              </a:rPr>
              <a:t> </a:t>
            </a:r>
            <a:r>
              <a:rPr lang="en-US" dirty="0" err="1">
                <a:solidFill>
                  <a:schemeClr val="bg2"/>
                </a:solidFill>
                <a:latin typeface="Verdana" pitchFamily="34" charset="0"/>
              </a:rPr>
              <a:t>diaria</a:t>
            </a:r>
            <a:endParaRPr lang="en-US" dirty="0">
              <a:solidFill>
                <a:schemeClr val="bg2"/>
              </a:solidFill>
              <a:latin typeface="Verdana" pitchFamily="34" charset="0"/>
            </a:endParaRPr>
          </a:p>
          <a:p>
            <a:pPr>
              <a:lnSpc>
                <a:spcPct val="120000"/>
              </a:lnSpc>
              <a:buClr>
                <a:srgbClr val="CC3399"/>
              </a:buClr>
              <a:buSzPct val="130000"/>
            </a:pPr>
            <a:r>
              <a:rPr lang="en-US" dirty="0">
                <a:solidFill>
                  <a:schemeClr val="bg2"/>
                </a:solidFill>
                <a:latin typeface="Verdana" pitchFamily="34" charset="0"/>
              </a:rPr>
              <a:t>   </a:t>
            </a:r>
            <a:r>
              <a:rPr lang="en-US" dirty="0" err="1">
                <a:solidFill>
                  <a:schemeClr val="bg2"/>
                </a:solidFill>
                <a:latin typeface="Verdana" pitchFamily="34" charset="0"/>
              </a:rPr>
              <a:t>frente</a:t>
            </a:r>
            <a:r>
              <a:rPr lang="en-US" dirty="0">
                <a:solidFill>
                  <a:schemeClr val="bg2"/>
                </a:solidFill>
                <a:latin typeface="Verdana" pitchFamily="34" charset="0"/>
              </a:rPr>
              <a:t> a </a:t>
            </a:r>
            <a:r>
              <a:rPr lang="en-US" dirty="0" err="1">
                <a:solidFill>
                  <a:schemeClr val="bg2"/>
                </a:solidFill>
                <a:latin typeface="Verdana" pitchFamily="34" charset="0"/>
              </a:rPr>
              <a:t>frente</a:t>
            </a:r>
            <a:r>
              <a:rPr lang="en-US" dirty="0">
                <a:solidFill>
                  <a:schemeClr val="bg2"/>
                </a:solidFill>
                <a:latin typeface="Verdana" pitchFamily="34" charset="0"/>
              </a:rPr>
              <a:t>.</a:t>
            </a:r>
          </a:p>
        </p:txBody>
      </p:sp>
      <p:sp>
        <p:nvSpPr>
          <p:cNvPr id="11267" name="Rectangle 18"/>
          <p:cNvSpPr>
            <a:spLocks noChangeArrowheads="1"/>
          </p:cNvSpPr>
          <p:nvPr/>
        </p:nvSpPr>
        <p:spPr bwMode="auto">
          <a:xfrm>
            <a:off x="0" y="673100"/>
            <a:ext cx="9144000" cy="461963"/>
          </a:xfrm>
          <a:prstGeom prst="rect">
            <a:avLst/>
          </a:prstGeom>
          <a:noFill/>
          <a:ln w="9525">
            <a:noFill/>
            <a:miter lim="800000"/>
            <a:headEnd/>
            <a:tailEnd/>
          </a:ln>
        </p:spPr>
        <p:txBody>
          <a:bodyPr anchor="ctr">
            <a:spAutoFit/>
          </a:bodyPr>
          <a:lstStyle/>
          <a:p>
            <a:pPr algn="ctr" eaLnBrk="0" hangingPunct="0"/>
            <a:r>
              <a:rPr lang="en-US" sz="2400" b="1">
                <a:solidFill>
                  <a:srgbClr val="336699"/>
                </a:solidFill>
                <a:latin typeface="Verdana" pitchFamily="34" charset="0"/>
              </a:rPr>
              <a:t>El fenómeno de los negocios con base en el hogar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1000"/>
                                        <p:tgtEl>
                                          <p:spTgt spid="4">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1000"/>
                                        <p:tgtEl>
                                          <p:spTgt spid="4">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1000"/>
                                        <p:tgtEl>
                                          <p:spTgt spid="4">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1000"/>
                                        <p:tgtEl>
                                          <p:spTgt spid="4">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fade">
                                      <p:cBhvr>
                                        <p:cTn id="25" dur="1000"/>
                                        <p:tgtEl>
                                          <p:spTgt spid="4">
                                            <p:txEl>
                                              <p:pRg st="8" end="8"/>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10" end="10"/>
                                            </p:txEl>
                                          </p:spTgt>
                                        </p:tgtEl>
                                        <p:attrNameLst>
                                          <p:attrName>style.visibility</p:attrName>
                                        </p:attrNameLst>
                                      </p:cBhvr>
                                      <p:to>
                                        <p:strVal val="visible"/>
                                      </p:to>
                                    </p:set>
                                    <p:animEffect transition="in" filter="fade">
                                      <p:cBhvr>
                                        <p:cTn id="28" dur="1000"/>
                                        <p:tgtEl>
                                          <p:spTgt spid="4">
                                            <p:txEl>
                                              <p:pRg st="10" end="1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animEffect transition="in" filter="fade">
                                      <p:cBhvr>
                                        <p:cTn id="31" dur="1000"/>
                                        <p:tgtEl>
                                          <p:spTgt spid="4">
                                            <p:txEl>
                                              <p:pRg st="11" end="1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13" end="13"/>
                                            </p:txEl>
                                          </p:spTgt>
                                        </p:tgtEl>
                                        <p:attrNameLst>
                                          <p:attrName>style.visibility</p:attrName>
                                        </p:attrNameLst>
                                      </p:cBhvr>
                                      <p:to>
                                        <p:strVal val="visible"/>
                                      </p:to>
                                    </p:set>
                                    <p:animEffect transition="in" filter="fade">
                                      <p:cBhvr>
                                        <p:cTn id="34" dur="1000"/>
                                        <p:tgtEl>
                                          <p:spTgt spid="4">
                                            <p:txEl>
                                              <p:pRg st="13" end="1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xEl>
                                              <p:pRg st="14" end="14"/>
                                            </p:txEl>
                                          </p:spTgt>
                                        </p:tgtEl>
                                        <p:attrNameLst>
                                          <p:attrName>style.visibility</p:attrName>
                                        </p:attrNameLst>
                                      </p:cBhvr>
                                      <p:to>
                                        <p:strVal val="visible"/>
                                      </p:to>
                                    </p:set>
                                    <p:animEffect transition="in" filter="fade">
                                      <p:cBhvr>
                                        <p:cTn id="37" dur="1000"/>
                                        <p:tgtEl>
                                          <p:spTgt spid="4">
                                            <p:txEl>
                                              <p:pRg st="14" end="14"/>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txEl>
                                              <p:pRg st="15" end="15"/>
                                            </p:txEl>
                                          </p:spTgt>
                                        </p:tgtEl>
                                        <p:attrNameLst>
                                          <p:attrName>style.visibility</p:attrName>
                                        </p:attrNameLst>
                                      </p:cBhvr>
                                      <p:to>
                                        <p:strVal val="visible"/>
                                      </p:to>
                                    </p:set>
                                    <p:animEffect transition="in" filter="fade">
                                      <p:cBhvr>
                                        <p:cTn id="40" dur="10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611188" y="1504950"/>
            <a:ext cx="7956550" cy="3194050"/>
          </a:xfrm>
          <a:prstGeom prst="rect">
            <a:avLst/>
          </a:prstGeom>
          <a:noFill/>
          <a:ln w="9525">
            <a:noFill/>
            <a:miter lim="800000"/>
            <a:headEnd/>
            <a:tailEnd/>
          </a:ln>
        </p:spPr>
        <p:txBody>
          <a:bodyPr anchor="ctr">
            <a:spAutoFit/>
          </a:bodyPr>
          <a:lstStyle/>
          <a:p>
            <a:pPr>
              <a:lnSpc>
                <a:spcPct val="120000"/>
              </a:lnSpc>
              <a:buClr>
                <a:srgbClr val="CC3399"/>
              </a:buClr>
              <a:buSzPct val="130000"/>
              <a:buFontTx/>
              <a:buChar char="•"/>
            </a:pPr>
            <a:r>
              <a:rPr lang="en-US" dirty="0">
                <a:solidFill>
                  <a:schemeClr val="bg2"/>
                </a:solidFill>
                <a:latin typeface="Verdana" pitchFamily="34" charset="0"/>
              </a:rPr>
              <a:t> </a:t>
            </a:r>
            <a:r>
              <a:rPr lang="en-US" dirty="0" err="1">
                <a:solidFill>
                  <a:schemeClr val="bg2"/>
                </a:solidFill>
                <a:latin typeface="Verdana" pitchFamily="34" charset="0"/>
              </a:rPr>
              <a:t>Más</a:t>
            </a:r>
            <a:r>
              <a:rPr lang="en-US" dirty="0">
                <a:solidFill>
                  <a:schemeClr val="bg2"/>
                </a:solidFill>
                <a:latin typeface="Verdana" pitchFamily="34" charset="0"/>
              </a:rPr>
              <a:t> del 60% de los </a:t>
            </a:r>
            <a:r>
              <a:rPr lang="en-US" dirty="0" err="1">
                <a:solidFill>
                  <a:schemeClr val="bg2"/>
                </a:solidFill>
                <a:latin typeface="Verdana" pitchFamily="34" charset="0"/>
              </a:rPr>
              <a:t>nuevos</a:t>
            </a:r>
            <a:r>
              <a:rPr lang="en-US" dirty="0">
                <a:solidFill>
                  <a:schemeClr val="bg2"/>
                </a:solidFill>
                <a:latin typeface="Verdana" pitchFamily="34" charset="0"/>
              </a:rPr>
              <a:t> </a:t>
            </a:r>
            <a:r>
              <a:rPr lang="en-US" dirty="0" err="1">
                <a:solidFill>
                  <a:schemeClr val="bg2"/>
                </a:solidFill>
                <a:latin typeface="Verdana" pitchFamily="34" charset="0"/>
              </a:rPr>
              <a:t>negocios</a:t>
            </a:r>
            <a:r>
              <a:rPr lang="en-US" dirty="0">
                <a:solidFill>
                  <a:schemeClr val="bg2"/>
                </a:solidFill>
                <a:latin typeface="Verdana" pitchFamily="34" charset="0"/>
              </a:rPr>
              <a:t> </a:t>
            </a:r>
            <a:r>
              <a:rPr lang="en-US" dirty="0" err="1">
                <a:solidFill>
                  <a:schemeClr val="bg2"/>
                </a:solidFill>
                <a:latin typeface="Verdana" pitchFamily="34" charset="0"/>
              </a:rPr>
              <a:t>inician</a:t>
            </a:r>
            <a:r>
              <a:rPr lang="en-US" dirty="0">
                <a:solidFill>
                  <a:schemeClr val="bg2"/>
                </a:solidFill>
                <a:latin typeface="Verdana" pitchFamily="34" charset="0"/>
              </a:rPr>
              <a:t> en el </a:t>
            </a:r>
            <a:r>
              <a:rPr lang="en-US" dirty="0" err="1">
                <a:solidFill>
                  <a:schemeClr val="bg2"/>
                </a:solidFill>
                <a:latin typeface="Verdana" pitchFamily="34" charset="0"/>
              </a:rPr>
              <a:t>hogar</a:t>
            </a:r>
            <a:r>
              <a:rPr lang="en-US" dirty="0">
                <a:solidFill>
                  <a:schemeClr val="bg2"/>
                </a:solidFill>
                <a:latin typeface="Verdana" pitchFamily="34" charset="0"/>
              </a:rPr>
              <a:t> – lo </a:t>
            </a:r>
            <a:r>
              <a:rPr lang="en-US" dirty="0" err="1">
                <a:solidFill>
                  <a:schemeClr val="bg2"/>
                </a:solidFill>
                <a:latin typeface="Verdana" pitchFamily="34" charset="0"/>
              </a:rPr>
              <a:t>que</a:t>
            </a:r>
            <a:r>
              <a:rPr lang="en-US" dirty="0">
                <a:solidFill>
                  <a:schemeClr val="bg2"/>
                </a:solidFill>
                <a:latin typeface="Verdana" pitchFamily="34" charset="0"/>
              </a:rPr>
              <a:t> </a:t>
            </a:r>
            <a:r>
              <a:rPr lang="en-US" dirty="0" err="1">
                <a:solidFill>
                  <a:schemeClr val="bg2"/>
                </a:solidFill>
                <a:latin typeface="Verdana" pitchFamily="34" charset="0"/>
              </a:rPr>
              <a:t>es</a:t>
            </a:r>
            <a:r>
              <a:rPr lang="en-US" dirty="0">
                <a:solidFill>
                  <a:schemeClr val="bg2"/>
                </a:solidFill>
                <a:latin typeface="Verdana" pitchFamily="34" charset="0"/>
              </a:rPr>
              <a:t> </a:t>
            </a:r>
            <a:r>
              <a:rPr lang="en-US" dirty="0" err="1">
                <a:solidFill>
                  <a:schemeClr val="bg2"/>
                </a:solidFill>
                <a:latin typeface="Verdana" pitchFamily="34" charset="0"/>
              </a:rPr>
              <a:t>igual</a:t>
            </a:r>
            <a:r>
              <a:rPr lang="en-US" dirty="0">
                <a:solidFill>
                  <a:schemeClr val="bg2"/>
                </a:solidFill>
                <a:latin typeface="Verdana" pitchFamily="34" charset="0"/>
              </a:rPr>
              <a:t> a </a:t>
            </a:r>
            <a:r>
              <a:rPr lang="en-US" dirty="0" err="1">
                <a:solidFill>
                  <a:schemeClr val="bg2"/>
                </a:solidFill>
                <a:latin typeface="Verdana" pitchFamily="34" charset="0"/>
              </a:rPr>
              <a:t>más</a:t>
            </a:r>
            <a:r>
              <a:rPr lang="en-US" dirty="0">
                <a:solidFill>
                  <a:schemeClr val="bg2"/>
                </a:solidFill>
                <a:latin typeface="Verdana" pitchFamily="34" charset="0"/>
              </a:rPr>
              <a:t> de</a:t>
            </a:r>
          </a:p>
          <a:p>
            <a:pPr>
              <a:lnSpc>
                <a:spcPct val="120000"/>
              </a:lnSpc>
              <a:buClr>
                <a:srgbClr val="CC3399"/>
              </a:buClr>
              <a:buSzPct val="130000"/>
            </a:pPr>
            <a:r>
              <a:rPr lang="en-US" dirty="0">
                <a:solidFill>
                  <a:schemeClr val="bg2"/>
                </a:solidFill>
                <a:latin typeface="Verdana" pitchFamily="34" charset="0"/>
              </a:rPr>
              <a:t>   1,400 </a:t>
            </a:r>
            <a:r>
              <a:rPr lang="en-US" dirty="0" err="1">
                <a:solidFill>
                  <a:schemeClr val="bg2"/>
                </a:solidFill>
                <a:latin typeface="Verdana" pitchFamily="34" charset="0"/>
              </a:rPr>
              <a:t>nuevos</a:t>
            </a:r>
            <a:r>
              <a:rPr lang="en-US" dirty="0">
                <a:solidFill>
                  <a:schemeClr val="bg2"/>
                </a:solidFill>
                <a:latin typeface="Verdana" pitchFamily="34" charset="0"/>
              </a:rPr>
              <a:t> </a:t>
            </a:r>
            <a:r>
              <a:rPr lang="en-US" dirty="0" err="1">
                <a:solidFill>
                  <a:schemeClr val="bg2"/>
                </a:solidFill>
                <a:latin typeface="Verdana" pitchFamily="34" charset="0"/>
              </a:rPr>
              <a:t>negocios</a:t>
            </a:r>
            <a:r>
              <a:rPr lang="en-US" dirty="0">
                <a:solidFill>
                  <a:schemeClr val="bg2"/>
                </a:solidFill>
                <a:latin typeface="Verdana" pitchFamily="34" charset="0"/>
              </a:rPr>
              <a:t> </a:t>
            </a:r>
            <a:r>
              <a:rPr lang="en-US" dirty="0" err="1">
                <a:solidFill>
                  <a:schemeClr val="bg2"/>
                </a:solidFill>
                <a:latin typeface="Verdana" pitchFamily="34" charset="0"/>
              </a:rPr>
              <a:t>cada</a:t>
            </a:r>
            <a:r>
              <a:rPr lang="en-US" dirty="0">
                <a:solidFill>
                  <a:schemeClr val="bg2"/>
                </a:solidFill>
                <a:latin typeface="Verdana" pitchFamily="34" charset="0"/>
              </a:rPr>
              <a:t> </a:t>
            </a:r>
            <a:r>
              <a:rPr lang="en-US" dirty="0" err="1">
                <a:solidFill>
                  <a:schemeClr val="bg2"/>
                </a:solidFill>
                <a:latin typeface="Verdana" pitchFamily="34" charset="0"/>
              </a:rPr>
              <a:t>semana</a:t>
            </a:r>
            <a:r>
              <a:rPr lang="en-US" dirty="0">
                <a:solidFill>
                  <a:schemeClr val="bg2"/>
                </a:solidFill>
                <a:latin typeface="Verdana" pitchFamily="34" charset="0"/>
              </a:rPr>
              <a:t>.</a:t>
            </a:r>
          </a:p>
          <a:p>
            <a:pPr>
              <a:lnSpc>
                <a:spcPct val="120000"/>
              </a:lnSpc>
              <a:buClr>
                <a:srgbClr val="CC3399"/>
              </a:buClr>
              <a:buSzPct val="130000"/>
            </a:pPr>
            <a:endParaRPr lang="en-US" dirty="0">
              <a:solidFill>
                <a:schemeClr val="bg2"/>
              </a:solidFill>
              <a:latin typeface="Verdana" pitchFamily="34" charset="0"/>
            </a:endParaRPr>
          </a:p>
          <a:p>
            <a:pPr>
              <a:lnSpc>
                <a:spcPct val="120000"/>
              </a:lnSpc>
              <a:buClr>
                <a:srgbClr val="CC3399"/>
              </a:buClr>
              <a:buSzPct val="130000"/>
              <a:buFontTx/>
              <a:buChar char="•"/>
            </a:pPr>
            <a:r>
              <a:rPr lang="en-US" dirty="0">
                <a:solidFill>
                  <a:schemeClr val="bg2"/>
                </a:solidFill>
                <a:latin typeface="Verdana" pitchFamily="34" charset="0"/>
              </a:rPr>
              <a:t> De </a:t>
            </a:r>
            <a:r>
              <a:rPr lang="en-US" dirty="0" err="1">
                <a:solidFill>
                  <a:schemeClr val="bg2"/>
                </a:solidFill>
                <a:latin typeface="Verdana" pitchFamily="34" charset="0"/>
              </a:rPr>
              <a:t>todos</a:t>
            </a:r>
            <a:r>
              <a:rPr lang="en-US" dirty="0">
                <a:solidFill>
                  <a:schemeClr val="bg2"/>
                </a:solidFill>
                <a:latin typeface="Verdana" pitchFamily="34" charset="0"/>
              </a:rPr>
              <a:t> los </a:t>
            </a:r>
            <a:r>
              <a:rPr lang="en-US" dirty="0" err="1">
                <a:solidFill>
                  <a:schemeClr val="bg2"/>
                </a:solidFill>
                <a:latin typeface="Verdana" pitchFamily="34" charset="0"/>
              </a:rPr>
              <a:t>negocios</a:t>
            </a:r>
            <a:r>
              <a:rPr lang="en-US" dirty="0">
                <a:solidFill>
                  <a:schemeClr val="bg2"/>
                </a:solidFill>
                <a:latin typeface="Verdana" pitchFamily="34" charset="0"/>
              </a:rPr>
              <a:t> con base en el </a:t>
            </a:r>
            <a:r>
              <a:rPr lang="en-US" dirty="0" err="1">
                <a:solidFill>
                  <a:schemeClr val="bg2"/>
                </a:solidFill>
                <a:latin typeface="Verdana" pitchFamily="34" charset="0"/>
              </a:rPr>
              <a:t>hogar</a:t>
            </a:r>
            <a:r>
              <a:rPr lang="en-US" dirty="0">
                <a:solidFill>
                  <a:schemeClr val="bg2"/>
                </a:solidFill>
                <a:latin typeface="Verdana" pitchFamily="34" charset="0"/>
              </a:rPr>
              <a:t> </a:t>
            </a:r>
            <a:r>
              <a:rPr lang="en-US" dirty="0" err="1">
                <a:solidFill>
                  <a:schemeClr val="bg2"/>
                </a:solidFill>
                <a:latin typeface="Verdana" pitchFamily="34" charset="0"/>
              </a:rPr>
              <a:t>que</a:t>
            </a:r>
            <a:r>
              <a:rPr lang="en-US" dirty="0">
                <a:solidFill>
                  <a:schemeClr val="bg2"/>
                </a:solidFill>
                <a:latin typeface="Verdana" pitchFamily="34" charset="0"/>
              </a:rPr>
              <a:t> </a:t>
            </a:r>
            <a:r>
              <a:rPr lang="en-US" dirty="0" err="1">
                <a:solidFill>
                  <a:schemeClr val="bg2"/>
                </a:solidFill>
                <a:latin typeface="Verdana" pitchFamily="34" charset="0"/>
              </a:rPr>
              <a:t>están</a:t>
            </a:r>
            <a:r>
              <a:rPr lang="en-US" dirty="0">
                <a:solidFill>
                  <a:schemeClr val="bg2"/>
                </a:solidFill>
                <a:latin typeface="Verdana" pitchFamily="34" charset="0"/>
              </a:rPr>
              <a:t> </a:t>
            </a:r>
            <a:r>
              <a:rPr lang="en-US" dirty="0" err="1">
                <a:solidFill>
                  <a:schemeClr val="bg2"/>
                </a:solidFill>
                <a:latin typeface="Verdana" pitchFamily="34" charset="0"/>
              </a:rPr>
              <a:t>disponibles</a:t>
            </a:r>
            <a:r>
              <a:rPr lang="en-US" dirty="0">
                <a:solidFill>
                  <a:schemeClr val="bg2"/>
                </a:solidFill>
                <a:latin typeface="Verdana" pitchFamily="34" charset="0"/>
              </a:rPr>
              <a:t> en la </a:t>
            </a:r>
            <a:r>
              <a:rPr lang="en-US" dirty="0" err="1">
                <a:solidFill>
                  <a:schemeClr val="bg2"/>
                </a:solidFill>
                <a:latin typeface="Verdana" pitchFamily="34" charset="0"/>
              </a:rPr>
              <a:t>actualidad</a:t>
            </a:r>
            <a:r>
              <a:rPr lang="en-US" dirty="0">
                <a:solidFill>
                  <a:schemeClr val="bg2"/>
                </a:solidFill>
                <a:latin typeface="Verdana" pitchFamily="34" charset="0"/>
              </a:rPr>
              <a:t>,</a:t>
            </a:r>
          </a:p>
          <a:p>
            <a:pPr>
              <a:lnSpc>
                <a:spcPct val="120000"/>
              </a:lnSpc>
              <a:buClr>
                <a:srgbClr val="CC3399"/>
              </a:buClr>
              <a:buSzPct val="130000"/>
            </a:pPr>
            <a:r>
              <a:rPr lang="en-US" dirty="0">
                <a:solidFill>
                  <a:schemeClr val="bg2"/>
                </a:solidFill>
                <a:latin typeface="Verdana" pitchFamily="34" charset="0"/>
              </a:rPr>
              <a:t>   la </a:t>
            </a:r>
            <a:r>
              <a:rPr lang="en-US" dirty="0" err="1">
                <a:solidFill>
                  <a:schemeClr val="bg2"/>
                </a:solidFill>
                <a:latin typeface="Verdana" pitchFamily="34" charset="0"/>
              </a:rPr>
              <a:t>comercialización</a:t>
            </a:r>
            <a:r>
              <a:rPr lang="en-US" dirty="0">
                <a:solidFill>
                  <a:schemeClr val="bg2"/>
                </a:solidFill>
                <a:latin typeface="Verdana" pitchFamily="34" charset="0"/>
              </a:rPr>
              <a:t> de </a:t>
            </a:r>
            <a:r>
              <a:rPr lang="en-US" dirty="0" err="1">
                <a:solidFill>
                  <a:schemeClr val="bg2"/>
                </a:solidFill>
                <a:latin typeface="Verdana" pitchFamily="34" charset="0"/>
              </a:rPr>
              <a:t>redes</a:t>
            </a:r>
            <a:r>
              <a:rPr lang="en-US" dirty="0">
                <a:solidFill>
                  <a:schemeClr val="bg2"/>
                </a:solidFill>
                <a:latin typeface="Verdana" pitchFamily="34" charset="0"/>
              </a:rPr>
              <a:t> </a:t>
            </a:r>
            <a:r>
              <a:rPr lang="en-US" dirty="0" err="1">
                <a:solidFill>
                  <a:schemeClr val="bg2"/>
                </a:solidFill>
                <a:latin typeface="Verdana" pitchFamily="34" charset="0"/>
              </a:rPr>
              <a:t>es</a:t>
            </a:r>
            <a:r>
              <a:rPr lang="en-US" dirty="0">
                <a:solidFill>
                  <a:schemeClr val="bg2"/>
                </a:solidFill>
                <a:latin typeface="Verdana" pitchFamily="34" charset="0"/>
              </a:rPr>
              <a:t> el </a:t>
            </a:r>
            <a:r>
              <a:rPr lang="en-US" dirty="0" err="1">
                <a:solidFill>
                  <a:schemeClr val="bg2"/>
                </a:solidFill>
                <a:latin typeface="Verdana" pitchFamily="34" charset="0"/>
              </a:rPr>
              <a:t>modelo</a:t>
            </a:r>
            <a:r>
              <a:rPr lang="en-US" dirty="0">
                <a:solidFill>
                  <a:schemeClr val="bg2"/>
                </a:solidFill>
                <a:latin typeface="Verdana" pitchFamily="34" charset="0"/>
              </a:rPr>
              <a:t> de </a:t>
            </a:r>
            <a:r>
              <a:rPr lang="en-US" dirty="0" err="1">
                <a:solidFill>
                  <a:schemeClr val="bg2"/>
                </a:solidFill>
                <a:latin typeface="Verdana" pitchFamily="34" charset="0"/>
              </a:rPr>
              <a:t>negocios</a:t>
            </a:r>
            <a:r>
              <a:rPr lang="en-US" dirty="0">
                <a:solidFill>
                  <a:schemeClr val="bg2"/>
                </a:solidFill>
                <a:latin typeface="Verdana" pitchFamily="34" charset="0"/>
              </a:rPr>
              <a:t> </a:t>
            </a:r>
            <a:r>
              <a:rPr lang="en-US" dirty="0" err="1">
                <a:solidFill>
                  <a:schemeClr val="bg2"/>
                </a:solidFill>
                <a:latin typeface="Verdana" pitchFamily="34" charset="0"/>
              </a:rPr>
              <a:t>más</a:t>
            </a:r>
            <a:r>
              <a:rPr lang="en-US" dirty="0">
                <a:solidFill>
                  <a:schemeClr val="bg2"/>
                </a:solidFill>
                <a:latin typeface="Verdana" pitchFamily="34" charset="0"/>
              </a:rPr>
              <a:t> </a:t>
            </a:r>
            <a:r>
              <a:rPr lang="en-US" dirty="0" err="1">
                <a:solidFill>
                  <a:schemeClr val="bg2"/>
                </a:solidFill>
                <a:latin typeface="Verdana" pitchFamily="34" charset="0"/>
              </a:rPr>
              <a:t>dominante</a:t>
            </a:r>
            <a:endParaRPr lang="en-US" dirty="0">
              <a:solidFill>
                <a:schemeClr val="bg2"/>
              </a:solidFill>
              <a:latin typeface="Verdana" pitchFamily="34" charset="0"/>
            </a:endParaRPr>
          </a:p>
          <a:p>
            <a:pPr>
              <a:lnSpc>
                <a:spcPct val="120000"/>
              </a:lnSpc>
              <a:buClr>
                <a:srgbClr val="CC3399"/>
              </a:buClr>
              <a:buSzPct val="130000"/>
            </a:pPr>
            <a:endParaRPr lang="en-US" dirty="0">
              <a:solidFill>
                <a:schemeClr val="bg2"/>
              </a:solidFill>
              <a:latin typeface="Verdana" pitchFamily="34" charset="0"/>
            </a:endParaRPr>
          </a:p>
          <a:p>
            <a:pPr>
              <a:lnSpc>
                <a:spcPct val="120000"/>
              </a:lnSpc>
              <a:buClr>
                <a:srgbClr val="CC3399"/>
              </a:buClr>
              <a:buSzPct val="130000"/>
              <a:buFontTx/>
              <a:buChar char="•"/>
            </a:pPr>
            <a:r>
              <a:rPr lang="en-US" dirty="0">
                <a:solidFill>
                  <a:schemeClr val="bg2"/>
                </a:solidFill>
                <a:latin typeface="Verdana" pitchFamily="34" charset="0"/>
              </a:rPr>
              <a:t> La </a:t>
            </a:r>
            <a:r>
              <a:rPr lang="en-US" dirty="0" err="1">
                <a:solidFill>
                  <a:schemeClr val="bg2"/>
                </a:solidFill>
                <a:latin typeface="Verdana" pitchFamily="34" charset="0"/>
              </a:rPr>
              <a:t>comercialización</a:t>
            </a:r>
            <a:r>
              <a:rPr lang="en-US" dirty="0">
                <a:solidFill>
                  <a:schemeClr val="bg2"/>
                </a:solidFill>
                <a:latin typeface="Verdana" pitchFamily="34" charset="0"/>
              </a:rPr>
              <a:t> de </a:t>
            </a:r>
            <a:r>
              <a:rPr lang="en-US" dirty="0" err="1">
                <a:solidFill>
                  <a:schemeClr val="bg2"/>
                </a:solidFill>
                <a:latin typeface="Verdana" pitchFamily="34" charset="0"/>
              </a:rPr>
              <a:t>redes</a:t>
            </a:r>
            <a:r>
              <a:rPr lang="en-US" dirty="0">
                <a:solidFill>
                  <a:schemeClr val="bg2"/>
                </a:solidFill>
                <a:latin typeface="Verdana" pitchFamily="34" charset="0"/>
              </a:rPr>
              <a:t> </a:t>
            </a:r>
            <a:r>
              <a:rPr lang="en-US" dirty="0" err="1">
                <a:solidFill>
                  <a:schemeClr val="bg2"/>
                </a:solidFill>
                <a:latin typeface="Verdana" pitchFamily="34" charset="0"/>
              </a:rPr>
              <a:t>es</a:t>
            </a:r>
            <a:r>
              <a:rPr lang="en-US" dirty="0">
                <a:solidFill>
                  <a:schemeClr val="bg2"/>
                </a:solidFill>
                <a:latin typeface="Verdana" pitchFamily="34" charset="0"/>
              </a:rPr>
              <a:t> </a:t>
            </a:r>
            <a:r>
              <a:rPr lang="en-US" dirty="0" err="1">
                <a:solidFill>
                  <a:schemeClr val="bg2"/>
                </a:solidFill>
                <a:latin typeface="Verdana" pitchFamily="34" charset="0"/>
              </a:rPr>
              <a:t>una</a:t>
            </a:r>
            <a:r>
              <a:rPr lang="en-US" dirty="0">
                <a:solidFill>
                  <a:schemeClr val="bg2"/>
                </a:solidFill>
                <a:latin typeface="Verdana" pitchFamily="34" charset="0"/>
              </a:rPr>
              <a:t> </a:t>
            </a:r>
            <a:r>
              <a:rPr lang="en-US" dirty="0" err="1">
                <a:solidFill>
                  <a:schemeClr val="bg2"/>
                </a:solidFill>
                <a:latin typeface="Verdana" pitchFamily="34" charset="0"/>
              </a:rPr>
              <a:t>industria</a:t>
            </a:r>
            <a:r>
              <a:rPr lang="en-US" dirty="0">
                <a:solidFill>
                  <a:schemeClr val="bg2"/>
                </a:solidFill>
                <a:latin typeface="Verdana" pitchFamily="34" charset="0"/>
              </a:rPr>
              <a:t> </a:t>
            </a:r>
            <a:r>
              <a:rPr lang="en-US" dirty="0" err="1">
                <a:solidFill>
                  <a:schemeClr val="bg2"/>
                </a:solidFill>
                <a:latin typeface="Verdana" pitchFamily="34" charset="0"/>
              </a:rPr>
              <a:t>vibrante</a:t>
            </a:r>
            <a:r>
              <a:rPr lang="en-US" dirty="0">
                <a:solidFill>
                  <a:schemeClr val="bg2"/>
                </a:solidFill>
                <a:latin typeface="Verdana" pitchFamily="34" charset="0"/>
              </a:rPr>
              <a:t> </a:t>
            </a:r>
            <a:r>
              <a:rPr lang="en-US" dirty="0" err="1">
                <a:solidFill>
                  <a:schemeClr val="bg2"/>
                </a:solidFill>
                <a:latin typeface="Verdana" pitchFamily="34" charset="0"/>
              </a:rPr>
              <a:t>que</a:t>
            </a:r>
            <a:r>
              <a:rPr lang="en-US" dirty="0">
                <a:solidFill>
                  <a:schemeClr val="bg2"/>
                </a:solidFill>
                <a:latin typeface="Verdana" pitchFamily="34" charset="0"/>
              </a:rPr>
              <a:t> </a:t>
            </a:r>
            <a:r>
              <a:rPr lang="en-US" dirty="0" err="1">
                <a:solidFill>
                  <a:schemeClr val="bg2"/>
                </a:solidFill>
                <a:latin typeface="Verdana" pitchFamily="34" charset="0"/>
              </a:rPr>
              <a:t>ofrece</a:t>
            </a:r>
            <a:r>
              <a:rPr lang="en-US" dirty="0">
                <a:solidFill>
                  <a:schemeClr val="bg2"/>
                </a:solidFill>
                <a:latin typeface="Verdana" pitchFamily="34" charset="0"/>
              </a:rPr>
              <a:t> </a:t>
            </a:r>
            <a:r>
              <a:rPr lang="en-US" dirty="0" err="1">
                <a:solidFill>
                  <a:schemeClr val="bg2"/>
                </a:solidFill>
                <a:latin typeface="Verdana" pitchFamily="34" charset="0"/>
              </a:rPr>
              <a:t>empleo</a:t>
            </a:r>
            <a:r>
              <a:rPr lang="en-US" dirty="0">
                <a:solidFill>
                  <a:schemeClr val="bg2"/>
                </a:solidFill>
                <a:latin typeface="Verdana" pitchFamily="34" charset="0"/>
              </a:rPr>
              <a:t> a </a:t>
            </a:r>
            <a:r>
              <a:rPr lang="en-US" dirty="0" err="1">
                <a:solidFill>
                  <a:schemeClr val="bg2"/>
                </a:solidFill>
                <a:latin typeface="Verdana" pitchFamily="34" charset="0"/>
              </a:rPr>
              <a:t>más</a:t>
            </a:r>
            <a:r>
              <a:rPr lang="en-US" dirty="0">
                <a:solidFill>
                  <a:schemeClr val="bg2"/>
                </a:solidFill>
                <a:latin typeface="Verdana" pitchFamily="34" charset="0"/>
              </a:rPr>
              <a:t> de</a:t>
            </a:r>
          </a:p>
          <a:p>
            <a:pPr>
              <a:lnSpc>
                <a:spcPct val="120000"/>
              </a:lnSpc>
              <a:buClr>
                <a:srgbClr val="CC3399"/>
              </a:buClr>
              <a:buSzPct val="130000"/>
            </a:pPr>
            <a:r>
              <a:rPr lang="en-US" dirty="0">
                <a:solidFill>
                  <a:schemeClr val="bg2"/>
                </a:solidFill>
                <a:latin typeface="Verdana" pitchFamily="34" charset="0"/>
              </a:rPr>
              <a:t>  43 </a:t>
            </a:r>
            <a:r>
              <a:rPr lang="en-US" dirty="0" err="1">
                <a:solidFill>
                  <a:schemeClr val="bg2"/>
                </a:solidFill>
                <a:latin typeface="Verdana" pitchFamily="34" charset="0"/>
              </a:rPr>
              <a:t>millones</a:t>
            </a:r>
            <a:r>
              <a:rPr lang="en-US" dirty="0">
                <a:solidFill>
                  <a:schemeClr val="bg2"/>
                </a:solidFill>
                <a:latin typeface="Verdana" pitchFamily="34" charset="0"/>
              </a:rPr>
              <a:t> de personas </a:t>
            </a:r>
            <a:r>
              <a:rPr lang="en-US" dirty="0" err="1">
                <a:solidFill>
                  <a:schemeClr val="bg2"/>
                </a:solidFill>
                <a:latin typeface="Verdana" pitchFamily="34" charset="0"/>
              </a:rPr>
              <a:t>alrededor</a:t>
            </a:r>
            <a:r>
              <a:rPr lang="en-US" dirty="0">
                <a:solidFill>
                  <a:schemeClr val="bg2"/>
                </a:solidFill>
                <a:latin typeface="Verdana" pitchFamily="34" charset="0"/>
              </a:rPr>
              <a:t> del </a:t>
            </a:r>
            <a:r>
              <a:rPr lang="en-US" dirty="0" err="1">
                <a:solidFill>
                  <a:schemeClr val="bg2"/>
                </a:solidFill>
                <a:latin typeface="Verdana" pitchFamily="34" charset="0"/>
              </a:rPr>
              <a:t>mundo</a:t>
            </a:r>
            <a:r>
              <a:rPr lang="en-US" dirty="0">
                <a:solidFill>
                  <a:schemeClr val="bg2"/>
                </a:solidFill>
                <a:latin typeface="Verdana" pitchFamily="34" charset="0"/>
              </a:rPr>
              <a:t> con </a:t>
            </a:r>
            <a:r>
              <a:rPr lang="en-US" dirty="0" err="1">
                <a:solidFill>
                  <a:schemeClr val="bg2"/>
                </a:solidFill>
                <a:latin typeface="Verdana" pitchFamily="34" charset="0"/>
              </a:rPr>
              <a:t>una</a:t>
            </a:r>
            <a:r>
              <a:rPr lang="en-US" dirty="0">
                <a:solidFill>
                  <a:schemeClr val="bg2"/>
                </a:solidFill>
                <a:latin typeface="Verdana" pitchFamily="34" charset="0"/>
              </a:rPr>
              <a:t> </a:t>
            </a:r>
            <a:r>
              <a:rPr lang="en-US" dirty="0" err="1">
                <a:solidFill>
                  <a:schemeClr val="bg2"/>
                </a:solidFill>
                <a:latin typeface="Verdana" pitchFamily="34" charset="0"/>
              </a:rPr>
              <a:t>facturación</a:t>
            </a:r>
            <a:r>
              <a:rPr lang="en-US" dirty="0">
                <a:solidFill>
                  <a:schemeClr val="bg2"/>
                </a:solidFill>
                <a:latin typeface="Verdana" pitchFamily="34" charset="0"/>
              </a:rPr>
              <a:t> </a:t>
            </a:r>
            <a:r>
              <a:rPr lang="en-US" dirty="0" err="1">
                <a:solidFill>
                  <a:schemeClr val="bg2"/>
                </a:solidFill>
                <a:latin typeface="Verdana" pitchFamily="34" charset="0"/>
              </a:rPr>
              <a:t>que</a:t>
            </a:r>
            <a:r>
              <a:rPr lang="en-US" dirty="0">
                <a:solidFill>
                  <a:schemeClr val="bg2"/>
                </a:solidFill>
                <a:latin typeface="Verdana" pitchFamily="34" charset="0"/>
              </a:rPr>
              <a:t> </a:t>
            </a:r>
            <a:r>
              <a:rPr lang="en-US" dirty="0" err="1">
                <a:solidFill>
                  <a:schemeClr val="bg2"/>
                </a:solidFill>
                <a:latin typeface="Verdana" pitchFamily="34" charset="0"/>
              </a:rPr>
              <a:t>excede</a:t>
            </a:r>
            <a:r>
              <a:rPr lang="en-US" dirty="0">
                <a:solidFill>
                  <a:schemeClr val="bg2"/>
                </a:solidFill>
                <a:latin typeface="Verdana" pitchFamily="34" charset="0"/>
              </a:rPr>
              <a:t> los </a:t>
            </a:r>
          </a:p>
          <a:p>
            <a:pPr>
              <a:lnSpc>
                <a:spcPct val="120000"/>
              </a:lnSpc>
              <a:buClr>
                <a:srgbClr val="CC3399"/>
              </a:buClr>
              <a:buSzPct val="130000"/>
            </a:pPr>
            <a:r>
              <a:rPr lang="en-US" dirty="0">
                <a:solidFill>
                  <a:schemeClr val="bg2"/>
                </a:solidFill>
                <a:latin typeface="Verdana" pitchFamily="34" charset="0"/>
              </a:rPr>
              <a:t>  USD $75 miles de </a:t>
            </a:r>
            <a:r>
              <a:rPr lang="en-US" dirty="0" err="1">
                <a:solidFill>
                  <a:schemeClr val="bg2"/>
                </a:solidFill>
                <a:latin typeface="Verdana" pitchFamily="34" charset="0"/>
              </a:rPr>
              <a:t>millones</a:t>
            </a:r>
            <a:r>
              <a:rPr lang="en-US" dirty="0">
                <a:solidFill>
                  <a:schemeClr val="bg2"/>
                </a:solidFill>
                <a:latin typeface="Verdana" pitchFamily="34" charset="0"/>
              </a:rPr>
              <a:t> en </a:t>
            </a:r>
            <a:r>
              <a:rPr lang="en-US" dirty="0" err="1">
                <a:solidFill>
                  <a:schemeClr val="bg2"/>
                </a:solidFill>
                <a:latin typeface="Verdana" pitchFamily="34" charset="0"/>
              </a:rPr>
              <a:t>ventas</a:t>
            </a:r>
            <a:r>
              <a:rPr lang="en-US" dirty="0">
                <a:solidFill>
                  <a:schemeClr val="bg2"/>
                </a:solidFill>
                <a:latin typeface="Verdana" pitchFamily="34" charset="0"/>
              </a:rPr>
              <a:t> en </a:t>
            </a:r>
            <a:r>
              <a:rPr lang="en-US" dirty="0" err="1">
                <a:solidFill>
                  <a:schemeClr val="bg2"/>
                </a:solidFill>
                <a:latin typeface="Verdana" pitchFamily="34" charset="0"/>
              </a:rPr>
              <a:t>todo</a:t>
            </a:r>
            <a:r>
              <a:rPr lang="en-US" dirty="0">
                <a:solidFill>
                  <a:schemeClr val="bg2"/>
                </a:solidFill>
                <a:latin typeface="Verdana" pitchFamily="34" charset="0"/>
              </a:rPr>
              <a:t> el </a:t>
            </a:r>
            <a:r>
              <a:rPr lang="en-US" dirty="0" err="1">
                <a:solidFill>
                  <a:schemeClr val="bg2"/>
                </a:solidFill>
                <a:latin typeface="Verdana" pitchFamily="34" charset="0"/>
              </a:rPr>
              <a:t>mundo</a:t>
            </a:r>
            <a:endParaRPr lang="en-US" dirty="0">
              <a:solidFill>
                <a:schemeClr val="bg2"/>
              </a:solidFill>
              <a:latin typeface="Verdana" pitchFamily="34" charset="0"/>
            </a:endParaRPr>
          </a:p>
          <a:p>
            <a:pPr>
              <a:lnSpc>
                <a:spcPct val="120000"/>
              </a:lnSpc>
              <a:buClr>
                <a:srgbClr val="CC3399"/>
              </a:buClr>
              <a:buSzPct val="130000"/>
            </a:pPr>
            <a:endParaRPr lang="en-US" dirty="0">
              <a:solidFill>
                <a:schemeClr val="bg2"/>
              </a:solidFill>
              <a:latin typeface="Verdana" pitchFamily="34" charset="0"/>
            </a:endParaRPr>
          </a:p>
          <a:p>
            <a:pPr>
              <a:lnSpc>
                <a:spcPct val="120000"/>
              </a:lnSpc>
              <a:buClr>
                <a:srgbClr val="CC3399"/>
              </a:buClr>
              <a:buSzPct val="130000"/>
              <a:buFontTx/>
              <a:buChar char="•"/>
            </a:pPr>
            <a:r>
              <a:rPr lang="en-US" dirty="0">
                <a:solidFill>
                  <a:schemeClr val="bg2"/>
                </a:solidFill>
                <a:latin typeface="Verdana" pitchFamily="34" charset="0"/>
              </a:rPr>
              <a:t> La </a:t>
            </a:r>
            <a:r>
              <a:rPr lang="en-US" dirty="0" err="1">
                <a:solidFill>
                  <a:schemeClr val="bg2"/>
                </a:solidFill>
                <a:latin typeface="Verdana" pitchFamily="34" charset="0"/>
              </a:rPr>
              <a:t>comercialización</a:t>
            </a:r>
            <a:r>
              <a:rPr lang="en-US" dirty="0">
                <a:solidFill>
                  <a:schemeClr val="bg2"/>
                </a:solidFill>
                <a:latin typeface="Verdana" pitchFamily="34" charset="0"/>
              </a:rPr>
              <a:t> de </a:t>
            </a:r>
            <a:r>
              <a:rPr lang="en-US" dirty="0" err="1">
                <a:solidFill>
                  <a:schemeClr val="bg2"/>
                </a:solidFill>
                <a:latin typeface="Verdana" pitchFamily="34" charset="0"/>
              </a:rPr>
              <a:t>redes</a:t>
            </a:r>
            <a:r>
              <a:rPr lang="en-US" dirty="0">
                <a:solidFill>
                  <a:schemeClr val="bg2"/>
                </a:solidFill>
                <a:latin typeface="Verdana" pitchFamily="34" charset="0"/>
              </a:rPr>
              <a:t> se </a:t>
            </a:r>
            <a:r>
              <a:rPr lang="en-US" dirty="0" err="1">
                <a:solidFill>
                  <a:schemeClr val="bg2"/>
                </a:solidFill>
                <a:latin typeface="Verdana" pitchFamily="34" charset="0"/>
              </a:rPr>
              <a:t>enseña</a:t>
            </a:r>
            <a:r>
              <a:rPr lang="en-US" dirty="0">
                <a:solidFill>
                  <a:schemeClr val="bg2"/>
                </a:solidFill>
                <a:latin typeface="Verdana" pitchFamily="34" charset="0"/>
              </a:rPr>
              <a:t> en las </a:t>
            </a:r>
            <a:r>
              <a:rPr lang="en-US" dirty="0" err="1">
                <a:solidFill>
                  <a:schemeClr val="bg2"/>
                </a:solidFill>
                <a:latin typeface="Verdana" pitchFamily="34" charset="0"/>
              </a:rPr>
              <a:t>escuelas</a:t>
            </a:r>
            <a:r>
              <a:rPr lang="en-US" dirty="0">
                <a:solidFill>
                  <a:schemeClr val="bg2"/>
                </a:solidFill>
                <a:latin typeface="Verdana" pitchFamily="34" charset="0"/>
              </a:rPr>
              <a:t> de </a:t>
            </a:r>
            <a:r>
              <a:rPr lang="en-US" dirty="0" err="1">
                <a:solidFill>
                  <a:schemeClr val="bg2"/>
                </a:solidFill>
                <a:latin typeface="Verdana" pitchFamily="34" charset="0"/>
              </a:rPr>
              <a:t>negocios</a:t>
            </a:r>
            <a:r>
              <a:rPr lang="en-US" dirty="0">
                <a:solidFill>
                  <a:schemeClr val="bg2"/>
                </a:solidFill>
                <a:latin typeface="Verdana" pitchFamily="34" charset="0"/>
              </a:rPr>
              <a:t> de Harvard y  </a:t>
            </a:r>
          </a:p>
          <a:p>
            <a:pPr>
              <a:lnSpc>
                <a:spcPct val="120000"/>
              </a:lnSpc>
              <a:buClr>
                <a:srgbClr val="CC3399"/>
              </a:buClr>
              <a:buSzPct val="130000"/>
            </a:pPr>
            <a:r>
              <a:rPr lang="en-US" dirty="0">
                <a:solidFill>
                  <a:schemeClr val="bg2"/>
                </a:solidFill>
                <a:latin typeface="Verdana" pitchFamily="34" charset="0"/>
              </a:rPr>
              <a:t>   Stanford y en </a:t>
            </a:r>
            <a:r>
              <a:rPr lang="en-US" dirty="0" err="1">
                <a:solidFill>
                  <a:schemeClr val="bg2"/>
                </a:solidFill>
                <a:latin typeface="Verdana" pitchFamily="34" charset="0"/>
              </a:rPr>
              <a:t>muchos</a:t>
            </a:r>
            <a:r>
              <a:rPr lang="en-US" dirty="0">
                <a:solidFill>
                  <a:schemeClr val="bg2"/>
                </a:solidFill>
                <a:latin typeface="Verdana" pitchFamily="34" charset="0"/>
              </a:rPr>
              <a:t> </a:t>
            </a:r>
            <a:r>
              <a:rPr lang="en-US" dirty="0" err="1">
                <a:solidFill>
                  <a:schemeClr val="bg2"/>
                </a:solidFill>
                <a:latin typeface="Verdana" pitchFamily="34" charset="0"/>
              </a:rPr>
              <a:t>otros</a:t>
            </a:r>
            <a:r>
              <a:rPr lang="en-US" dirty="0">
                <a:solidFill>
                  <a:schemeClr val="bg2"/>
                </a:solidFill>
                <a:latin typeface="Verdana" pitchFamily="34" charset="0"/>
              </a:rPr>
              <a:t> </a:t>
            </a:r>
            <a:r>
              <a:rPr lang="en-US" dirty="0" err="1">
                <a:solidFill>
                  <a:schemeClr val="bg2"/>
                </a:solidFill>
                <a:latin typeface="Verdana" pitchFamily="34" charset="0"/>
              </a:rPr>
              <a:t>colegios</a:t>
            </a:r>
            <a:r>
              <a:rPr lang="en-US" dirty="0">
                <a:solidFill>
                  <a:schemeClr val="bg2"/>
                </a:solidFill>
                <a:latin typeface="Verdana" pitchFamily="34" charset="0"/>
              </a:rPr>
              <a:t> y </a:t>
            </a:r>
            <a:r>
              <a:rPr lang="en-US" dirty="0" err="1">
                <a:solidFill>
                  <a:schemeClr val="bg2"/>
                </a:solidFill>
                <a:latin typeface="Verdana" pitchFamily="34" charset="0"/>
              </a:rPr>
              <a:t>universidades</a:t>
            </a:r>
            <a:r>
              <a:rPr lang="en-US" dirty="0">
                <a:solidFill>
                  <a:schemeClr val="bg2"/>
                </a:solidFill>
                <a:latin typeface="Verdana" pitchFamily="34" charset="0"/>
              </a:rPr>
              <a:t> </a:t>
            </a:r>
            <a:r>
              <a:rPr lang="en-US" dirty="0" err="1">
                <a:solidFill>
                  <a:schemeClr val="bg2"/>
                </a:solidFill>
                <a:latin typeface="Verdana" pitchFamily="34" charset="0"/>
              </a:rPr>
              <a:t>líderes</a:t>
            </a:r>
            <a:r>
              <a:rPr lang="en-US" dirty="0">
                <a:solidFill>
                  <a:schemeClr val="bg2"/>
                </a:solidFill>
                <a:latin typeface="Verdana" pitchFamily="34" charset="0"/>
              </a:rPr>
              <a:t> </a:t>
            </a:r>
            <a:r>
              <a:rPr lang="en-US" dirty="0" err="1">
                <a:solidFill>
                  <a:schemeClr val="bg2"/>
                </a:solidFill>
                <a:latin typeface="Verdana" pitchFamily="34" charset="0"/>
              </a:rPr>
              <a:t>por</a:t>
            </a:r>
            <a:r>
              <a:rPr lang="en-US" dirty="0">
                <a:solidFill>
                  <a:schemeClr val="bg2"/>
                </a:solidFill>
                <a:latin typeface="Verdana" pitchFamily="34" charset="0"/>
              </a:rPr>
              <a:t> </a:t>
            </a:r>
            <a:r>
              <a:rPr lang="en-US" dirty="0" err="1">
                <a:solidFill>
                  <a:schemeClr val="bg2"/>
                </a:solidFill>
                <a:latin typeface="Verdana" pitchFamily="34" charset="0"/>
              </a:rPr>
              <a:t>todo</a:t>
            </a:r>
            <a:r>
              <a:rPr lang="en-US" dirty="0">
                <a:solidFill>
                  <a:schemeClr val="bg2"/>
                </a:solidFill>
                <a:latin typeface="Verdana" pitchFamily="34" charset="0"/>
              </a:rPr>
              <a:t> el </a:t>
            </a:r>
            <a:r>
              <a:rPr lang="en-US" dirty="0" err="1">
                <a:solidFill>
                  <a:schemeClr val="bg2"/>
                </a:solidFill>
                <a:latin typeface="Verdana" pitchFamily="34" charset="0"/>
              </a:rPr>
              <a:t>mundo</a:t>
            </a:r>
            <a:endParaRPr lang="en-US" dirty="0">
              <a:solidFill>
                <a:schemeClr val="bg2"/>
              </a:solidFill>
              <a:latin typeface="Verdana" pitchFamily="34" charset="0"/>
            </a:endParaRPr>
          </a:p>
        </p:txBody>
      </p:sp>
      <p:sp>
        <p:nvSpPr>
          <p:cNvPr id="12291" name="Rectangle 14"/>
          <p:cNvSpPr>
            <a:spLocks noChangeArrowheads="1"/>
          </p:cNvSpPr>
          <p:nvPr/>
        </p:nvSpPr>
        <p:spPr bwMode="auto">
          <a:xfrm>
            <a:off x="0" y="673100"/>
            <a:ext cx="9144000" cy="457200"/>
          </a:xfrm>
          <a:prstGeom prst="rect">
            <a:avLst/>
          </a:prstGeom>
          <a:noFill/>
          <a:ln w="9525">
            <a:noFill/>
            <a:miter lim="800000"/>
            <a:headEnd/>
            <a:tailEnd/>
          </a:ln>
        </p:spPr>
        <p:txBody>
          <a:bodyPr anchor="ctr">
            <a:spAutoFit/>
          </a:bodyPr>
          <a:lstStyle/>
          <a:p>
            <a:pPr algn="ctr" eaLnBrk="0" hangingPunct="0"/>
            <a:r>
              <a:rPr lang="en-US" sz="2400" b="1">
                <a:solidFill>
                  <a:srgbClr val="336699"/>
                </a:solidFill>
                <a:latin typeface="Verdana" pitchFamily="34" charset="0"/>
              </a:rPr>
              <a:t>El fenómeno de los negocios con base en el hogar</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1" descr="slide19"/>
          <p:cNvPicPr>
            <a:picLocks noGrp="1" noChangeAspect="1" noChangeArrowheads="1"/>
          </p:cNvPicPr>
          <p:nvPr>
            <p:ph sz="half" idx="2"/>
          </p:nvPr>
        </p:nvPicPr>
        <p:blipFill>
          <a:blip r:embed="rId2"/>
          <a:srcRect/>
          <a:stretch>
            <a:fillRect/>
          </a:stretch>
        </p:blipFill>
        <p:spPr bwMode="auto">
          <a:xfrm>
            <a:off x="0" y="-228600"/>
            <a:ext cx="9144000" cy="7086600"/>
          </a:xfrm>
          <a:noFill/>
          <a:ln>
            <a:miter lim="800000"/>
            <a:headEnd/>
            <a:tailEnd/>
          </a:ln>
        </p:spPr>
      </p:pic>
      <p:sp>
        <p:nvSpPr>
          <p:cNvPr id="13315" name="Rectangle 4"/>
          <p:cNvSpPr>
            <a:spLocks noChangeArrowheads="1"/>
          </p:cNvSpPr>
          <p:nvPr/>
        </p:nvSpPr>
        <p:spPr bwMode="auto">
          <a:xfrm>
            <a:off x="0" y="2406650"/>
            <a:ext cx="9144000" cy="1828800"/>
          </a:xfrm>
          <a:prstGeom prst="rect">
            <a:avLst/>
          </a:prstGeom>
          <a:noFill/>
          <a:ln w="9525">
            <a:noFill/>
            <a:miter lim="800000"/>
            <a:headEnd/>
            <a:tailEnd/>
          </a:ln>
        </p:spPr>
        <p:txBody>
          <a:bodyPr anchor="ctr">
            <a:spAutoFit/>
          </a:bodyPr>
          <a:lstStyle/>
          <a:p>
            <a:pPr algn="ctr">
              <a:lnSpc>
                <a:spcPct val="120000"/>
              </a:lnSpc>
            </a:pPr>
            <a:r>
              <a:rPr lang="en-US" sz="1800" i="1">
                <a:solidFill>
                  <a:srgbClr val="0070C0"/>
                </a:solidFill>
                <a:latin typeface="Verdana" pitchFamily="34" charset="0"/>
              </a:rPr>
              <a:t>“Una vida no es suficiente para convertirse en trotamundos. </a:t>
            </a:r>
            <a:br>
              <a:rPr lang="en-US" sz="1800" i="1">
                <a:solidFill>
                  <a:srgbClr val="0070C0"/>
                </a:solidFill>
                <a:latin typeface="Verdana" pitchFamily="34" charset="0"/>
              </a:rPr>
            </a:br>
            <a:r>
              <a:rPr lang="en-US" sz="1800" i="1">
                <a:solidFill>
                  <a:srgbClr val="0070C0"/>
                </a:solidFill>
                <a:latin typeface="Verdana" pitchFamily="34" charset="0"/>
              </a:rPr>
              <a:t>Hay tanto por ver, sentir y vivir en diferentes partes del globo.”</a:t>
            </a:r>
          </a:p>
          <a:p>
            <a:pPr>
              <a:lnSpc>
                <a:spcPct val="120000"/>
              </a:lnSpc>
            </a:pPr>
            <a:endParaRPr lang="en-US" sz="2000">
              <a:solidFill>
                <a:srgbClr val="0070C0"/>
              </a:solidFill>
              <a:latin typeface="Verdana" pitchFamily="34" charset="0"/>
            </a:endParaRPr>
          </a:p>
          <a:p>
            <a:pPr algn="ctr">
              <a:lnSpc>
                <a:spcPct val="120000"/>
              </a:lnSpc>
            </a:pPr>
            <a:r>
              <a:rPr lang="en-US" sz="1900">
                <a:solidFill>
                  <a:schemeClr val="bg2"/>
                </a:solidFill>
                <a:latin typeface="Verdana" pitchFamily="34" charset="0"/>
              </a:rPr>
              <a:t>Preparamos una plataforma para que usted dé el primer paso a todo un mundo nuevo de oportunidades, lujo, viajes y libertad financiera.</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3810000" y="944563"/>
            <a:ext cx="4953000" cy="457200"/>
          </a:xfrm>
          <a:prstGeom prst="rect">
            <a:avLst/>
          </a:prstGeom>
          <a:noFill/>
          <a:ln w="9525">
            <a:noFill/>
            <a:miter lim="800000"/>
            <a:headEnd/>
            <a:tailEnd/>
          </a:ln>
        </p:spPr>
        <p:txBody>
          <a:bodyPr anchor="ctr">
            <a:spAutoFit/>
          </a:bodyPr>
          <a:lstStyle/>
          <a:p>
            <a:pPr algn="ctr" eaLnBrk="0" hangingPunct="0"/>
            <a:r>
              <a:rPr lang="en-US" sz="2400" b="1">
                <a:solidFill>
                  <a:srgbClr val="6F1D82"/>
                </a:solidFill>
                <a:latin typeface="Verdana" pitchFamily="34" charset="0"/>
              </a:rPr>
              <a:t>La ventaja de TVI</a:t>
            </a:r>
            <a:r>
              <a:rPr lang="en-US" sz="2400">
                <a:solidFill>
                  <a:srgbClr val="6F1D82"/>
                </a:solidFill>
                <a:latin typeface="Verdana" pitchFamily="34" charset="0"/>
              </a:rPr>
              <a:t>  </a:t>
            </a:r>
          </a:p>
        </p:txBody>
      </p:sp>
      <p:sp>
        <p:nvSpPr>
          <p:cNvPr id="22531" name="Rectangle 5"/>
          <p:cNvSpPr>
            <a:spLocks noChangeArrowheads="1"/>
          </p:cNvSpPr>
          <p:nvPr/>
        </p:nvSpPr>
        <p:spPr bwMode="auto">
          <a:xfrm>
            <a:off x="4392613" y="2039938"/>
            <a:ext cx="4103687" cy="3171825"/>
          </a:xfrm>
          <a:prstGeom prst="rect">
            <a:avLst/>
          </a:prstGeom>
          <a:noFill/>
          <a:ln w="9525">
            <a:noFill/>
            <a:miter lim="800000"/>
            <a:headEnd/>
            <a:tailEnd/>
          </a:ln>
        </p:spPr>
        <p:txBody>
          <a:bodyPr anchor="ctr">
            <a:spAutoFit/>
          </a:bodyPr>
          <a:lstStyle/>
          <a:p>
            <a:pPr>
              <a:lnSpc>
                <a:spcPct val="130000"/>
              </a:lnSpc>
            </a:pPr>
            <a:r>
              <a:rPr lang="en-US" dirty="0">
                <a:solidFill>
                  <a:schemeClr val="bg2"/>
                </a:solidFill>
                <a:latin typeface="Verdana" pitchFamily="34" charset="0"/>
              </a:rPr>
              <a:t>TVI Express lo </a:t>
            </a:r>
            <a:r>
              <a:rPr lang="en-US" dirty="0" err="1">
                <a:solidFill>
                  <a:schemeClr val="bg2"/>
                </a:solidFill>
                <a:latin typeface="Verdana" pitchFamily="34" charset="0"/>
              </a:rPr>
              <a:t>ayudará</a:t>
            </a:r>
            <a:r>
              <a:rPr lang="en-US" dirty="0">
                <a:solidFill>
                  <a:schemeClr val="bg2"/>
                </a:solidFill>
                <a:latin typeface="Verdana" pitchFamily="34" charset="0"/>
              </a:rPr>
              <a:t> a tener las </a:t>
            </a:r>
            <a:r>
              <a:rPr lang="en-US" dirty="0" err="1">
                <a:solidFill>
                  <a:schemeClr val="bg2"/>
                </a:solidFill>
                <a:latin typeface="Verdana" pitchFamily="34" charset="0"/>
              </a:rPr>
              <a:t>mejores</a:t>
            </a:r>
            <a:r>
              <a:rPr lang="en-US" dirty="0">
                <a:solidFill>
                  <a:schemeClr val="bg2"/>
                </a:solidFill>
                <a:latin typeface="Verdana" pitchFamily="34" charset="0"/>
              </a:rPr>
              <a:t> </a:t>
            </a:r>
            <a:r>
              <a:rPr lang="en-US" dirty="0" err="1">
                <a:solidFill>
                  <a:schemeClr val="bg2"/>
                </a:solidFill>
                <a:latin typeface="Verdana" pitchFamily="34" charset="0"/>
              </a:rPr>
              <a:t>vacaciones</a:t>
            </a:r>
            <a:r>
              <a:rPr lang="en-US" dirty="0">
                <a:solidFill>
                  <a:schemeClr val="bg2"/>
                </a:solidFill>
                <a:latin typeface="Verdana" pitchFamily="34" charset="0"/>
              </a:rPr>
              <a:t> de su </a:t>
            </a:r>
            <a:r>
              <a:rPr lang="en-US" dirty="0" err="1">
                <a:solidFill>
                  <a:schemeClr val="bg2"/>
                </a:solidFill>
                <a:latin typeface="Verdana" pitchFamily="34" charset="0"/>
              </a:rPr>
              <a:t>vida</a:t>
            </a:r>
            <a:r>
              <a:rPr lang="en-US" dirty="0">
                <a:solidFill>
                  <a:schemeClr val="bg2"/>
                </a:solidFill>
                <a:latin typeface="Verdana" pitchFamily="34" charset="0"/>
              </a:rPr>
              <a:t>, lo </a:t>
            </a:r>
            <a:r>
              <a:rPr lang="en-US" dirty="0" err="1">
                <a:solidFill>
                  <a:schemeClr val="bg2"/>
                </a:solidFill>
                <a:latin typeface="Verdana" pitchFamily="34" charset="0"/>
              </a:rPr>
              <a:t>llevará</a:t>
            </a:r>
            <a:r>
              <a:rPr lang="en-US" dirty="0">
                <a:solidFill>
                  <a:schemeClr val="bg2"/>
                </a:solidFill>
                <a:latin typeface="Verdana" pitchFamily="34" charset="0"/>
              </a:rPr>
              <a:t> a </a:t>
            </a:r>
            <a:r>
              <a:rPr lang="en-US" dirty="0" err="1">
                <a:solidFill>
                  <a:schemeClr val="bg2"/>
                </a:solidFill>
                <a:latin typeface="Verdana" pitchFamily="34" charset="0"/>
              </a:rPr>
              <a:t>lugares</a:t>
            </a:r>
            <a:r>
              <a:rPr lang="en-US" dirty="0">
                <a:solidFill>
                  <a:schemeClr val="bg2"/>
                </a:solidFill>
                <a:latin typeface="Verdana" pitchFamily="34" charset="0"/>
              </a:rPr>
              <a:t> </a:t>
            </a:r>
            <a:r>
              <a:rPr lang="en-US" dirty="0" err="1">
                <a:solidFill>
                  <a:schemeClr val="bg2"/>
                </a:solidFill>
                <a:latin typeface="Verdana" pitchFamily="34" charset="0"/>
              </a:rPr>
              <a:t>que</a:t>
            </a:r>
            <a:r>
              <a:rPr lang="en-US" dirty="0">
                <a:solidFill>
                  <a:schemeClr val="bg2"/>
                </a:solidFill>
                <a:latin typeface="Verdana" pitchFamily="34" charset="0"/>
              </a:rPr>
              <a:t> </a:t>
            </a:r>
            <a:r>
              <a:rPr lang="en-US" dirty="0" err="1">
                <a:solidFill>
                  <a:schemeClr val="bg2"/>
                </a:solidFill>
                <a:latin typeface="Verdana" pitchFamily="34" charset="0"/>
              </a:rPr>
              <a:t>hasta</a:t>
            </a:r>
            <a:r>
              <a:rPr lang="en-US" dirty="0">
                <a:solidFill>
                  <a:schemeClr val="bg2"/>
                </a:solidFill>
                <a:latin typeface="Verdana" pitchFamily="34" charset="0"/>
              </a:rPr>
              <a:t> el </a:t>
            </a:r>
            <a:r>
              <a:rPr lang="en-US" dirty="0" err="1">
                <a:solidFill>
                  <a:schemeClr val="bg2"/>
                </a:solidFill>
                <a:latin typeface="Verdana" pitchFamily="34" charset="0"/>
              </a:rPr>
              <a:t>momento</a:t>
            </a:r>
            <a:r>
              <a:rPr lang="en-US" dirty="0">
                <a:solidFill>
                  <a:schemeClr val="bg2"/>
                </a:solidFill>
                <a:latin typeface="Verdana" pitchFamily="34" charset="0"/>
              </a:rPr>
              <a:t> </a:t>
            </a:r>
            <a:r>
              <a:rPr lang="en-US" dirty="0" err="1">
                <a:solidFill>
                  <a:schemeClr val="bg2"/>
                </a:solidFill>
                <a:latin typeface="Verdana" pitchFamily="34" charset="0"/>
              </a:rPr>
              <a:t>sólo</a:t>
            </a:r>
            <a:r>
              <a:rPr lang="en-US" dirty="0">
                <a:solidFill>
                  <a:schemeClr val="bg2"/>
                </a:solidFill>
                <a:latin typeface="Verdana" pitchFamily="34" charset="0"/>
              </a:rPr>
              <a:t> </a:t>
            </a:r>
            <a:r>
              <a:rPr lang="en-US" dirty="0" err="1">
                <a:solidFill>
                  <a:schemeClr val="bg2"/>
                </a:solidFill>
                <a:latin typeface="Verdana" pitchFamily="34" charset="0"/>
              </a:rPr>
              <a:t>existían</a:t>
            </a:r>
            <a:r>
              <a:rPr lang="en-US" dirty="0">
                <a:solidFill>
                  <a:schemeClr val="bg2"/>
                </a:solidFill>
                <a:latin typeface="Verdana" pitchFamily="34" charset="0"/>
              </a:rPr>
              <a:t> en </a:t>
            </a:r>
            <a:r>
              <a:rPr lang="en-US" dirty="0" err="1">
                <a:solidFill>
                  <a:schemeClr val="bg2"/>
                </a:solidFill>
                <a:latin typeface="Verdana" pitchFamily="34" charset="0"/>
              </a:rPr>
              <a:t>sus</a:t>
            </a:r>
            <a:r>
              <a:rPr lang="en-US" dirty="0">
                <a:solidFill>
                  <a:schemeClr val="bg2"/>
                </a:solidFill>
                <a:latin typeface="Verdana" pitchFamily="34" charset="0"/>
              </a:rPr>
              <a:t> </a:t>
            </a:r>
            <a:r>
              <a:rPr lang="en-US" dirty="0" err="1">
                <a:solidFill>
                  <a:schemeClr val="bg2"/>
                </a:solidFill>
                <a:latin typeface="Verdana" pitchFamily="34" charset="0"/>
              </a:rPr>
              <a:t>sueños</a:t>
            </a:r>
            <a:r>
              <a:rPr lang="en-US" dirty="0">
                <a:solidFill>
                  <a:schemeClr val="bg2"/>
                </a:solidFill>
                <a:latin typeface="Verdana" pitchFamily="34" charset="0"/>
              </a:rPr>
              <a:t> y le </a:t>
            </a:r>
            <a:r>
              <a:rPr lang="en-US" dirty="0" err="1">
                <a:solidFill>
                  <a:schemeClr val="bg2"/>
                </a:solidFill>
                <a:latin typeface="Verdana" pitchFamily="34" charset="0"/>
              </a:rPr>
              <a:t>dará</a:t>
            </a:r>
            <a:r>
              <a:rPr lang="en-US" dirty="0">
                <a:solidFill>
                  <a:schemeClr val="bg2"/>
                </a:solidFill>
                <a:latin typeface="Verdana" pitchFamily="34" charset="0"/>
              </a:rPr>
              <a:t> la </a:t>
            </a:r>
            <a:r>
              <a:rPr lang="en-US" dirty="0" err="1">
                <a:solidFill>
                  <a:schemeClr val="bg2"/>
                </a:solidFill>
                <a:latin typeface="Verdana" pitchFamily="34" charset="0"/>
              </a:rPr>
              <a:t>oportunidad</a:t>
            </a:r>
            <a:r>
              <a:rPr lang="en-US" dirty="0">
                <a:solidFill>
                  <a:schemeClr val="bg2"/>
                </a:solidFill>
                <a:latin typeface="Verdana" pitchFamily="34" charset="0"/>
              </a:rPr>
              <a:t> de </a:t>
            </a:r>
            <a:r>
              <a:rPr lang="en-US" dirty="0" err="1">
                <a:solidFill>
                  <a:schemeClr val="bg2"/>
                </a:solidFill>
                <a:latin typeface="Verdana" pitchFamily="34" charset="0"/>
              </a:rPr>
              <a:t>ganar</a:t>
            </a:r>
            <a:r>
              <a:rPr lang="en-US" dirty="0">
                <a:solidFill>
                  <a:schemeClr val="bg2"/>
                </a:solidFill>
                <a:latin typeface="Verdana" pitchFamily="34" charset="0"/>
              </a:rPr>
              <a:t> </a:t>
            </a:r>
            <a:r>
              <a:rPr lang="en-US" dirty="0" err="1">
                <a:solidFill>
                  <a:schemeClr val="bg2"/>
                </a:solidFill>
                <a:latin typeface="Verdana" pitchFamily="34" charset="0"/>
              </a:rPr>
              <a:t>ingresos</a:t>
            </a:r>
            <a:r>
              <a:rPr lang="en-US" dirty="0">
                <a:solidFill>
                  <a:schemeClr val="bg2"/>
                </a:solidFill>
                <a:latin typeface="Verdana" pitchFamily="34" charset="0"/>
              </a:rPr>
              <a:t> </a:t>
            </a:r>
            <a:r>
              <a:rPr lang="en-US" dirty="0" err="1">
                <a:solidFill>
                  <a:schemeClr val="bg2"/>
                </a:solidFill>
                <a:latin typeface="Verdana" pitchFamily="34" charset="0"/>
              </a:rPr>
              <a:t>considerables</a:t>
            </a:r>
            <a:r>
              <a:rPr lang="en-US" dirty="0">
                <a:solidFill>
                  <a:schemeClr val="bg2"/>
                </a:solidFill>
                <a:latin typeface="Verdana" pitchFamily="34" charset="0"/>
              </a:rPr>
              <a:t> </a:t>
            </a:r>
            <a:r>
              <a:rPr lang="en-US" dirty="0" err="1">
                <a:solidFill>
                  <a:schemeClr val="bg2"/>
                </a:solidFill>
                <a:latin typeface="Verdana" pitchFamily="34" charset="0"/>
              </a:rPr>
              <a:t>semana</a:t>
            </a:r>
            <a:r>
              <a:rPr lang="en-US" dirty="0">
                <a:solidFill>
                  <a:schemeClr val="bg2"/>
                </a:solidFill>
                <a:latin typeface="Verdana" pitchFamily="34" charset="0"/>
              </a:rPr>
              <a:t> </a:t>
            </a:r>
            <a:r>
              <a:rPr lang="en-US" dirty="0" err="1">
                <a:solidFill>
                  <a:schemeClr val="bg2"/>
                </a:solidFill>
                <a:latin typeface="Verdana" pitchFamily="34" charset="0"/>
              </a:rPr>
              <a:t>tras</a:t>
            </a:r>
            <a:r>
              <a:rPr lang="en-US" dirty="0">
                <a:solidFill>
                  <a:schemeClr val="bg2"/>
                </a:solidFill>
                <a:latin typeface="Verdana" pitchFamily="34" charset="0"/>
              </a:rPr>
              <a:t> </a:t>
            </a:r>
            <a:r>
              <a:rPr lang="en-US" dirty="0" err="1">
                <a:solidFill>
                  <a:schemeClr val="bg2"/>
                </a:solidFill>
                <a:latin typeface="Verdana" pitchFamily="34" charset="0"/>
              </a:rPr>
              <a:t>semana</a:t>
            </a:r>
            <a:r>
              <a:rPr lang="en-US" dirty="0">
                <a:solidFill>
                  <a:schemeClr val="bg2"/>
                </a:solidFill>
                <a:latin typeface="Verdana" pitchFamily="34" charset="0"/>
              </a:rPr>
              <a:t>.</a:t>
            </a:r>
          </a:p>
          <a:p>
            <a:pPr>
              <a:lnSpc>
                <a:spcPct val="130000"/>
              </a:lnSpc>
            </a:pPr>
            <a:endParaRPr lang="en-US" dirty="0">
              <a:solidFill>
                <a:schemeClr val="bg2"/>
              </a:solidFill>
              <a:latin typeface="Verdana" pitchFamily="34" charset="0"/>
            </a:endParaRPr>
          </a:p>
          <a:p>
            <a:pPr>
              <a:lnSpc>
                <a:spcPct val="130000"/>
              </a:lnSpc>
            </a:pPr>
            <a:r>
              <a:rPr lang="en-US" dirty="0">
                <a:solidFill>
                  <a:schemeClr val="bg2"/>
                </a:solidFill>
                <a:latin typeface="Verdana" pitchFamily="34" charset="0"/>
              </a:rPr>
              <a:t>No </a:t>
            </a:r>
            <a:r>
              <a:rPr lang="en-US" dirty="0" err="1">
                <a:solidFill>
                  <a:schemeClr val="bg2"/>
                </a:solidFill>
                <a:latin typeface="Verdana" pitchFamily="34" charset="0"/>
              </a:rPr>
              <a:t>importa</a:t>
            </a:r>
            <a:r>
              <a:rPr lang="en-US" dirty="0">
                <a:solidFill>
                  <a:schemeClr val="bg2"/>
                </a:solidFill>
                <a:latin typeface="Verdana" pitchFamily="34" charset="0"/>
              </a:rPr>
              <a:t> </a:t>
            </a:r>
            <a:r>
              <a:rPr lang="en-US" dirty="0" err="1">
                <a:solidFill>
                  <a:schemeClr val="bg2"/>
                </a:solidFill>
                <a:latin typeface="Verdana" pitchFamily="34" charset="0"/>
              </a:rPr>
              <a:t>quien</a:t>
            </a:r>
            <a:r>
              <a:rPr lang="en-US" dirty="0">
                <a:solidFill>
                  <a:schemeClr val="bg2"/>
                </a:solidFill>
                <a:latin typeface="Verdana" pitchFamily="34" charset="0"/>
              </a:rPr>
              <a:t> </a:t>
            </a:r>
            <a:r>
              <a:rPr lang="en-US" dirty="0" err="1">
                <a:solidFill>
                  <a:schemeClr val="bg2"/>
                </a:solidFill>
                <a:latin typeface="Verdana" pitchFamily="34" charset="0"/>
              </a:rPr>
              <a:t>es</a:t>
            </a:r>
            <a:r>
              <a:rPr lang="en-US" dirty="0">
                <a:solidFill>
                  <a:schemeClr val="bg2"/>
                </a:solidFill>
                <a:latin typeface="Verdana" pitchFamily="34" charset="0"/>
              </a:rPr>
              <a:t> </a:t>
            </a:r>
            <a:r>
              <a:rPr lang="en-US" dirty="0" err="1">
                <a:solidFill>
                  <a:schemeClr val="bg2"/>
                </a:solidFill>
                <a:latin typeface="Verdana" pitchFamily="34" charset="0"/>
              </a:rPr>
              <a:t>usted</a:t>
            </a:r>
            <a:r>
              <a:rPr lang="en-US" dirty="0">
                <a:solidFill>
                  <a:schemeClr val="bg2"/>
                </a:solidFill>
                <a:latin typeface="Verdana" pitchFamily="34" charset="0"/>
              </a:rPr>
              <a:t>, </a:t>
            </a:r>
            <a:r>
              <a:rPr lang="en-US" dirty="0" err="1">
                <a:solidFill>
                  <a:schemeClr val="bg2"/>
                </a:solidFill>
                <a:latin typeface="Verdana" pitchFamily="34" charset="0"/>
              </a:rPr>
              <a:t>qué</a:t>
            </a:r>
            <a:r>
              <a:rPr lang="en-US" dirty="0">
                <a:solidFill>
                  <a:schemeClr val="bg2"/>
                </a:solidFill>
                <a:latin typeface="Verdana" pitchFamily="34" charset="0"/>
              </a:rPr>
              <a:t> </a:t>
            </a:r>
            <a:r>
              <a:rPr lang="en-US" dirty="0" err="1">
                <a:solidFill>
                  <a:schemeClr val="bg2"/>
                </a:solidFill>
                <a:latin typeface="Verdana" pitchFamily="34" charset="0"/>
              </a:rPr>
              <a:t>hace</a:t>
            </a:r>
            <a:r>
              <a:rPr lang="en-US" dirty="0">
                <a:solidFill>
                  <a:schemeClr val="bg2"/>
                </a:solidFill>
                <a:latin typeface="Verdana" pitchFamily="34" charset="0"/>
              </a:rPr>
              <a:t> o </a:t>
            </a:r>
            <a:r>
              <a:rPr lang="en-US" dirty="0" err="1">
                <a:solidFill>
                  <a:schemeClr val="bg2"/>
                </a:solidFill>
                <a:latin typeface="Verdana" pitchFamily="34" charset="0"/>
              </a:rPr>
              <a:t>sus</a:t>
            </a:r>
            <a:r>
              <a:rPr lang="en-US" dirty="0">
                <a:solidFill>
                  <a:schemeClr val="bg2"/>
                </a:solidFill>
                <a:latin typeface="Verdana" pitchFamily="34" charset="0"/>
              </a:rPr>
              <a:t> </a:t>
            </a:r>
            <a:r>
              <a:rPr lang="en-US" dirty="0" err="1">
                <a:solidFill>
                  <a:schemeClr val="bg2"/>
                </a:solidFill>
                <a:latin typeface="Verdana" pitchFamily="34" charset="0"/>
              </a:rPr>
              <a:t>antecedentes</a:t>
            </a:r>
            <a:r>
              <a:rPr lang="en-US" dirty="0">
                <a:solidFill>
                  <a:schemeClr val="bg2"/>
                </a:solidFill>
                <a:latin typeface="Verdana" pitchFamily="34" charset="0"/>
              </a:rPr>
              <a:t>. ¡</a:t>
            </a:r>
            <a:r>
              <a:rPr lang="en-US" dirty="0" err="1">
                <a:solidFill>
                  <a:schemeClr val="bg2"/>
                </a:solidFill>
                <a:latin typeface="Verdana" pitchFamily="34" charset="0"/>
              </a:rPr>
              <a:t>Cualquiera</a:t>
            </a:r>
            <a:r>
              <a:rPr lang="en-US" dirty="0">
                <a:solidFill>
                  <a:schemeClr val="bg2"/>
                </a:solidFill>
                <a:latin typeface="Verdana" pitchFamily="34" charset="0"/>
              </a:rPr>
              <a:t> en </a:t>
            </a:r>
            <a:r>
              <a:rPr lang="en-US" dirty="0" err="1">
                <a:solidFill>
                  <a:schemeClr val="bg2"/>
                </a:solidFill>
                <a:latin typeface="Verdana" pitchFamily="34" charset="0"/>
              </a:rPr>
              <a:t>este</a:t>
            </a:r>
            <a:r>
              <a:rPr lang="en-US" dirty="0">
                <a:solidFill>
                  <a:schemeClr val="bg2"/>
                </a:solidFill>
                <a:latin typeface="Verdana" pitchFamily="34" charset="0"/>
              </a:rPr>
              <a:t> </a:t>
            </a:r>
            <a:r>
              <a:rPr lang="en-US" dirty="0" err="1">
                <a:solidFill>
                  <a:schemeClr val="bg2"/>
                </a:solidFill>
                <a:latin typeface="Verdana" pitchFamily="34" charset="0"/>
              </a:rPr>
              <a:t>mundo</a:t>
            </a:r>
            <a:r>
              <a:rPr lang="en-US" dirty="0">
                <a:solidFill>
                  <a:schemeClr val="bg2"/>
                </a:solidFill>
                <a:latin typeface="Verdana" pitchFamily="34" charset="0"/>
              </a:rPr>
              <a:t> </a:t>
            </a:r>
            <a:r>
              <a:rPr lang="en-US" dirty="0" err="1">
                <a:solidFill>
                  <a:schemeClr val="bg2"/>
                </a:solidFill>
                <a:latin typeface="Verdana" pitchFamily="34" charset="0"/>
              </a:rPr>
              <a:t>puede</a:t>
            </a:r>
            <a:r>
              <a:rPr lang="en-US" dirty="0">
                <a:solidFill>
                  <a:schemeClr val="bg2"/>
                </a:solidFill>
                <a:latin typeface="Verdana" pitchFamily="34" charset="0"/>
              </a:rPr>
              <a:t> tener </a:t>
            </a:r>
            <a:r>
              <a:rPr lang="en-US" dirty="0" err="1">
                <a:solidFill>
                  <a:schemeClr val="bg2"/>
                </a:solidFill>
                <a:latin typeface="Verdana" pitchFamily="34" charset="0"/>
              </a:rPr>
              <a:t>éxito</a:t>
            </a:r>
            <a:r>
              <a:rPr lang="en-US" dirty="0">
                <a:solidFill>
                  <a:schemeClr val="bg2"/>
                </a:solidFill>
                <a:latin typeface="Verdana" pitchFamily="34" charset="0"/>
              </a:rPr>
              <a:t> con el </a:t>
            </a:r>
            <a:r>
              <a:rPr lang="en-US" dirty="0" err="1">
                <a:solidFill>
                  <a:schemeClr val="bg2"/>
                </a:solidFill>
                <a:latin typeface="Verdana" pitchFamily="34" charset="0"/>
              </a:rPr>
              <a:t>inigualable</a:t>
            </a:r>
            <a:r>
              <a:rPr lang="en-US" dirty="0">
                <a:solidFill>
                  <a:schemeClr val="bg2"/>
                </a:solidFill>
                <a:latin typeface="Verdana" pitchFamily="34" charset="0"/>
              </a:rPr>
              <a:t> </a:t>
            </a:r>
            <a:r>
              <a:rPr lang="en-US" dirty="0" err="1">
                <a:solidFill>
                  <a:schemeClr val="bg2"/>
                </a:solidFill>
                <a:latin typeface="Verdana" pitchFamily="34" charset="0"/>
              </a:rPr>
              <a:t>programa</a:t>
            </a:r>
            <a:r>
              <a:rPr lang="en-US" dirty="0">
                <a:solidFill>
                  <a:schemeClr val="bg2"/>
                </a:solidFill>
                <a:latin typeface="Verdana" pitchFamily="34" charset="0"/>
              </a:rPr>
              <a:t> de TVI </a:t>
            </a:r>
            <a:r>
              <a:rPr lang="en-US" dirty="0" err="1">
                <a:solidFill>
                  <a:schemeClr val="bg2"/>
                </a:solidFill>
                <a:latin typeface="Verdana" pitchFamily="34" charset="0"/>
              </a:rPr>
              <a:t>Viajar</a:t>
            </a:r>
            <a:r>
              <a:rPr lang="en-US" dirty="0">
                <a:solidFill>
                  <a:schemeClr val="bg2"/>
                </a:solidFill>
                <a:latin typeface="Verdana" pitchFamily="34" charset="0"/>
              </a:rPr>
              <a:t> y </a:t>
            </a:r>
            <a:r>
              <a:rPr lang="en-US" dirty="0" err="1">
                <a:solidFill>
                  <a:schemeClr val="bg2"/>
                </a:solidFill>
                <a:latin typeface="Verdana" pitchFamily="34" charset="0"/>
              </a:rPr>
              <a:t>Ganar</a:t>
            </a:r>
            <a:r>
              <a:rPr lang="en-US" dirty="0">
                <a:solidFill>
                  <a:schemeClr val="bg2"/>
                </a:solidFill>
                <a:latin typeface="Verdana" pitchFamily="34" charset="0"/>
              </a:rPr>
              <a:t>!</a:t>
            </a:r>
          </a:p>
        </p:txBody>
      </p:sp>
      <p:pic>
        <p:nvPicPr>
          <p:cNvPr id="14340" name="Picture 18" descr="slide20"/>
          <p:cNvPicPr>
            <a:picLocks noGrp="1" noChangeAspect="1" noChangeArrowheads="1"/>
          </p:cNvPicPr>
          <p:nvPr>
            <p:ph/>
          </p:nvPr>
        </p:nvPicPr>
        <p:blipFill>
          <a:blip r:embed="rId2"/>
          <a:srcRect/>
          <a:stretch>
            <a:fillRect/>
          </a:stretch>
        </p:blipFill>
        <p:spPr bwMode="auto">
          <a:xfrm>
            <a:off x="395288" y="457200"/>
            <a:ext cx="3768725" cy="5851525"/>
          </a:xfrm>
          <a:noFill/>
          <a:ln>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fade">
                                      <p:cBhvr>
                                        <p:cTn id="7" dur="10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277938"/>
            <a:ext cx="9144000" cy="460375"/>
          </a:xfrm>
          <a:prstGeom prst="rect">
            <a:avLst/>
          </a:prstGeom>
          <a:noFill/>
          <a:ln w="9525">
            <a:noFill/>
            <a:miter lim="800000"/>
            <a:headEnd/>
            <a:tailEnd/>
          </a:ln>
        </p:spPr>
        <p:txBody>
          <a:bodyPr anchor="ctr">
            <a:spAutoFit/>
          </a:bodyPr>
          <a:lstStyle/>
          <a:p>
            <a:pPr algn="ctr" eaLnBrk="0" hangingPunct="0"/>
            <a:r>
              <a:rPr lang="en-US" sz="2400" b="1" dirty="0" err="1" smtClean="0">
                <a:solidFill>
                  <a:srgbClr val="6F1D82"/>
                </a:solidFill>
                <a:latin typeface="Verdana" pitchFamily="34" charset="0"/>
              </a:rPr>
              <a:t>Productos</a:t>
            </a:r>
            <a:r>
              <a:rPr lang="en-US" sz="2400" b="1" dirty="0" smtClean="0">
                <a:solidFill>
                  <a:srgbClr val="6F1D82"/>
                </a:solidFill>
                <a:latin typeface="Verdana" pitchFamily="34" charset="0"/>
              </a:rPr>
              <a:t> y </a:t>
            </a:r>
            <a:r>
              <a:rPr lang="en-US" sz="2400" b="1" dirty="0" err="1" smtClean="0">
                <a:solidFill>
                  <a:srgbClr val="6F1D82"/>
                </a:solidFill>
                <a:latin typeface="Verdana" pitchFamily="34" charset="0"/>
              </a:rPr>
              <a:t>Servicios</a:t>
            </a:r>
            <a:endParaRPr lang="en-US" sz="2400" b="1" dirty="0">
              <a:solidFill>
                <a:srgbClr val="6F1D82"/>
              </a:solidFill>
              <a:latin typeface="Verdana" pitchFamily="34" charset="0"/>
            </a:endParaRPr>
          </a:p>
        </p:txBody>
      </p:sp>
      <p:sp>
        <p:nvSpPr>
          <p:cNvPr id="6" name="Rectangle 5"/>
          <p:cNvSpPr>
            <a:spLocks noChangeArrowheads="1"/>
          </p:cNvSpPr>
          <p:nvPr/>
        </p:nvSpPr>
        <p:spPr bwMode="auto">
          <a:xfrm>
            <a:off x="2743200" y="2212975"/>
            <a:ext cx="6425990" cy="3884140"/>
          </a:xfrm>
          <a:prstGeom prst="rect">
            <a:avLst/>
          </a:prstGeom>
          <a:noFill/>
          <a:ln w="9525">
            <a:noFill/>
            <a:miter lim="800000"/>
            <a:headEnd/>
            <a:tailEnd/>
          </a:ln>
        </p:spPr>
        <p:txBody>
          <a:bodyPr wrap="none" anchor="ctr">
            <a:spAutoFit/>
          </a:bodyPr>
          <a:lstStyle/>
          <a:p>
            <a:pPr>
              <a:lnSpc>
                <a:spcPct val="120000"/>
              </a:lnSpc>
            </a:pPr>
            <a:r>
              <a:rPr lang="en-US" sz="1600" dirty="0" err="1" smtClean="0">
                <a:solidFill>
                  <a:schemeClr val="bg2"/>
                </a:solidFill>
                <a:latin typeface="Verdana" pitchFamily="34" charset="0"/>
              </a:rPr>
              <a:t>Atractivo</a:t>
            </a:r>
            <a:r>
              <a:rPr lang="en-US" sz="1600" dirty="0" smtClean="0">
                <a:solidFill>
                  <a:schemeClr val="bg2"/>
                </a:solidFill>
                <a:latin typeface="Verdana" pitchFamily="34" charset="0"/>
              </a:rPr>
              <a:t> universal</a:t>
            </a:r>
          </a:p>
          <a:p>
            <a:pPr>
              <a:lnSpc>
                <a:spcPct val="120000"/>
              </a:lnSpc>
              <a:buFont typeface="Wingdings" pitchFamily="2" charset="2"/>
              <a:buNone/>
            </a:pPr>
            <a:endParaRPr lang="en-US" sz="1600" dirty="0">
              <a:solidFill>
                <a:schemeClr val="bg2"/>
              </a:solidFill>
              <a:latin typeface="Verdana" pitchFamily="34" charset="0"/>
            </a:endParaRPr>
          </a:p>
          <a:p>
            <a:pPr>
              <a:lnSpc>
                <a:spcPct val="120000"/>
              </a:lnSpc>
            </a:pPr>
            <a:r>
              <a:rPr lang="en-US" sz="1600" dirty="0" smtClean="0">
                <a:solidFill>
                  <a:schemeClr val="bg2"/>
                </a:solidFill>
                <a:latin typeface="Verdana" pitchFamily="34" charset="0"/>
              </a:rPr>
              <a:t>El </a:t>
            </a:r>
            <a:r>
              <a:rPr lang="en-US" sz="1600" dirty="0" err="1" smtClean="0">
                <a:solidFill>
                  <a:schemeClr val="bg2"/>
                </a:solidFill>
                <a:latin typeface="Verdana" pitchFamily="34" charset="0"/>
              </a:rPr>
              <a:t>primero</a:t>
            </a:r>
            <a:r>
              <a:rPr lang="en-US" sz="1600" dirty="0" smtClean="0">
                <a:solidFill>
                  <a:schemeClr val="bg2"/>
                </a:solidFill>
                <a:latin typeface="Verdana" pitchFamily="34" charset="0"/>
              </a:rPr>
              <a:t> en </a:t>
            </a:r>
            <a:r>
              <a:rPr lang="en-US" sz="1600" dirty="0" err="1" smtClean="0">
                <a:solidFill>
                  <a:schemeClr val="bg2"/>
                </a:solidFill>
                <a:latin typeface="Verdana" pitchFamily="34" charset="0"/>
              </a:rPr>
              <a:t>introducir</a:t>
            </a:r>
            <a:r>
              <a:rPr lang="en-US" sz="1600" dirty="0" smtClean="0">
                <a:solidFill>
                  <a:schemeClr val="bg2"/>
                </a:solidFill>
                <a:latin typeface="Verdana" pitchFamily="34" charset="0"/>
              </a:rPr>
              <a:t> el concept de </a:t>
            </a:r>
            <a:r>
              <a:rPr lang="en-US" sz="1600" dirty="0" err="1" smtClean="0">
                <a:solidFill>
                  <a:schemeClr val="bg2"/>
                </a:solidFill>
                <a:latin typeface="Verdana" pitchFamily="34" charset="0"/>
              </a:rPr>
              <a:t>Vacaciones</a:t>
            </a:r>
            <a:r>
              <a:rPr lang="en-US" sz="1600" dirty="0" smtClean="0">
                <a:solidFill>
                  <a:schemeClr val="bg2"/>
                </a:solidFill>
                <a:latin typeface="Verdana" pitchFamily="34" charset="0"/>
              </a:rPr>
              <a:t> </a:t>
            </a:r>
            <a:r>
              <a:rPr lang="en-US" sz="1600" dirty="0" err="1" smtClean="0">
                <a:solidFill>
                  <a:schemeClr val="bg2"/>
                </a:solidFill>
                <a:latin typeface="Verdana" pitchFamily="34" charset="0"/>
              </a:rPr>
              <a:t>Gratuitas</a:t>
            </a:r>
            <a:endParaRPr lang="en-US" sz="1600" dirty="0" smtClean="0">
              <a:solidFill>
                <a:schemeClr val="bg2"/>
              </a:solidFill>
              <a:latin typeface="Verdana" pitchFamily="34" charset="0"/>
            </a:endParaRPr>
          </a:p>
          <a:p>
            <a:pPr>
              <a:lnSpc>
                <a:spcPct val="120000"/>
              </a:lnSpc>
              <a:buFont typeface="Wingdings" pitchFamily="2" charset="2"/>
              <a:buNone/>
            </a:pPr>
            <a:endParaRPr lang="en-US" sz="1600" dirty="0">
              <a:solidFill>
                <a:schemeClr val="bg2"/>
              </a:solidFill>
              <a:latin typeface="Verdana" pitchFamily="34" charset="0"/>
            </a:endParaRPr>
          </a:p>
          <a:p>
            <a:pPr>
              <a:lnSpc>
                <a:spcPct val="120000"/>
              </a:lnSpc>
            </a:pPr>
            <a:r>
              <a:rPr lang="en-US" sz="1600" dirty="0" err="1" smtClean="0">
                <a:solidFill>
                  <a:schemeClr val="bg2"/>
                </a:solidFill>
                <a:latin typeface="Verdana" pitchFamily="34" charset="0"/>
              </a:rPr>
              <a:t>Creador</a:t>
            </a:r>
            <a:r>
              <a:rPr lang="en-US" sz="1600" dirty="0" smtClean="0">
                <a:solidFill>
                  <a:schemeClr val="bg2"/>
                </a:solidFill>
                <a:latin typeface="Verdana" pitchFamily="34" charset="0"/>
              </a:rPr>
              <a:t> de </a:t>
            </a:r>
            <a:r>
              <a:rPr lang="en-US" sz="1600" dirty="0" err="1" smtClean="0">
                <a:solidFill>
                  <a:schemeClr val="bg2"/>
                </a:solidFill>
                <a:latin typeface="Verdana" pitchFamily="34" charset="0"/>
              </a:rPr>
              <a:t>una</a:t>
            </a:r>
            <a:r>
              <a:rPr lang="en-US" sz="1600" dirty="0" smtClean="0">
                <a:solidFill>
                  <a:schemeClr val="bg2"/>
                </a:solidFill>
                <a:latin typeface="Verdana" pitchFamily="34" charset="0"/>
              </a:rPr>
              <a:t> </a:t>
            </a:r>
            <a:r>
              <a:rPr lang="en-US" sz="1600" dirty="0" err="1" smtClean="0">
                <a:solidFill>
                  <a:schemeClr val="bg2"/>
                </a:solidFill>
                <a:latin typeface="Verdana" pitchFamily="34" charset="0"/>
              </a:rPr>
              <a:t>nueva</a:t>
            </a:r>
            <a:r>
              <a:rPr lang="en-US" sz="1600" dirty="0" smtClean="0">
                <a:solidFill>
                  <a:schemeClr val="bg2"/>
                </a:solidFill>
                <a:latin typeface="Verdana" pitchFamily="34" charset="0"/>
              </a:rPr>
              <a:t> </a:t>
            </a:r>
            <a:r>
              <a:rPr lang="en-US" sz="1600" dirty="0" err="1" smtClean="0">
                <a:solidFill>
                  <a:schemeClr val="bg2"/>
                </a:solidFill>
                <a:latin typeface="Verdana" pitchFamily="34" charset="0"/>
              </a:rPr>
              <a:t>categoría</a:t>
            </a:r>
            <a:endParaRPr lang="en-US" sz="1600" dirty="0" smtClean="0">
              <a:solidFill>
                <a:schemeClr val="bg2"/>
              </a:solidFill>
              <a:latin typeface="Verdana" pitchFamily="34" charset="0"/>
            </a:endParaRPr>
          </a:p>
          <a:p>
            <a:pPr>
              <a:lnSpc>
                <a:spcPct val="120000"/>
              </a:lnSpc>
              <a:buFont typeface="Wingdings" pitchFamily="2" charset="2"/>
              <a:buNone/>
            </a:pPr>
            <a:endParaRPr lang="en-US" sz="1600" dirty="0">
              <a:solidFill>
                <a:schemeClr val="bg2"/>
              </a:solidFill>
              <a:latin typeface="Verdana" pitchFamily="34" charset="0"/>
            </a:endParaRPr>
          </a:p>
          <a:p>
            <a:pPr>
              <a:lnSpc>
                <a:spcPct val="120000"/>
              </a:lnSpc>
            </a:pPr>
            <a:r>
              <a:rPr lang="en-US" sz="1600" dirty="0" err="1" smtClean="0">
                <a:solidFill>
                  <a:schemeClr val="bg2"/>
                </a:solidFill>
                <a:latin typeface="Verdana" pitchFamily="34" charset="0"/>
              </a:rPr>
              <a:t>Varias</a:t>
            </a:r>
            <a:r>
              <a:rPr lang="en-US" sz="1600" dirty="0" smtClean="0">
                <a:solidFill>
                  <a:schemeClr val="bg2"/>
                </a:solidFill>
                <a:latin typeface="Verdana" pitchFamily="34" charset="0"/>
              </a:rPr>
              <a:t> </a:t>
            </a:r>
            <a:r>
              <a:rPr lang="en-US" sz="1600" dirty="0" err="1" smtClean="0">
                <a:solidFill>
                  <a:schemeClr val="bg2"/>
                </a:solidFill>
                <a:latin typeface="Verdana" pitchFamily="34" charset="0"/>
              </a:rPr>
              <a:t>promociones</a:t>
            </a:r>
            <a:r>
              <a:rPr lang="en-US" sz="1600" dirty="0" smtClean="0">
                <a:solidFill>
                  <a:schemeClr val="bg2"/>
                </a:solidFill>
                <a:latin typeface="Verdana" pitchFamily="34" charset="0"/>
              </a:rPr>
              <a:t> </a:t>
            </a:r>
            <a:r>
              <a:rPr lang="en-US" sz="1600" dirty="0" err="1" smtClean="0">
                <a:solidFill>
                  <a:schemeClr val="bg2"/>
                </a:solidFill>
                <a:latin typeface="Verdana" pitchFamily="34" charset="0"/>
              </a:rPr>
              <a:t>vigentes</a:t>
            </a:r>
            <a:endParaRPr lang="en-US" sz="1600" dirty="0" smtClean="0">
              <a:solidFill>
                <a:schemeClr val="bg2"/>
              </a:solidFill>
              <a:latin typeface="Verdana" pitchFamily="34" charset="0"/>
            </a:endParaRPr>
          </a:p>
          <a:p>
            <a:pPr>
              <a:lnSpc>
                <a:spcPct val="120000"/>
              </a:lnSpc>
              <a:buFont typeface="Wingdings" pitchFamily="2" charset="2"/>
              <a:buNone/>
            </a:pPr>
            <a:endParaRPr lang="en-US" sz="1600" dirty="0">
              <a:solidFill>
                <a:schemeClr val="bg2"/>
              </a:solidFill>
              <a:latin typeface="Verdana" pitchFamily="34" charset="0"/>
            </a:endParaRPr>
          </a:p>
          <a:p>
            <a:pPr>
              <a:lnSpc>
                <a:spcPct val="120000"/>
              </a:lnSpc>
            </a:pPr>
            <a:r>
              <a:rPr lang="en-US" sz="1600" dirty="0" err="1" smtClean="0">
                <a:solidFill>
                  <a:schemeClr val="bg2"/>
                </a:solidFill>
                <a:latin typeface="Verdana" pitchFamily="34" charset="0"/>
              </a:rPr>
              <a:t>Alcance</a:t>
            </a:r>
            <a:r>
              <a:rPr lang="en-US" sz="1600" dirty="0" smtClean="0">
                <a:solidFill>
                  <a:schemeClr val="bg2"/>
                </a:solidFill>
                <a:latin typeface="Verdana" pitchFamily="34" charset="0"/>
              </a:rPr>
              <a:t> </a:t>
            </a:r>
            <a:r>
              <a:rPr lang="en-US" sz="1600" dirty="0" err="1" smtClean="0">
                <a:solidFill>
                  <a:schemeClr val="bg2"/>
                </a:solidFill>
                <a:latin typeface="Verdana" pitchFamily="34" charset="0"/>
              </a:rPr>
              <a:t>infinito</a:t>
            </a:r>
            <a:r>
              <a:rPr lang="en-US" sz="1600" dirty="0" smtClean="0">
                <a:solidFill>
                  <a:schemeClr val="bg2"/>
                </a:solidFill>
                <a:latin typeface="Verdana" pitchFamily="34" charset="0"/>
              </a:rPr>
              <a:t> </a:t>
            </a:r>
            <a:r>
              <a:rPr lang="en-US" sz="1600" dirty="0" err="1" smtClean="0">
                <a:solidFill>
                  <a:schemeClr val="bg2"/>
                </a:solidFill>
                <a:latin typeface="Verdana" pitchFamily="34" charset="0"/>
              </a:rPr>
              <a:t>para</a:t>
            </a:r>
            <a:r>
              <a:rPr lang="en-US" sz="1600" dirty="0" smtClean="0">
                <a:solidFill>
                  <a:schemeClr val="bg2"/>
                </a:solidFill>
                <a:latin typeface="Verdana" pitchFamily="34" charset="0"/>
              </a:rPr>
              <a:t> </a:t>
            </a:r>
            <a:r>
              <a:rPr lang="en-US" sz="1600" dirty="0" err="1" smtClean="0">
                <a:solidFill>
                  <a:schemeClr val="bg2"/>
                </a:solidFill>
                <a:latin typeface="Verdana" pitchFamily="34" charset="0"/>
              </a:rPr>
              <a:t>extensiones</a:t>
            </a:r>
            <a:endParaRPr lang="en-US" sz="1600" dirty="0">
              <a:solidFill>
                <a:schemeClr val="bg2"/>
              </a:solidFill>
              <a:latin typeface="Verdana" pitchFamily="34" charset="0"/>
            </a:endParaRPr>
          </a:p>
          <a:p>
            <a:pPr>
              <a:lnSpc>
                <a:spcPct val="120000"/>
              </a:lnSpc>
              <a:buFont typeface="Wingdings" pitchFamily="2" charset="2"/>
              <a:buNone/>
            </a:pPr>
            <a:endParaRPr lang="en-US" sz="1600" dirty="0">
              <a:solidFill>
                <a:schemeClr val="bg2"/>
              </a:solidFill>
              <a:latin typeface="Verdana" pitchFamily="34" charset="0"/>
            </a:endParaRPr>
          </a:p>
          <a:p>
            <a:pPr>
              <a:lnSpc>
                <a:spcPct val="120000"/>
              </a:lnSpc>
            </a:pPr>
            <a:r>
              <a:rPr lang="en-US" sz="1600" dirty="0" err="1" smtClean="0">
                <a:solidFill>
                  <a:schemeClr val="bg2"/>
                </a:solidFill>
                <a:latin typeface="Verdana" pitchFamily="34" charset="0"/>
              </a:rPr>
              <a:t>Verdadero</a:t>
            </a:r>
            <a:r>
              <a:rPr lang="en-US" sz="1600" dirty="0" smtClean="0">
                <a:solidFill>
                  <a:schemeClr val="bg2"/>
                </a:solidFill>
                <a:latin typeface="Verdana" pitchFamily="34" charset="0"/>
              </a:rPr>
              <a:t> valor del dinero</a:t>
            </a:r>
          </a:p>
          <a:p>
            <a:pPr>
              <a:lnSpc>
                <a:spcPct val="120000"/>
              </a:lnSpc>
              <a:buFont typeface="Wingdings" pitchFamily="2" charset="2"/>
              <a:buNone/>
            </a:pPr>
            <a:endParaRPr lang="en-US" sz="1600" dirty="0">
              <a:solidFill>
                <a:schemeClr val="bg2"/>
              </a:solidFill>
              <a:latin typeface="Verdana" pitchFamily="34" charset="0"/>
            </a:endParaRPr>
          </a:p>
          <a:p>
            <a:pPr eaLnBrk="0" hangingPunct="0"/>
            <a:endParaRPr lang="en-US" sz="1600" dirty="0">
              <a:solidFill>
                <a:schemeClr val="bg2"/>
              </a:solidFill>
              <a:latin typeface="Verdana" pitchFamily="34" charset="0"/>
            </a:endParaRPr>
          </a:p>
        </p:txBody>
      </p:sp>
      <p:pic>
        <p:nvPicPr>
          <p:cNvPr id="7" name="Picture 21" descr="tick-blue"/>
          <p:cNvPicPr>
            <a:picLocks noGrp="1" noChangeAspect="1" noChangeArrowheads="1"/>
          </p:cNvPicPr>
          <p:nvPr>
            <p:ph sz="half" idx="2"/>
          </p:nvPr>
        </p:nvPicPr>
        <p:blipFill>
          <a:blip r:embed="rId2"/>
          <a:srcRect/>
          <a:stretch>
            <a:fillRect/>
          </a:stretch>
        </p:blipFill>
        <p:spPr bwMode="auto">
          <a:xfrm>
            <a:off x="2362200" y="2312988"/>
            <a:ext cx="292100" cy="304800"/>
          </a:xfrm>
          <a:noFill/>
          <a:ln>
            <a:miter lim="800000"/>
            <a:headEnd/>
            <a:tailEnd/>
          </a:ln>
        </p:spPr>
      </p:pic>
      <p:pic>
        <p:nvPicPr>
          <p:cNvPr id="8" name="Picture 24" descr="tick-blue"/>
          <p:cNvPicPr>
            <a:picLocks noChangeAspect="1" noChangeArrowheads="1"/>
          </p:cNvPicPr>
          <p:nvPr/>
        </p:nvPicPr>
        <p:blipFill>
          <a:blip r:embed="rId2"/>
          <a:srcRect/>
          <a:stretch>
            <a:fillRect/>
          </a:stretch>
        </p:blipFill>
        <p:spPr bwMode="auto">
          <a:xfrm>
            <a:off x="2362200" y="2895600"/>
            <a:ext cx="292100" cy="304800"/>
          </a:xfrm>
          <a:prstGeom prst="rect">
            <a:avLst/>
          </a:prstGeom>
          <a:noFill/>
          <a:ln w="9525">
            <a:noFill/>
            <a:miter lim="800000"/>
            <a:headEnd/>
            <a:tailEnd/>
          </a:ln>
        </p:spPr>
      </p:pic>
      <p:pic>
        <p:nvPicPr>
          <p:cNvPr id="9" name="Picture 25" descr="tick-blue"/>
          <p:cNvPicPr>
            <a:picLocks noChangeAspect="1" noChangeArrowheads="1"/>
          </p:cNvPicPr>
          <p:nvPr/>
        </p:nvPicPr>
        <p:blipFill>
          <a:blip r:embed="rId2"/>
          <a:srcRect/>
          <a:stretch>
            <a:fillRect/>
          </a:stretch>
        </p:blipFill>
        <p:spPr bwMode="auto">
          <a:xfrm>
            <a:off x="2362200" y="3505200"/>
            <a:ext cx="292100" cy="304800"/>
          </a:xfrm>
          <a:prstGeom prst="rect">
            <a:avLst/>
          </a:prstGeom>
          <a:noFill/>
          <a:ln w="9525">
            <a:noFill/>
            <a:miter lim="800000"/>
            <a:headEnd/>
            <a:tailEnd/>
          </a:ln>
        </p:spPr>
      </p:pic>
      <p:pic>
        <p:nvPicPr>
          <p:cNvPr id="10" name="Picture 26" descr="tick-blue"/>
          <p:cNvPicPr>
            <a:picLocks noChangeAspect="1" noChangeArrowheads="1"/>
          </p:cNvPicPr>
          <p:nvPr/>
        </p:nvPicPr>
        <p:blipFill>
          <a:blip r:embed="rId2"/>
          <a:srcRect/>
          <a:stretch>
            <a:fillRect/>
          </a:stretch>
        </p:blipFill>
        <p:spPr bwMode="auto">
          <a:xfrm>
            <a:off x="2362200" y="4114800"/>
            <a:ext cx="292100" cy="304800"/>
          </a:xfrm>
          <a:prstGeom prst="rect">
            <a:avLst/>
          </a:prstGeom>
          <a:noFill/>
          <a:ln w="9525">
            <a:noFill/>
            <a:miter lim="800000"/>
            <a:headEnd/>
            <a:tailEnd/>
          </a:ln>
        </p:spPr>
      </p:pic>
      <p:pic>
        <p:nvPicPr>
          <p:cNvPr id="11" name="Picture 27" descr="tick-blue"/>
          <p:cNvPicPr>
            <a:picLocks noChangeAspect="1" noChangeArrowheads="1"/>
          </p:cNvPicPr>
          <p:nvPr/>
        </p:nvPicPr>
        <p:blipFill>
          <a:blip r:embed="rId2"/>
          <a:srcRect/>
          <a:stretch>
            <a:fillRect/>
          </a:stretch>
        </p:blipFill>
        <p:spPr bwMode="auto">
          <a:xfrm>
            <a:off x="2362200" y="4648200"/>
            <a:ext cx="292100" cy="304800"/>
          </a:xfrm>
          <a:prstGeom prst="rect">
            <a:avLst/>
          </a:prstGeom>
          <a:noFill/>
          <a:ln w="9525">
            <a:noFill/>
            <a:miter lim="800000"/>
            <a:headEnd/>
            <a:tailEnd/>
          </a:ln>
        </p:spPr>
      </p:pic>
      <p:pic>
        <p:nvPicPr>
          <p:cNvPr id="12" name="Picture 28" descr="tick-blue"/>
          <p:cNvPicPr>
            <a:picLocks noChangeAspect="1" noChangeArrowheads="1"/>
          </p:cNvPicPr>
          <p:nvPr/>
        </p:nvPicPr>
        <p:blipFill>
          <a:blip r:embed="rId2"/>
          <a:srcRect/>
          <a:stretch>
            <a:fillRect/>
          </a:stretch>
        </p:blipFill>
        <p:spPr bwMode="auto">
          <a:xfrm>
            <a:off x="2362200" y="5257800"/>
            <a:ext cx="292100" cy="304800"/>
          </a:xfrm>
          <a:prstGeom prst="rect">
            <a:avLst/>
          </a:prstGeom>
          <a:noFill/>
          <a:ln w="9525">
            <a:noFill/>
            <a:miter lim="800000"/>
            <a:headEnd/>
            <a:tailEnd/>
          </a:ln>
        </p:spPr>
      </p:pic>
      <p:pic>
        <p:nvPicPr>
          <p:cNvPr id="13" name="Picture 31" descr="logo"/>
          <p:cNvPicPr>
            <a:picLocks noGrp="1" noChangeAspect="1" noChangeArrowheads="1"/>
          </p:cNvPicPr>
          <p:nvPr>
            <p:ph sz="half" idx="1"/>
          </p:nvPr>
        </p:nvPicPr>
        <p:blipFill>
          <a:blip r:embed="rId3"/>
          <a:srcRect/>
          <a:stretch>
            <a:fillRect/>
          </a:stretch>
        </p:blipFill>
        <p:spPr bwMode="auto">
          <a:xfrm>
            <a:off x="6553200" y="0"/>
            <a:ext cx="2595563" cy="777875"/>
          </a:xfrm>
          <a:noFill/>
          <a:ln>
            <a:miter lim="800000"/>
            <a:headEnd/>
            <a:tailEnd/>
          </a:ln>
        </p:spPr>
      </p:pic>
      <p:sp>
        <p:nvSpPr>
          <p:cNvPr id="14" name="Rectangle 34"/>
          <p:cNvSpPr>
            <a:spLocks noChangeArrowheads="1"/>
          </p:cNvSpPr>
          <p:nvPr/>
        </p:nvSpPr>
        <p:spPr bwMode="auto">
          <a:xfrm>
            <a:off x="8064500" y="2828925"/>
            <a:ext cx="184150" cy="288925"/>
          </a:xfrm>
          <a:prstGeom prst="rect">
            <a:avLst/>
          </a:prstGeom>
          <a:noFill/>
          <a:ln w="9525">
            <a:noFill/>
            <a:miter lim="800000"/>
            <a:headEnd/>
            <a:tailEnd/>
          </a:ln>
        </p:spPr>
        <p:txBody>
          <a:bodyPr wrap="none" anchor="ctr">
            <a:spAutoFit/>
          </a:bodyPr>
          <a:lstStyle/>
          <a:p>
            <a:pPr>
              <a:lnSpc>
                <a:spcPct val="120000"/>
              </a:lnSpc>
              <a:buFont typeface="Wingdings" pitchFamily="2" charset="2"/>
              <a:buNone/>
            </a:pPr>
            <a:endParaRPr lang="ru-RU" sz="1200">
              <a:solidFill>
                <a:schemeClr val="bg2"/>
              </a:solidFill>
              <a:latin typeface="Verdan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par>
                          <p:cTn id="11" fill="hold">
                            <p:stCondLst>
                              <p:cond delay="500"/>
                            </p:stCondLst>
                            <p:childTnLst>
                              <p:par>
                                <p:cTn id="12" presetID="9" presetClass="entr" presetSubtype="0" fill="hold" nodeType="afterEffect">
                                  <p:stCondLst>
                                    <p:cond delay="50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dissolve">
                                      <p:cBhvr>
                                        <p:cTn id="14" dur="500"/>
                                        <p:tgtEl>
                                          <p:spTgt spid="6">
                                            <p:txEl>
                                              <p:pRg st="2" end="2"/>
                                            </p:txEl>
                                          </p:spTgt>
                                        </p:tgtEl>
                                      </p:cBhvr>
                                    </p:animEffect>
                                  </p:childTnLst>
                                </p:cTn>
                              </p:par>
                              <p:par>
                                <p:cTn id="15" presetID="9" presetClass="entr" presetSubtype="0" fill="hold" nodeType="with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par>
                                <p:cTn id="18" presetID="9" presetClass="entr" presetSubtype="0" fill="hold" grpId="0" nodeType="withEffect" nodePh="1">
                                  <p:stCondLst>
                                    <p:cond delay="500"/>
                                  </p:stCondLst>
                                  <p:endCondLst>
                                    <p:cond evt="begin" delay="0">
                                      <p:tn val="18"/>
                                    </p:cond>
                                  </p:end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500"/>
                                        <p:tgtEl>
                                          <p:spTgt spid="14"/>
                                        </p:tgtEl>
                                      </p:cBhvr>
                                    </p:animEffect>
                                  </p:childTnLst>
                                </p:cTn>
                              </p:par>
                            </p:childTnLst>
                          </p:cTn>
                        </p:par>
                        <p:par>
                          <p:cTn id="21" fill="hold">
                            <p:stCondLst>
                              <p:cond delay="1500"/>
                            </p:stCondLst>
                            <p:childTnLst>
                              <p:par>
                                <p:cTn id="22" presetID="9" presetClass="entr" presetSubtype="0" fill="hold" nodeType="afterEffect">
                                  <p:stCondLst>
                                    <p:cond delay="50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dissolve">
                                      <p:cBhvr>
                                        <p:cTn id="24" dur="500"/>
                                        <p:tgtEl>
                                          <p:spTgt spid="6">
                                            <p:txEl>
                                              <p:pRg st="4" end="4"/>
                                            </p:txEl>
                                          </p:spTgt>
                                        </p:tgtEl>
                                      </p:cBhvr>
                                    </p:animEffect>
                                  </p:childTnLst>
                                </p:cTn>
                              </p:par>
                              <p:par>
                                <p:cTn id="25" presetID="9" presetClass="entr" presetSubtype="0" fill="hold" nodeType="withEffect">
                                  <p:stCondLst>
                                    <p:cond delay="50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par>
                          <p:cTn id="28" fill="hold">
                            <p:stCondLst>
                              <p:cond delay="2500"/>
                            </p:stCondLst>
                            <p:childTnLst>
                              <p:par>
                                <p:cTn id="29" presetID="9" presetClass="entr" presetSubtype="0" fill="hold" nodeType="afterEffect">
                                  <p:stCondLst>
                                    <p:cond delay="50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dissolve">
                                      <p:cBhvr>
                                        <p:cTn id="31" dur="1000"/>
                                        <p:tgtEl>
                                          <p:spTgt spid="6">
                                            <p:txEl>
                                              <p:pRg st="6" end="6"/>
                                            </p:txEl>
                                          </p:spTgt>
                                        </p:tgtEl>
                                      </p:cBhvr>
                                    </p:animEffect>
                                  </p:childTnLst>
                                </p:cTn>
                              </p:par>
                              <p:par>
                                <p:cTn id="32" presetID="9" presetClass="entr" presetSubtype="0" fill="hold"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childTnLst>
                          </p:cTn>
                        </p:par>
                        <p:par>
                          <p:cTn id="35" fill="hold">
                            <p:stCondLst>
                              <p:cond delay="4000"/>
                            </p:stCondLst>
                            <p:childTnLst>
                              <p:par>
                                <p:cTn id="36" presetID="9" presetClass="entr" presetSubtype="0" fill="hold" nodeType="afterEffect">
                                  <p:stCondLst>
                                    <p:cond delay="500"/>
                                  </p:stCondLst>
                                  <p:childTnLst>
                                    <p:set>
                                      <p:cBhvr>
                                        <p:cTn id="37" dur="1" fill="hold">
                                          <p:stCondLst>
                                            <p:cond delay="0"/>
                                          </p:stCondLst>
                                        </p:cTn>
                                        <p:tgtEl>
                                          <p:spTgt spid="6">
                                            <p:txEl>
                                              <p:pRg st="8" end="8"/>
                                            </p:txEl>
                                          </p:spTgt>
                                        </p:tgtEl>
                                        <p:attrNameLst>
                                          <p:attrName>style.visibility</p:attrName>
                                        </p:attrNameLst>
                                      </p:cBhvr>
                                      <p:to>
                                        <p:strVal val="visible"/>
                                      </p:to>
                                    </p:set>
                                    <p:animEffect transition="in" filter="dissolve">
                                      <p:cBhvr>
                                        <p:cTn id="38" dur="500"/>
                                        <p:tgtEl>
                                          <p:spTgt spid="6">
                                            <p:txEl>
                                              <p:pRg st="8" end="8"/>
                                            </p:txEl>
                                          </p:spTgt>
                                        </p:tgtEl>
                                      </p:cBhvr>
                                    </p:animEffect>
                                  </p:childTnLst>
                                </p:cTn>
                              </p:par>
                              <p:par>
                                <p:cTn id="39" presetID="9" presetClass="entr" presetSubtype="0" fill="hold" nodeType="withEffect">
                                  <p:stCondLst>
                                    <p:cond delay="50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5000"/>
                            </p:stCondLst>
                            <p:childTnLst>
                              <p:par>
                                <p:cTn id="43" presetID="9" presetClass="entr" presetSubtype="0" fill="hold" nodeType="afterEffect">
                                  <p:stCondLst>
                                    <p:cond delay="500"/>
                                  </p:stCondLst>
                                  <p:childTnLst>
                                    <p:set>
                                      <p:cBhvr>
                                        <p:cTn id="44" dur="1" fill="hold">
                                          <p:stCondLst>
                                            <p:cond delay="0"/>
                                          </p:stCondLst>
                                        </p:cTn>
                                        <p:tgtEl>
                                          <p:spTgt spid="6">
                                            <p:txEl>
                                              <p:pRg st="10" end="10"/>
                                            </p:txEl>
                                          </p:spTgt>
                                        </p:tgtEl>
                                        <p:attrNameLst>
                                          <p:attrName>style.visibility</p:attrName>
                                        </p:attrNameLst>
                                      </p:cBhvr>
                                      <p:to>
                                        <p:strVal val="visible"/>
                                      </p:to>
                                    </p:set>
                                    <p:animEffect transition="in" filter="dissolve">
                                      <p:cBhvr>
                                        <p:cTn id="45" dur="500"/>
                                        <p:tgtEl>
                                          <p:spTgt spid="6">
                                            <p:txEl>
                                              <p:pRg st="10" end="10"/>
                                            </p:txEl>
                                          </p:spTgt>
                                        </p:tgtEl>
                                      </p:cBhvr>
                                    </p:animEffect>
                                  </p:childTnLst>
                                </p:cTn>
                              </p:par>
                              <p:par>
                                <p:cTn id="46" presetID="9" presetClass="entr" presetSubtype="0" fill="hold" nodeType="withEffect">
                                  <p:stCondLst>
                                    <p:cond delay="500"/>
                                  </p:stCondLst>
                                  <p:childTnLst>
                                    <p:set>
                                      <p:cBhvr>
                                        <p:cTn id="47" dur="1" fill="hold">
                                          <p:stCondLst>
                                            <p:cond delay="0"/>
                                          </p:stCondLst>
                                        </p:cTn>
                                        <p:tgtEl>
                                          <p:spTgt spid="12"/>
                                        </p:tgtEl>
                                        <p:attrNameLst>
                                          <p:attrName>style.visibility</p:attrName>
                                        </p:attrNameLst>
                                      </p:cBhvr>
                                      <p:to>
                                        <p:strVal val="visible"/>
                                      </p:to>
                                    </p:set>
                                    <p:animEffect transition="in" filter="dissolve">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8" descr="slide22"/>
          <p:cNvPicPr>
            <a:picLocks noGrp="1" noChangeAspect="1" noChangeArrowheads="1"/>
          </p:cNvPicPr>
          <p:nvPr>
            <p:ph sz="half" idx="1"/>
          </p:nvPr>
        </p:nvPicPr>
        <p:blipFill>
          <a:blip r:embed="rId2"/>
          <a:srcRect/>
          <a:stretch>
            <a:fillRect/>
          </a:stretch>
        </p:blipFill>
        <p:spPr bwMode="auto">
          <a:xfrm rot="407446">
            <a:off x="5410200" y="2400300"/>
            <a:ext cx="3371850" cy="4076700"/>
          </a:xfrm>
          <a:noFill/>
          <a:ln>
            <a:miter lim="800000"/>
            <a:headEnd/>
            <a:tailEnd/>
          </a:ln>
        </p:spPr>
      </p:pic>
      <p:pic>
        <p:nvPicPr>
          <p:cNvPr id="16387" name="Picture 20" descr="logo"/>
          <p:cNvPicPr>
            <a:picLocks noGrp="1" noChangeAspect="1" noChangeArrowheads="1"/>
          </p:cNvPicPr>
          <p:nvPr>
            <p:ph sz="half" idx="2"/>
          </p:nvPr>
        </p:nvPicPr>
        <p:blipFill>
          <a:blip r:embed="rId3"/>
          <a:srcRect/>
          <a:stretch>
            <a:fillRect/>
          </a:stretch>
        </p:blipFill>
        <p:spPr bwMode="auto">
          <a:xfrm>
            <a:off x="1219200" y="4352925"/>
            <a:ext cx="3100388" cy="981075"/>
          </a:xfrm>
          <a:noFill/>
          <a:ln>
            <a:miter lim="800000"/>
            <a:headEnd/>
            <a:tailEnd/>
          </a:ln>
        </p:spPr>
      </p:pic>
      <p:sp>
        <p:nvSpPr>
          <p:cNvPr id="9" name="Rectangle 4"/>
          <p:cNvSpPr>
            <a:spLocks noChangeArrowheads="1"/>
          </p:cNvSpPr>
          <p:nvPr/>
        </p:nvSpPr>
        <p:spPr bwMode="auto">
          <a:xfrm>
            <a:off x="152400" y="381000"/>
            <a:ext cx="3276600" cy="646113"/>
          </a:xfrm>
          <a:prstGeom prst="rect">
            <a:avLst/>
          </a:prstGeom>
          <a:noFill/>
          <a:ln w="9525">
            <a:noFill/>
            <a:miter lim="800000"/>
            <a:headEnd/>
            <a:tailEnd/>
          </a:ln>
        </p:spPr>
        <p:txBody>
          <a:bodyPr anchor="ctr">
            <a:spAutoFit/>
          </a:bodyPr>
          <a:lstStyle/>
          <a:p>
            <a:pPr eaLnBrk="0" hangingPunct="0"/>
            <a:r>
              <a:rPr lang="en-US" sz="3600" b="1" i="1">
                <a:solidFill>
                  <a:srgbClr val="143D8D"/>
                </a:solidFill>
                <a:latin typeface="Verdana" pitchFamily="34" charset="0"/>
              </a:rPr>
              <a:t>Ilimitado…</a:t>
            </a:r>
            <a:r>
              <a:rPr lang="en-US" sz="2400" b="1" i="1">
                <a:solidFill>
                  <a:srgbClr val="143D8D"/>
                </a:solidFill>
                <a:latin typeface="Verdana" pitchFamily="34" charset="0"/>
              </a:rPr>
              <a:t>   </a:t>
            </a:r>
          </a:p>
        </p:txBody>
      </p:sp>
      <p:sp>
        <p:nvSpPr>
          <p:cNvPr id="10" name="Rectangle 5"/>
          <p:cNvSpPr>
            <a:spLocks noChangeArrowheads="1"/>
          </p:cNvSpPr>
          <p:nvPr/>
        </p:nvSpPr>
        <p:spPr bwMode="auto">
          <a:xfrm>
            <a:off x="1143000" y="1196975"/>
            <a:ext cx="7467600" cy="757238"/>
          </a:xfrm>
          <a:prstGeom prst="rect">
            <a:avLst/>
          </a:prstGeom>
          <a:noFill/>
          <a:ln w="9525">
            <a:noFill/>
            <a:miter lim="800000"/>
            <a:headEnd/>
            <a:tailEnd/>
          </a:ln>
        </p:spPr>
        <p:txBody>
          <a:bodyPr anchor="ctr">
            <a:spAutoFit/>
          </a:bodyPr>
          <a:lstStyle/>
          <a:p>
            <a:pPr algn="ctr" eaLnBrk="0" hangingPunct="0">
              <a:lnSpc>
                <a:spcPct val="120000"/>
              </a:lnSpc>
            </a:pPr>
            <a:r>
              <a:rPr lang="en-US" sz="1800">
                <a:solidFill>
                  <a:srgbClr val="6F1D82"/>
                </a:solidFill>
                <a:latin typeface="Verdana" pitchFamily="34" charset="0"/>
              </a:rPr>
              <a:t>¡Días festivos de clase mundial, vacaciones en ubicaciones exóticas del mundo y miles de dólares para gastar!</a:t>
            </a:r>
            <a:r>
              <a:rPr lang="en-US" sz="1800" b="1">
                <a:solidFill>
                  <a:srgbClr val="6F1D82"/>
                </a:solidFill>
                <a:latin typeface="Verdana" pitchFamily="34" charset="0"/>
              </a:rPr>
              <a:t> </a:t>
            </a:r>
          </a:p>
        </p:txBody>
      </p:sp>
      <p:grpSp>
        <p:nvGrpSpPr>
          <p:cNvPr id="2" name="Group 27"/>
          <p:cNvGrpSpPr>
            <a:grpSpLocks/>
          </p:cNvGrpSpPr>
          <p:nvPr/>
        </p:nvGrpSpPr>
        <p:grpSpPr bwMode="auto">
          <a:xfrm>
            <a:off x="152400" y="2446338"/>
            <a:ext cx="5410200" cy="1350962"/>
            <a:chOff x="96" y="1684"/>
            <a:chExt cx="3408" cy="851"/>
          </a:xfrm>
        </p:grpSpPr>
        <p:sp>
          <p:nvSpPr>
            <p:cNvPr id="16391" name="Rectangle 6"/>
            <p:cNvSpPr>
              <a:spLocks noChangeArrowheads="1"/>
            </p:cNvSpPr>
            <p:nvPr/>
          </p:nvSpPr>
          <p:spPr bwMode="auto">
            <a:xfrm>
              <a:off x="96" y="1684"/>
              <a:ext cx="3408" cy="281"/>
            </a:xfrm>
            <a:prstGeom prst="rect">
              <a:avLst/>
            </a:prstGeom>
            <a:noFill/>
            <a:ln w="9525">
              <a:noFill/>
              <a:miter lim="800000"/>
              <a:headEnd/>
              <a:tailEnd/>
            </a:ln>
          </p:spPr>
          <p:txBody>
            <a:bodyPr anchor="ctr">
              <a:spAutoFit/>
            </a:bodyPr>
            <a:lstStyle/>
            <a:p>
              <a:pPr algn="ctr" eaLnBrk="0" hangingPunct="0">
                <a:lnSpc>
                  <a:spcPct val="130000"/>
                </a:lnSpc>
              </a:pPr>
              <a:r>
                <a:rPr lang="en-US" sz="2000" b="1" dirty="0">
                  <a:solidFill>
                    <a:srgbClr val="0070C0"/>
                  </a:solidFill>
                  <a:latin typeface="Verdana" pitchFamily="34" charset="0"/>
                </a:rPr>
                <a:t>¡</a:t>
              </a:r>
              <a:r>
                <a:rPr lang="en-US" sz="2000" b="1" dirty="0" err="1">
                  <a:solidFill>
                    <a:srgbClr val="0070C0"/>
                  </a:solidFill>
                  <a:latin typeface="Verdana" pitchFamily="34" charset="0"/>
                </a:rPr>
                <a:t>Puede</a:t>
              </a:r>
              <a:r>
                <a:rPr lang="en-US" sz="2000" b="1" dirty="0">
                  <a:solidFill>
                    <a:srgbClr val="0070C0"/>
                  </a:solidFill>
                  <a:latin typeface="Verdana" pitchFamily="34" charset="0"/>
                </a:rPr>
                <a:t> </a:t>
              </a:r>
              <a:r>
                <a:rPr lang="en-US" sz="2000" b="1" dirty="0" err="1">
                  <a:solidFill>
                    <a:srgbClr val="0070C0"/>
                  </a:solidFill>
                  <a:latin typeface="Verdana" pitchFamily="34" charset="0"/>
                </a:rPr>
                <a:t>realizar</a:t>
              </a:r>
              <a:r>
                <a:rPr lang="en-US" sz="2000" b="1" dirty="0">
                  <a:solidFill>
                    <a:srgbClr val="0070C0"/>
                  </a:solidFill>
                  <a:latin typeface="Verdana" pitchFamily="34" charset="0"/>
                </a:rPr>
                <a:t> el </a:t>
              </a:r>
              <a:r>
                <a:rPr lang="en-US" sz="2000" b="1" dirty="0" err="1">
                  <a:solidFill>
                    <a:srgbClr val="0070C0"/>
                  </a:solidFill>
                  <a:latin typeface="Verdana" pitchFamily="34" charset="0"/>
                </a:rPr>
                <a:t>sueño</a:t>
              </a:r>
              <a:r>
                <a:rPr lang="en-US" sz="2000" b="1" dirty="0">
                  <a:solidFill>
                    <a:srgbClr val="0070C0"/>
                  </a:solidFill>
                  <a:latin typeface="Verdana" pitchFamily="34" charset="0"/>
                </a:rPr>
                <a:t> de su </a:t>
              </a:r>
              <a:r>
                <a:rPr lang="en-US" sz="2000" b="1" dirty="0" err="1">
                  <a:solidFill>
                    <a:srgbClr val="0070C0"/>
                  </a:solidFill>
                  <a:latin typeface="Verdana" pitchFamily="34" charset="0"/>
                </a:rPr>
                <a:t>vida</a:t>
              </a:r>
              <a:r>
                <a:rPr lang="en-US" sz="2000" b="1" dirty="0">
                  <a:solidFill>
                    <a:srgbClr val="0070C0"/>
                  </a:solidFill>
                  <a:latin typeface="Verdana" pitchFamily="34" charset="0"/>
                </a:rPr>
                <a:t>!</a:t>
              </a:r>
              <a:endParaRPr lang="en-US" sz="2000" b="1" dirty="0">
                <a:solidFill>
                  <a:srgbClr val="3F3F3F"/>
                </a:solidFill>
                <a:latin typeface="Verdana" pitchFamily="34" charset="0"/>
              </a:endParaRPr>
            </a:p>
          </p:txBody>
        </p:sp>
        <p:sp>
          <p:nvSpPr>
            <p:cNvPr id="16392" name="Rectangle 25"/>
            <p:cNvSpPr>
              <a:spLocks noChangeArrowheads="1"/>
            </p:cNvSpPr>
            <p:nvPr/>
          </p:nvSpPr>
          <p:spPr bwMode="auto">
            <a:xfrm>
              <a:off x="96" y="2002"/>
              <a:ext cx="3408" cy="533"/>
            </a:xfrm>
            <a:prstGeom prst="rect">
              <a:avLst/>
            </a:prstGeom>
            <a:noFill/>
            <a:ln w="9525">
              <a:noFill/>
              <a:miter lim="800000"/>
              <a:headEnd/>
              <a:tailEnd/>
            </a:ln>
          </p:spPr>
          <p:txBody>
            <a:bodyPr anchor="ctr">
              <a:spAutoFit/>
            </a:bodyPr>
            <a:lstStyle/>
            <a:p>
              <a:pPr algn="ctr">
                <a:lnSpc>
                  <a:spcPct val="130000"/>
                </a:lnSpc>
              </a:pPr>
              <a:r>
                <a:rPr lang="en-US" sz="2000" b="1">
                  <a:solidFill>
                    <a:srgbClr val="3F3F3F"/>
                  </a:solidFill>
                  <a:latin typeface="Verdana" pitchFamily="34" charset="0"/>
                </a:rPr>
                <a:t>Con los viajes de </a:t>
              </a:r>
            </a:p>
            <a:p>
              <a:pPr algn="ctr">
                <a:lnSpc>
                  <a:spcPct val="130000"/>
                </a:lnSpc>
              </a:pPr>
              <a:r>
                <a:rPr lang="en-US" sz="2000" b="1">
                  <a:solidFill>
                    <a:srgbClr val="3F3F3F"/>
                  </a:solidFill>
                  <a:latin typeface="Verdana" pitchFamily="34" charset="0"/>
                </a:rPr>
                <a:t>y la oportunidad de ganar</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637772"/>
            <a:ext cx="9144000" cy="738664"/>
          </a:xfrm>
          <a:prstGeom prst="rect">
            <a:avLst/>
          </a:prstGeom>
          <a:noFill/>
          <a:ln w="9525">
            <a:noFill/>
            <a:miter lim="800000"/>
            <a:headEnd/>
            <a:tailEnd/>
          </a:ln>
        </p:spPr>
        <p:txBody>
          <a:bodyPr anchor="ctr">
            <a:spAutoFit/>
          </a:bodyPr>
          <a:lstStyle/>
          <a:p>
            <a:pPr algn="ctr" eaLnBrk="0" hangingPunct="0"/>
            <a:r>
              <a:rPr lang="en-US" sz="1800" b="1" dirty="0" smtClean="0">
                <a:solidFill>
                  <a:srgbClr val="6F1D82"/>
                </a:solidFill>
                <a:latin typeface="Verdana" pitchFamily="34" charset="0"/>
              </a:rPr>
              <a:t>¿</a:t>
            </a:r>
            <a:r>
              <a:rPr lang="en-US" sz="1800" b="1" dirty="0" err="1" smtClean="0">
                <a:solidFill>
                  <a:srgbClr val="6F1D82"/>
                </a:solidFill>
                <a:latin typeface="Verdana" pitchFamily="34" charset="0"/>
              </a:rPr>
              <a:t>Qué</a:t>
            </a:r>
            <a:r>
              <a:rPr lang="en-US" sz="1800" b="1" dirty="0" smtClean="0">
                <a:solidFill>
                  <a:srgbClr val="6F1D82"/>
                </a:solidFill>
                <a:latin typeface="Verdana" pitchFamily="34" charset="0"/>
              </a:rPr>
              <a:t> </a:t>
            </a:r>
            <a:r>
              <a:rPr lang="en-US" sz="1800" b="1" dirty="0" err="1" smtClean="0">
                <a:solidFill>
                  <a:srgbClr val="6F1D82"/>
                </a:solidFill>
                <a:latin typeface="Verdana" pitchFamily="34" charset="0"/>
              </a:rPr>
              <a:t>recibe</a:t>
            </a:r>
            <a:r>
              <a:rPr lang="en-US" sz="1800" b="1" dirty="0" smtClean="0">
                <a:solidFill>
                  <a:srgbClr val="6F1D82"/>
                </a:solidFill>
                <a:latin typeface="Verdana" pitchFamily="34" charset="0"/>
              </a:rPr>
              <a:t> </a:t>
            </a:r>
            <a:r>
              <a:rPr lang="en-US" sz="1800" b="1" dirty="0" err="1" smtClean="0">
                <a:solidFill>
                  <a:srgbClr val="6F1D82"/>
                </a:solidFill>
                <a:latin typeface="Verdana" pitchFamily="34" charset="0"/>
              </a:rPr>
              <a:t>usted</a:t>
            </a:r>
            <a:r>
              <a:rPr lang="en-US" sz="1800" b="1" dirty="0" smtClean="0">
                <a:solidFill>
                  <a:srgbClr val="6F1D82"/>
                </a:solidFill>
                <a:latin typeface="Verdana" pitchFamily="34" charset="0"/>
              </a:rPr>
              <a:t> </a:t>
            </a:r>
          </a:p>
          <a:p>
            <a:pPr algn="ctr" eaLnBrk="0" hangingPunct="0"/>
            <a:r>
              <a:rPr lang="en-US" sz="2400" b="1" dirty="0" err="1" smtClean="0">
                <a:solidFill>
                  <a:srgbClr val="6F1D82"/>
                </a:solidFill>
                <a:latin typeface="Verdana" pitchFamily="34" charset="0"/>
              </a:rPr>
              <a:t>cuando</a:t>
            </a:r>
            <a:r>
              <a:rPr lang="en-US" sz="2400" b="1" dirty="0" smtClean="0">
                <a:solidFill>
                  <a:srgbClr val="6F1D82"/>
                </a:solidFill>
                <a:latin typeface="Verdana" pitchFamily="34" charset="0"/>
              </a:rPr>
              <a:t> se </a:t>
            </a:r>
            <a:r>
              <a:rPr lang="en-US" sz="2400" b="1" dirty="0" err="1" smtClean="0">
                <a:solidFill>
                  <a:srgbClr val="6F1D82"/>
                </a:solidFill>
                <a:latin typeface="Verdana" pitchFamily="34" charset="0"/>
              </a:rPr>
              <a:t>convierte</a:t>
            </a:r>
            <a:r>
              <a:rPr lang="en-US" sz="2400" b="1" dirty="0" smtClean="0">
                <a:solidFill>
                  <a:srgbClr val="6F1D82"/>
                </a:solidFill>
                <a:latin typeface="Verdana" pitchFamily="34" charset="0"/>
              </a:rPr>
              <a:t> en </a:t>
            </a:r>
            <a:r>
              <a:rPr lang="en-US" sz="2400" b="1" dirty="0" err="1" smtClean="0">
                <a:solidFill>
                  <a:srgbClr val="6F1D82"/>
                </a:solidFill>
                <a:latin typeface="Verdana" pitchFamily="34" charset="0"/>
              </a:rPr>
              <a:t>distribuidor</a:t>
            </a:r>
            <a:r>
              <a:rPr lang="en-US" sz="2400" b="1" dirty="0" smtClean="0">
                <a:solidFill>
                  <a:srgbClr val="6F1D82"/>
                </a:solidFill>
                <a:latin typeface="Verdana" pitchFamily="34" charset="0"/>
              </a:rPr>
              <a:t>?</a:t>
            </a:r>
            <a:endParaRPr lang="en-US" sz="2400" dirty="0">
              <a:solidFill>
                <a:srgbClr val="6F1D82"/>
              </a:solidFill>
              <a:latin typeface="Verdana" pitchFamily="34" charset="0"/>
            </a:endParaRPr>
          </a:p>
        </p:txBody>
      </p:sp>
      <p:pic>
        <p:nvPicPr>
          <p:cNvPr id="8" name="Picture 22" descr="card.jpg"/>
          <p:cNvPicPr>
            <a:picLocks noChangeAspect="1"/>
          </p:cNvPicPr>
          <p:nvPr/>
        </p:nvPicPr>
        <p:blipFill>
          <a:blip r:embed="rId2"/>
          <a:srcRect/>
          <a:stretch>
            <a:fillRect/>
          </a:stretch>
        </p:blipFill>
        <p:spPr bwMode="auto">
          <a:xfrm>
            <a:off x="300038" y="1985963"/>
            <a:ext cx="2555875" cy="1698625"/>
          </a:xfrm>
          <a:prstGeom prst="rect">
            <a:avLst/>
          </a:prstGeom>
          <a:noFill/>
          <a:ln w="9525">
            <a:noFill/>
            <a:miter lim="800000"/>
            <a:headEnd/>
            <a:tailEnd/>
          </a:ln>
        </p:spPr>
      </p:pic>
      <p:sp>
        <p:nvSpPr>
          <p:cNvPr id="9" name="Rectangle 8"/>
          <p:cNvSpPr>
            <a:spLocks noChangeArrowheads="1"/>
          </p:cNvSpPr>
          <p:nvPr/>
        </p:nvSpPr>
        <p:spPr bwMode="auto">
          <a:xfrm>
            <a:off x="3224210" y="1845894"/>
            <a:ext cx="5919790" cy="3416320"/>
          </a:xfrm>
          <a:prstGeom prst="rect">
            <a:avLst/>
          </a:prstGeom>
          <a:noFill/>
          <a:ln w="9525">
            <a:noFill/>
            <a:miter lim="800000"/>
            <a:headEnd/>
            <a:tailEnd/>
          </a:ln>
        </p:spPr>
        <p:txBody>
          <a:bodyPr wrap="square" anchor="ctr">
            <a:spAutoFit/>
          </a:bodyPr>
          <a:lstStyle/>
          <a:p>
            <a:pPr lvl="1" eaLnBrk="0" hangingPunct="0">
              <a:lnSpc>
                <a:spcPct val="120000"/>
              </a:lnSpc>
              <a:buSzPct val="100000"/>
            </a:pPr>
            <a:r>
              <a:rPr lang="en-US" dirty="0" smtClean="0">
                <a:solidFill>
                  <a:schemeClr val="bg2"/>
                </a:solidFill>
                <a:latin typeface="Verdana" pitchFamily="34" charset="0"/>
              </a:rPr>
              <a:t>7N/8D (Resort) / 3N/4D(Hotel). </a:t>
            </a:r>
            <a:r>
              <a:rPr lang="en-US" dirty="0" err="1" smtClean="0">
                <a:solidFill>
                  <a:schemeClr val="bg2"/>
                </a:solidFill>
                <a:latin typeface="Verdana" pitchFamily="34" charset="0"/>
              </a:rPr>
              <a:t>Todas</a:t>
            </a:r>
            <a:r>
              <a:rPr lang="en-US" dirty="0" smtClean="0">
                <a:solidFill>
                  <a:schemeClr val="bg2"/>
                </a:solidFill>
                <a:latin typeface="Verdana" pitchFamily="34" charset="0"/>
              </a:rPr>
              <a:t> las </a:t>
            </a:r>
            <a:r>
              <a:rPr lang="en-US" dirty="0" err="1" smtClean="0">
                <a:solidFill>
                  <a:schemeClr val="bg2"/>
                </a:solidFill>
                <a:latin typeface="Verdana" pitchFamily="34" charset="0"/>
              </a:rPr>
              <a:t>propiedades</a:t>
            </a:r>
            <a:r>
              <a:rPr lang="en-US" dirty="0" smtClean="0">
                <a:solidFill>
                  <a:schemeClr val="bg2"/>
                </a:solidFill>
                <a:latin typeface="Verdana" pitchFamily="34" charset="0"/>
              </a:rPr>
              <a:t> </a:t>
            </a:r>
            <a:r>
              <a:rPr lang="en-US" dirty="0" err="1" smtClean="0">
                <a:solidFill>
                  <a:schemeClr val="bg2"/>
                </a:solidFill>
                <a:latin typeface="Verdana" pitchFamily="34" charset="0"/>
              </a:rPr>
              <a:t>tendrán</a:t>
            </a:r>
            <a:r>
              <a:rPr lang="en-US" dirty="0" smtClean="0">
                <a:solidFill>
                  <a:schemeClr val="bg2"/>
                </a:solidFill>
                <a:latin typeface="Verdana" pitchFamily="34" charset="0"/>
              </a:rPr>
              <a:t> </a:t>
            </a:r>
            <a:r>
              <a:rPr lang="en-US" dirty="0" err="1" smtClean="0">
                <a:solidFill>
                  <a:schemeClr val="bg2"/>
                </a:solidFill>
                <a:latin typeface="Verdana" pitchFamily="34" charset="0"/>
              </a:rPr>
              <a:t>una</a:t>
            </a:r>
            <a:r>
              <a:rPr lang="en-US" dirty="0" smtClean="0">
                <a:solidFill>
                  <a:schemeClr val="bg2"/>
                </a:solidFill>
                <a:latin typeface="Verdana" pitchFamily="34" charset="0"/>
              </a:rPr>
              <a:t> </a:t>
            </a:r>
            <a:r>
              <a:rPr lang="en-US" dirty="0" err="1" smtClean="0">
                <a:solidFill>
                  <a:schemeClr val="bg2"/>
                </a:solidFill>
                <a:latin typeface="Verdana" pitchFamily="34" charset="0"/>
              </a:rPr>
              <a:t>calificación</a:t>
            </a:r>
            <a:r>
              <a:rPr lang="en-US" dirty="0" smtClean="0">
                <a:solidFill>
                  <a:schemeClr val="bg2"/>
                </a:solidFill>
                <a:latin typeface="Verdana" pitchFamily="34" charset="0"/>
              </a:rPr>
              <a:t> de 3 a 5 </a:t>
            </a:r>
            <a:r>
              <a:rPr lang="en-US" dirty="0" err="1" smtClean="0">
                <a:solidFill>
                  <a:schemeClr val="bg2"/>
                </a:solidFill>
                <a:latin typeface="Verdana" pitchFamily="34" charset="0"/>
              </a:rPr>
              <a:t>estrellas</a:t>
            </a:r>
            <a:r>
              <a:rPr lang="en-US" dirty="0" smtClean="0">
                <a:solidFill>
                  <a:schemeClr val="bg2"/>
                </a:solidFill>
                <a:latin typeface="Verdana" pitchFamily="34" charset="0"/>
              </a:rPr>
              <a:t> y la </a:t>
            </a:r>
            <a:r>
              <a:rPr lang="en-US" dirty="0" err="1" smtClean="0">
                <a:solidFill>
                  <a:schemeClr val="bg2"/>
                </a:solidFill>
                <a:latin typeface="Verdana" pitchFamily="34" charset="0"/>
              </a:rPr>
              <a:t>oferta</a:t>
            </a:r>
            <a:r>
              <a:rPr lang="en-US" dirty="0" smtClean="0">
                <a:solidFill>
                  <a:schemeClr val="bg2"/>
                </a:solidFill>
                <a:latin typeface="Verdana" pitchFamily="34" charset="0"/>
              </a:rPr>
              <a:t> no </a:t>
            </a:r>
            <a:r>
              <a:rPr lang="en-US" dirty="0" err="1" smtClean="0">
                <a:solidFill>
                  <a:schemeClr val="bg2"/>
                </a:solidFill>
                <a:latin typeface="Verdana" pitchFamily="34" charset="0"/>
              </a:rPr>
              <a:t>incluye</a:t>
            </a:r>
            <a:r>
              <a:rPr lang="en-US" dirty="0" smtClean="0">
                <a:solidFill>
                  <a:schemeClr val="bg2"/>
                </a:solidFill>
                <a:latin typeface="Verdana" pitchFamily="34" charset="0"/>
              </a:rPr>
              <a:t> </a:t>
            </a:r>
            <a:r>
              <a:rPr lang="en-US" dirty="0" err="1" smtClean="0">
                <a:solidFill>
                  <a:schemeClr val="bg2"/>
                </a:solidFill>
                <a:latin typeface="Verdana" pitchFamily="34" charset="0"/>
              </a:rPr>
              <a:t>impuestos</a:t>
            </a:r>
            <a:r>
              <a:rPr lang="en-US" dirty="0" smtClean="0">
                <a:solidFill>
                  <a:schemeClr val="bg2"/>
                </a:solidFill>
                <a:latin typeface="Verdana" pitchFamily="34" charset="0"/>
              </a:rPr>
              <a:t> y cargos </a:t>
            </a:r>
            <a:r>
              <a:rPr lang="en-US" dirty="0" err="1" smtClean="0">
                <a:solidFill>
                  <a:schemeClr val="bg2"/>
                </a:solidFill>
                <a:latin typeface="Verdana" pitchFamily="34" charset="0"/>
              </a:rPr>
              <a:t>por</a:t>
            </a:r>
            <a:r>
              <a:rPr lang="en-US" dirty="0" smtClean="0">
                <a:solidFill>
                  <a:schemeClr val="bg2"/>
                </a:solidFill>
                <a:latin typeface="Verdana" pitchFamily="34" charset="0"/>
              </a:rPr>
              <a:t> </a:t>
            </a:r>
            <a:r>
              <a:rPr lang="en-US" dirty="0" err="1" smtClean="0">
                <a:solidFill>
                  <a:schemeClr val="bg2"/>
                </a:solidFill>
                <a:latin typeface="Verdana" pitchFamily="34" charset="0"/>
              </a:rPr>
              <a:t>procesamiento</a:t>
            </a:r>
            <a:r>
              <a:rPr lang="en-US" dirty="0" smtClean="0">
                <a:solidFill>
                  <a:schemeClr val="bg2"/>
                </a:solidFill>
                <a:latin typeface="Verdana" pitchFamily="34" charset="0"/>
              </a:rPr>
              <a:t>.</a:t>
            </a:r>
            <a:endParaRPr lang="en-US" dirty="0" smtClean="0">
              <a:solidFill>
                <a:srgbClr val="808080"/>
              </a:solidFill>
              <a:latin typeface="Verdana" pitchFamily="34" charset="0"/>
            </a:endParaRPr>
          </a:p>
          <a:p>
            <a:pPr marL="344488" indent="-344488">
              <a:lnSpc>
                <a:spcPct val="120000"/>
              </a:lnSpc>
              <a:buClr>
                <a:schemeClr val="tx1"/>
              </a:buClr>
            </a:pPr>
            <a:endParaRPr lang="en-US" sz="1600" dirty="0" smtClean="0">
              <a:solidFill>
                <a:schemeClr val="bg1">
                  <a:lumMod val="50000"/>
                </a:schemeClr>
              </a:solidFill>
              <a:latin typeface="Verdana" pitchFamily="34" charset="0"/>
              <a:ea typeface="Verdana" pitchFamily="34" charset="0"/>
              <a:cs typeface="Verdana" pitchFamily="34" charset="0"/>
            </a:endParaRPr>
          </a:p>
          <a:p>
            <a:pPr marL="344488" indent="-344488">
              <a:lnSpc>
                <a:spcPct val="120000"/>
              </a:lnSpc>
              <a:buClr>
                <a:schemeClr val="tx1"/>
              </a:buClr>
              <a:buFont typeface="Wingdings" pitchFamily="2" charset="2"/>
              <a:buNone/>
            </a:pPr>
            <a:r>
              <a:rPr lang="en-US" dirty="0" smtClean="0">
                <a:solidFill>
                  <a:schemeClr val="bg2"/>
                </a:solidFill>
                <a:latin typeface="Verdana" pitchFamily="34" charset="0"/>
              </a:rPr>
              <a:t>      </a:t>
            </a:r>
            <a:r>
              <a:rPr lang="en-US" dirty="0" err="1" smtClean="0">
                <a:solidFill>
                  <a:schemeClr val="bg2"/>
                </a:solidFill>
                <a:latin typeface="Verdana" pitchFamily="34" charset="0"/>
              </a:rPr>
              <a:t>arjeta</a:t>
            </a:r>
            <a:r>
              <a:rPr lang="en-US" dirty="0" smtClean="0">
                <a:solidFill>
                  <a:schemeClr val="bg2"/>
                </a:solidFill>
                <a:latin typeface="Verdana" pitchFamily="34" charset="0"/>
              </a:rPr>
              <a:t> de </a:t>
            </a:r>
            <a:r>
              <a:rPr lang="en-US" dirty="0" err="1" smtClean="0">
                <a:solidFill>
                  <a:schemeClr val="bg2"/>
                </a:solidFill>
                <a:latin typeface="Verdana" pitchFamily="34" charset="0"/>
              </a:rPr>
              <a:t>Débito</a:t>
            </a:r>
            <a:r>
              <a:rPr lang="en-US" dirty="0" smtClean="0">
                <a:solidFill>
                  <a:schemeClr val="bg2"/>
                </a:solidFill>
                <a:latin typeface="Verdana" pitchFamily="34" charset="0"/>
              </a:rPr>
              <a:t> de TVI (Se </a:t>
            </a:r>
            <a:r>
              <a:rPr lang="en-US" dirty="0" err="1" smtClean="0">
                <a:solidFill>
                  <a:schemeClr val="bg2"/>
                </a:solidFill>
                <a:latin typeface="Verdana" pitchFamily="34" charset="0"/>
              </a:rPr>
              <a:t>lanzará</a:t>
            </a:r>
            <a:r>
              <a:rPr lang="en-US" dirty="0" smtClean="0">
                <a:solidFill>
                  <a:schemeClr val="bg2"/>
                </a:solidFill>
                <a:latin typeface="Verdana" pitchFamily="34" charset="0"/>
              </a:rPr>
              <a:t> </a:t>
            </a:r>
            <a:r>
              <a:rPr lang="en-US" dirty="0" err="1" smtClean="0">
                <a:solidFill>
                  <a:schemeClr val="bg2"/>
                </a:solidFill>
                <a:latin typeface="Verdana" pitchFamily="34" charset="0"/>
              </a:rPr>
              <a:t>próximamente</a:t>
            </a:r>
            <a:r>
              <a:rPr lang="en-US" dirty="0" smtClean="0">
                <a:solidFill>
                  <a:schemeClr val="bg2"/>
                </a:solidFill>
                <a:latin typeface="Verdana" pitchFamily="34" charset="0"/>
              </a:rPr>
              <a:t>. </a:t>
            </a:r>
            <a:r>
              <a:rPr lang="en-US" dirty="0" err="1" smtClean="0">
                <a:solidFill>
                  <a:schemeClr val="bg2"/>
                </a:solidFill>
                <a:latin typeface="Verdana" pitchFamily="34" charset="0"/>
              </a:rPr>
              <a:t>Una</a:t>
            </a:r>
            <a:r>
              <a:rPr lang="en-US" dirty="0" smtClean="0">
                <a:solidFill>
                  <a:schemeClr val="bg2"/>
                </a:solidFill>
                <a:latin typeface="Verdana" pitchFamily="34" charset="0"/>
              </a:rPr>
              <a:t> </a:t>
            </a:r>
            <a:r>
              <a:rPr lang="en-US" dirty="0" err="1" smtClean="0">
                <a:solidFill>
                  <a:schemeClr val="bg2"/>
                </a:solidFill>
                <a:latin typeface="Verdana" pitchFamily="34" charset="0"/>
              </a:rPr>
              <a:t>vez</a:t>
            </a:r>
            <a:r>
              <a:rPr lang="en-US" dirty="0" smtClean="0">
                <a:solidFill>
                  <a:schemeClr val="bg2"/>
                </a:solidFill>
                <a:latin typeface="Verdana" pitchFamily="34" charset="0"/>
              </a:rPr>
              <a:t> </a:t>
            </a:r>
            <a:r>
              <a:rPr lang="en-US" dirty="0" err="1" smtClean="0">
                <a:solidFill>
                  <a:schemeClr val="bg2"/>
                </a:solidFill>
                <a:latin typeface="Verdana" pitchFamily="34" charset="0"/>
              </a:rPr>
              <a:t>lanzada</a:t>
            </a:r>
            <a:r>
              <a:rPr lang="en-US" dirty="0" smtClean="0">
                <a:solidFill>
                  <a:schemeClr val="bg2"/>
                </a:solidFill>
                <a:latin typeface="Verdana" pitchFamily="34" charset="0"/>
              </a:rPr>
              <a:t>, </a:t>
            </a:r>
            <a:r>
              <a:rPr lang="en-US" dirty="0" err="1" smtClean="0">
                <a:solidFill>
                  <a:schemeClr val="bg2"/>
                </a:solidFill>
                <a:latin typeface="Verdana" pitchFamily="34" charset="0"/>
              </a:rPr>
              <a:t>estará</a:t>
            </a:r>
            <a:r>
              <a:rPr lang="en-US" dirty="0" smtClean="0">
                <a:solidFill>
                  <a:schemeClr val="bg2"/>
                </a:solidFill>
                <a:latin typeface="Verdana" pitchFamily="34" charset="0"/>
              </a:rPr>
              <a:t> </a:t>
            </a:r>
            <a:r>
              <a:rPr lang="en-US" dirty="0" err="1" smtClean="0">
                <a:solidFill>
                  <a:schemeClr val="bg2"/>
                </a:solidFill>
                <a:latin typeface="Verdana" pitchFamily="34" charset="0"/>
              </a:rPr>
              <a:t>disponible</a:t>
            </a:r>
            <a:r>
              <a:rPr lang="en-US" dirty="0" smtClean="0">
                <a:solidFill>
                  <a:schemeClr val="bg2"/>
                </a:solidFill>
                <a:latin typeface="Verdana" pitchFamily="34" charset="0"/>
              </a:rPr>
              <a:t> </a:t>
            </a:r>
            <a:r>
              <a:rPr lang="en-US" dirty="0" err="1" smtClean="0">
                <a:solidFill>
                  <a:schemeClr val="bg2"/>
                </a:solidFill>
                <a:latin typeface="Verdana" pitchFamily="34" charset="0"/>
              </a:rPr>
              <a:t>para</a:t>
            </a:r>
            <a:r>
              <a:rPr lang="en-US" dirty="0" smtClean="0">
                <a:solidFill>
                  <a:schemeClr val="bg2"/>
                </a:solidFill>
                <a:latin typeface="Verdana" pitchFamily="34" charset="0"/>
              </a:rPr>
              <a:t> los </a:t>
            </a:r>
            <a:r>
              <a:rPr lang="en-US" dirty="0" err="1" smtClean="0">
                <a:solidFill>
                  <a:schemeClr val="bg2"/>
                </a:solidFill>
                <a:latin typeface="Verdana" pitchFamily="34" charset="0"/>
              </a:rPr>
              <a:t>miembros</a:t>
            </a:r>
            <a:r>
              <a:rPr lang="en-US" dirty="0" smtClean="0">
                <a:solidFill>
                  <a:schemeClr val="bg2"/>
                </a:solidFill>
                <a:latin typeface="Verdana" pitchFamily="34" charset="0"/>
              </a:rPr>
              <a:t> con un costo </a:t>
            </a:r>
            <a:r>
              <a:rPr lang="en-US" dirty="0" err="1" smtClean="0">
                <a:solidFill>
                  <a:schemeClr val="bg2"/>
                </a:solidFill>
                <a:latin typeface="Verdana" pitchFamily="34" charset="0"/>
              </a:rPr>
              <a:t>adicional</a:t>
            </a:r>
            <a:r>
              <a:rPr lang="en-US" dirty="0" smtClean="0">
                <a:solidFill>
                  <a:schemeClr val="bg2"/>
                </a:solidFill>
                <a:latin typeface="Verdana" pitchFamily="34" charset="0"/>
              </a:rPr>
              <a:t>.)</a:t>
            </a:r>
          </a:p>
          <a:p>
            <a:pPr marL="344488" indent="-344488">
              <a:lnSpc>
                <a:spcPct val="120000"/>
              </a:lnSpc>
              <a:buClr>
                <a:schemeClr val="tx1"/>
              </a:buClr>
              <a:buFont typeface="Wingdings" pitchFamily="2" charset="2"/>
              <a:buNone/>
            </a:pPr>
            <a:endParaRPr lang="en-US" sz="1600" dirty="0" smtClean="0">
              <a:solidFill>
                <a:schemeClr val="bg1">
                  <a:lumMod val="50000"/>
                </a:schemeClr>
              </a:solidFill>
              <a:latin typeface="Verdana" pitchFamily="34" charset="0"/>
              <a:ea typeface="Verdana" pitchFamily="34" charset="0"/>
              <a:cs typeface="Verdana" pitchFamily="34" charset="0"/>
            </a:endParaRPr>
          </a:p>
          <a:p>
            <a:pPr marL="344488" indent="-344488">
              <a:lnSpc>
                <a:spcPct val="120000"/>
              </a:lnSpc>
              <a:buClr>
                <a:schemeClr val="tx1"/>
              </a:buClr>
            </a:pPr>
            <a:r>
              <a:rPr lang="en-US" sz="1600" dirty="0" smtClean="0">
                <a:solidFill>
                  <a:schemeClr val="bg2"/>
                </a:solidFill>
                <a:latin typeface="Verdana" pitchFamily="34" charset="0"/>
              </a:rPr>
              <a:t>     </a:t>
            </a:r>
            <a:r>
              <a:rPr lang="en-US" sz="1600" dirty="0" err="1" smtClean="0">
                <a:solidFill>
                  <a:schemeClr val="bg2"/>
                </a:solidFill>
                <a:latin typeface="Verdana" pitchFamily="34" charset="0"/>
              </a:rPr>
              <a:t>Descuentos</a:t>
            </a:r>
            <a:r>
              <a:rPr lang="en-US" sz="1600" dirty="0" smtClean="0">
                <a:solidFill>
                  <a:schemeClr val="bg2"/>
                </a:solidFill>
                <a:latin typeface="Verdana" pitchFamily="34" charset="0"/>
              </a:rPr>
              <a:t> en </a:t>
            </a:r>
            <a:r>
              <a:rPr lang="en-US" sz="1600" dirty="0" err="1" smtClean="0">
                <a:solidFill>
                  <a:schemeClr val="bg2"/>
                </a:solidFill>
                <a:latin typeface="Verdana" pitchFamily="34" charset="0"/>
              </a:rPr>
              <a:t>diferentes</a:t>
            </a:r>
            <a:r>
              <a:rPr lang="en-US" sz="1600" dirty="0" smtClean="0">
                <a:solidFill>
                  <a:schemeClr val="bg2"/>
                </a:solidFill>
                <a:latin typeface="Verdana" pitchFamily="34" charset="0"/>
              </a:rPr>
              <a:t> </a:t>
            </a:r>
            <a:r>
              <a:rPr lang="en-US" sz="1600" dirty="0" err="1" smtClean="0">
                <a:solidFill>
                  <a:schemeClr val="bg2"/>
                </a:solidFill>
                <a:latin typeface="Verdana" pitchFamily="34" charset="0"/>
              </a:rPr>
              <a:t>ofertas</a:t>
            </a:r>
            <a:r>
              <a:rPr lang="en-US" sz="1600" dirty="0" smtClean="0">
                <a:solidFill>
                  <a:schemeClr val="bg2"/>
                </a:solidFill>
                <a:latin typeface="Verdana" pitchFamily="34" charset="0"/>
              </a:rPr>
              <a:t> de </a:t>
            </a:r>
            <a:r>
              <a:rPr lang="en-US" sz="1600" dirty="0" err="1" smtClean="0">
                <a:solidFill>
                  <a:schemeClr val="bg2"/>
                </a:solidFill>
                <a:latin typeface="Verdana" pitchFamily="34" charset="0"/>
              </a:rPr>
              <a:t>viajes</a:t>
            </a:r>
            <a:r>
              <a:rPr lang="en-US" sz="1600" dirty="0" smtClean="0">
                <a:solidFill>
                  <a:schemeClr val="bg2"/>
                </a:solidFill>
                <a:latin typeface="Verdana" pitchFamily="34" charset="0"/>
              </a:rPr>
              <a:t> </a:t>
            </a:r>
            <a:r>
              <a:rPr lang="en-US" sz="1600" dirty="0" err="1" smtClean="0">
                <a:solidFill>
                  <a:schemeClr val="bg2"/>
                </a:solidFill>
                <a:latin typeface="Verdana" pitchFamily="34" charset="0"/>
              </a:rPr>
              <a:t>que</a:t>
            </a:r>
            <a:r>
              <a:rPr lang="en-US" sz="1600" dirty="0" smtClean="0">
                <a:solidFill>
                  <a:schemeClr val="bg2"/>
                </a:solidFill>
                <a:latin typeface="Verdana" pitchFamily="34" charset="0"/>
              </a:rPr>
              <a:t> </a:t>
            </a:r>
            <a:r>
              <a:rPr lang="en-US" sz="1600" dirty="0" err="1" smtClean="0">
                <a:solidFill>
                  <a:schemeClr val="bg2"/>
                </a:solidFill>
                <a:latin typeface="Verdana" pitchFamily="34" charset="0"/>
              </a:rPr>
              <a:t>incluyen</a:t>
            </a:r>
            <a:r>
              <a:rPr lang="en-US" sz="1600" dirty="0" smtClean="0">
                <a:solidFill>
                  <a:schemeClr val="bg2"/>
                </a:solidFill>
                <a:latin typeface="Verdana" pitchFamily="34" charset="0"/>
              </a:rPr>
              <a:t> :</a:t>
            </a:r>
          </a:p>
          <a:p>
            <a:pPr marL="344488" indent="-344488">
              <a:lnSpc>
                <a:spcPct val="120000"/>
              </a:lnSpc>
              <a:buClr>
                <a:schemeClr val="tx1"/>
              </a:buClr>
            </a:pPr>
            <a:endParaRPr lang="ru-RU" sz="1600" dirty="0" smtClean="0">
              <a:solidFill>
                <a:srgbClr val="808080"/>
              </a:solidFill>
              <a:latin typeface="Verdana" pitchFamily="34" charset="0"/>
            </a:endParaRPr>
          </a:p>
          <a:p>
            <a:pPr marL="344488" indent="-344488">
              <a:lnSpc>
                <a:spcPct val="120000"/>
              </a:lnSpc>
              <a:buClr>
                <a:schemeClr val="tx1"/>
              </a:buClr>
            </a:pPr>
            <a:endParaRPr lang="en-US" sz="1600" dirty="0" smtClean="0">
              <a:solidFill>
                <a:srgbClr val="808080"/>
              </a:solidFill>
              <a:latin typeface="Verdana" pitchFamily="34" charset="0"/>
              <a:sym typeface="0" pitchFamily="34" charset="-127"/>
            </a:endParaRPr>
          </a:p>
        </p:txBody>
      </p:sp>
      <p:pic>
        <p:nvPicPr>
          <p:cNvPr id="10" name="Picture 52" descr="tick-blue"/>
          <p:cNvPicPr>
            <a:picLocks noGrp="1" noChangeAspect="1" noChangeArrowheads="1"/>
          </p:cNvPicPr>
          <p:nvPr>
            <p:ph sz="quarter" idx="1"/>
          </p:nvPr>
        </p:nvPicPr>
        <p:blipFill>
          <a:blip r:embed="rId3"/>
          <a:srcRect/>
          <a:stretch>
            <a:fillRect/>
          </a:stretch>
        </p:blipFill>
        <p:spPr bwMode="auto">
          <a:xfrm>
            <a:off x="3357549" y="1931967"/>
            <a:ext cx="228600" cy="238125"/>
          </a:xfrm>
          <a:noFill/>
          <a:ln>
            <a:miter lim="800000"/>
            <a:headEnd/>
            <a:tailEnd/>
          </a:ln>
        </p:spPr>
      </p:pic>
      <p:pic>
        <p:nvPicPr>
          <p:cNvPr id="11" name="Picture 55" descr="tick-blue"/>
          <p:cNvPicPr>
            <a:picLocks noChangeAspect="1" noChangeArrowheads="1"/>
          </p:cNvPicPr>
          <p:nvPr/>
        </p:nvPicPr>
        <p:blipFill>
          <a:blip r:embed="rId3"/>
          <a:srcRect/>
          <a:stretch>
            <a:fillRect/>
          </a:stretch>
        </p:blipFill>
        <p:spPr bwMode="auto">
          <a:xfrm>
            <a:off x="3294045" y="3008310"/>
            <a:ext cx="228600" cy="238125"/>
          </a:xfrm>
          <a:prstGeom prst="rect">
            <a:avLst/>
          </a:prstGeom>
          <a:noFill/>
          <a:ln w="9525">
            <a:noFill/>
            <a:miter lim="800000"/>
            <a:headEnd/>
            <a:tailEnd/>
          </a:ln>
        </p:spPr>
      </p:pic>
      <p:pic>
        <p:nvPicPr>
          <p:cNvPr id="12" name="Picture 56" descr="tick-blue"/>
          <p:cNvPicPr>
            <a:picLocks noChangeAspect="1" noChangeArrowheads="1"/>
          </p:cNvPicPr>
          <p:nvPr/>
        </p:nvPicPr>
        <p:blipFill>
          <a:blip r:embed="rId3"/>
          <a:srcRect/>
          <a:stretch>
            <a:fillRect/>
          </a:stretch>
        </p:blipFill>
        <p:spPr bwMode="auto">
          <a:xfrm>
            <a:off x="3321036" y="4103700"/>
            <a:ext cx="228600" cy="238125"/>
          </a:xfrm>
          <a:prstGeom prst="rect">
            <a:avLst/>
          </a:prstGeom>
          <a:noFill/>
          <a:ln w="9525">
            <a:noFill/>
            <a:miter lim="800000"/>
            <a:headEnd/>
            <a:tailEnd/>
          </a:ln>
        </p:spPr>
      </p:pic>
      <p:pic>
        <p:nvPicPr>
          <p:cNvPr id="13" name="Picture 37" descr="cruies"/>
          <p:cNvPicPr>
            <a:picLocks noGrp="1" noChangeAspect="1" noChangeArrowheads="1"/>
          </p:cNvPicPr>
          <p:nvPr>
            <p:ph sz="quarter" idx="4294967295"/>
          </p:nvPr>
        </p:nvPicPr>
        <p:blipFill>
          <a:blip r:embed="rId4"/>
          <a:srcRect/>
          <a:stretch>
            <a:fillRect/>
          </a:stretch>
        </p:blipFill>
        <p:spPr bwMode="auto">
          <a:xfrm>
            <a:off x="1252586" y="4824500"/>
            <a:ext cx="200025" cy="400050"/>
          </a:xfrm>
          <a:prstGeom prst="rect">
            <a:avLst/>
          </a:prstGeom>
          <a:noFill/>
          <a:ln>
            <a:miter lim="800000"/>
            <a:headEnd/>
            <a:tailEnd/>
          </a:ln>
        </p:spPr>
      </p:pic>
      <p:pic>
        <p:nvPicPr>
          <p:cNvPr id="14" name="Picture 40" descr="HOTEL"/>
          <p:cNvPicPr>
            <a:picLocks noChangeAspect="1" noChangeArrowheads="1"/>
          </p:cNvPicPr>
          <p:nvPr/>
        </p:nvPicPr>
        <p:blipFill>
          <a:blip r:embed="rId5"/>
          <a:srcRect/>
          <a:stretch>
            <a:fillRect/>
          </a:stretch>
        </p:blipFill>
        <p:spPr bwMode="auto">
          <a:xfrm>
            <a:off x="5030840" y="4732425"/>
            <a:ext cx="495300" cy="523875"/>
          </a:xfrm>
          <a:prstGeom prst="rect">
            <a:avLst/>
          </a:prstGeom>
          <a:noFill/>
          <a:ln w="9525">
            <a:noFill/>
            <a:miter lim="800000"/>
            <a:headEnd/>
            <a:tailEnd/>
          </a:ln>
        </p:spPr>
      </p:pic>
      <p:pic>
        <p:nvPicPr>
          <p:cNvPr id="15" name="Picture 41" descr="ATTRACTION"/>
          <p:cNvPicPr>
            <a:picLocks noChangeAspect="1" noChangeArrowheads="1"/>
          </p:cNvPicPr>
          <p:nvPr/>
        </p:nvPicPr>
        <p:blipFill>
          <a:blip r:embed="rId6"/>
          <a:srcRect/>
          <a:stretch>
            <a:fillRect/>
          </a:stretch>
        </p:blipFill>
        <p:spPr bwMode="auto">
          <a:xfrm>
            <a:off x="4997546" y="5275334"/>
            <a:ext cx="495300" cy="523875"/>
          </a:xfrm>
          <a:prstGeom prst="rect">
            <a:avLst/>
          </a:prstGeom>
          <a:noFill/>
          <a:ln w="9525">
            <a:noFill/>
            <a:miter lim="800000"/>
            <a:headEnd/>
            <a:tailEnd/>
          </a:ln>
        </p:spPr>
      </p:pic>
      <p:pic>
        <p:nvPicPr>
          <p:cNvPr id="16" name="Picture 42" descr="pass"/>
          <p:cNvPicPr>
            <a:picLocks noChangeAspect="1" noChangeArrowheads="1"/>
          </p:cNvPicPr>
          <p:nvPr/>
        </p:nvPicPr>
        <p:blipFill>
          <a:blip r:embed="rId7"/>
          <a:srcRect/>
          <a:stretch>
            <a:fillRect/>
          </a:stretch>
        </p:blipFill>
        <p:spPr bwMode="auto">
          <a:xfrm>
            <a:off x="4992784" y="6029429"/>
            <a:ext cx="495300" cy="523875"/>
          </a:xfrm>
          <a:prstGeom prst="rect">
            <a:avLst/>
          </a:prstGeom>
          <a:noFill/>
          <a:ln w="9525">
            <a:noFill/>
            <a:miter lim="800000"/>
            <a:headEnd/>
            <a:tailEnd/>
          </a:ln>
        </p:spPr>
      </p:pic>
      <p:grpSp>
        <p:nvGrpSpPr>
          <p:cNvPr id="17" name="Group 20"/>
          <p:cNvGrpSpPr>
            <a:grpSpLocks/>
          </p:cNvGrpSpPr>
          <p:nvPr/>
        </p:nvGrpSpPr>
        <p:grpSpPr bwMode="auto">
          <a:xfrm>
            <a:off x="1781228" y="4495883"/>
            <a:ext cx="6624637" cy="5822953"/>
            <a:chOff x="907" y="2634"/>
            <a:chExt cx="4173" cy="3668"/>
          </a:xfrm>
        </p:grpSpPr>
        <p:sp>
          <p:nvSpPr>
            <p:cNvPr id="18" name="Text Box 70"/>
            <p:cNvSpPr txBox="1">
              <a:spLocks noChangeArrowheads="1"/>
            </p:cNvSpPr>
            <p:nvPr/>
          </p:nvSpPr>
          <p:spPr bwMode="auto">
            <a:xfrm>
              <a:off x="3379" y="2634"/>
              <a:ext cx="1701" cy="3668"/>
            </a:xfrm>
            <a:prstGeom prst="rect">
              <a:avLst/>
            </a:prstGeom>
            <a:noFill/>
            <a:ln w="9525">
              <a:noFill/>
              <a:miter lim="800000"/>
              <a:headEnd/>
              <a:tailEnd/>
            </a:ln>
          </p:spPr>
          <p:txBody>
            <a:bodyPr>
              <a:spAutoFit/>
            </a:bodyPr>
            <a:lstStyle/>
            <a:p>
              <a:pPr eaLnBrk="0" hangingPunct="0">
                <a:lnSpc>
                  <a:spcPct val="300000"/>
                </a:lnSpc>
                <a:buSzPct val="100000"/>
              </a:pPr>
              <a:r>
                <a:rPr lang="en-US" dirty="0" err="1" smtClean="0">
                  <a:solidFill>
                    <a:schemeClr val="bg2"/>
                  </a:solidFill>
                  <a:latin typeface="Verdana" pitchFamily="34" charset="0"/>
                </a:rPr>
                <a:t>Ofertas</a:t>
              </a:r>
              <a:r>
                <a:rPr lang="en-US" dirty="0" smtClean="0">
                  <a:solidFill>
                    <a:schemeClr val="bg2"/>
                  </a:solidFill>
                  <a:latin typeface="Verdana" pitchFamily="34" charset="0"/>
                </a:rPr>
                <a:t> de </a:t>
              </a:r>
              <a:r>
                <a:rPr lang="en-US" dirty="0" err="1" smtClean="0">
                  <a:solidFill>
                    <a:schemeClr val="bg2"/>
                  </a:solidFill>
                  <a:latin typeface="Verdana" pitchFamily="34" charset="0"/>
                </a:rPr>
                <a:t>hoteles</a:t>
              </a:r>
              <a:endParaRPr lang="en-US" dirty="0" smtClean="0">
                <a:solidFill>
                  <a:schemeClr val="bg2"/>
                </a:solidFill>
                <a:latin typeface="Verdana" pitchFamily="34" charset="0"/>
              </a:endParaRPr>
            </a:p>
            <a:p>
              <a:endParaRPr lang="en-US" dirty="0" smtClean="0">
                <a:solidFill>
                  <a:schemeClr val="bg2"/>
                </a:solidFill>
                <a:latin typeface="Verdana" pitchFamily="34" charset="0"/>
              </a:endParaRPr>
            </a:p>
            <a:p>
              <a:r>
                <a:rPr lang="en-US" dirty="0" err="1" smtClean="0">
                  <a:solidFill>
                    <a:schemeClr val="bg2"/>
                  </a:solidFill>
                  <a:latin typeface="Verdana" pitchFamily="34" charset="0"/>
                </a:rPr>
                <a:t>Atracciones</a:t>
              </a:r>
              <a:r>
                <a:rPr lang="en-US" dirty="0" smtClean="0">
                  <a:solidFill>
                    <a:schemeClr val="bg2"/>
                  </a:solidFill>
                  <a:latin typeface="Verdana" pitchFamily="34" charset="0"/>
                </a:rPr>
                <a:t> de </a:t>
              </a:r>
              <a:r>
                <a:rPr lang="en-US" dirty="0" err="1" smtClean="0">
                  <a:solidFill>
                    <a:schemeClr val="bg2"/>
                  </a:solidFill>
                  <a:latin typeface="Verdana" pitchFamily="34" charset="0"/>
                </a:rPr>
                <a:t>último</a:t>
              </a:r>
              <a:endParaRPr lang="en-US" dirty="0" smtClean="0">
                <a:solidFill>
                  <a:schemeClr val="bg2"/>
                </a:solidFill>
                <a:latin typeface="Verdana" pitchFamily="34" charset="0"/>
              </a:endParaRPr>
            </a:p>
            <a:p>
              <a:r>
                <a:rPr lang="en-US" dirty="0" err="1" smtClean="0">
                  <a:solidFill>
                    <a:schemeClr val="bg2"/>
                  </a:solidFill>
                  <a:latin typeface="Verdana" pitchFamily="34" charset="0"/>
                </a:rPr>
                <a:t>minuto</a:t>
              </a:r>
              <a:endParaRPr lang="en-US" dirty="0" smtClean="0">
                <a:solidFill>
                  <a:schemeClr val="bg2"/>
                </a:solidFill>
                <a:latin typeface="Verdana" pitchFamily="34" charset="0"/>
              </a:endParaRPr>
            </a:p>
            <a:p>
              <a:pPr eaLnBrk="0" hangingPunct="0">
                <a:lnSpc>
                  <a:spcPct val="300000"/>
                </a:lnSpc>
                <a:buSzPct val="100000"/>
              </a:pPr>
              <a:r>
                <a:rPr lang="en-US" dirty="0" err="1" smtClean="0">
                  <a:solidFill>
                    <a:schemeClr val="bg2"/>
                  </a:solidFill>
                  <a:latin typeface="Verdana" pitchFamily="34" charset="0"/>
                </a:rPr>
                <a:t>Seguros</a:t>
              </a:r>
              <a:r>
                <a:rPr lang="en-US" dirty="0" smtClean="0">
                  <a:solidFill>
                    <a:schemeClr val="bg2"/>
                  </a:solidFill>
                  <a:latin typeface="Verdana" pitchFamily="34" charset="0"/>
                </a:rPr>
                <a:t> de </a:t>
              </a:r>
              <a:r>
                <a:rPr lang="en-US" dirty="0" err="1" smtClean="0">
                  <a:solidFill>
                    <a:schemeClr val="bg2"/>
                  </a:solidFill>
                  <a:latin typeface="Verdana" pitchFamily="34" charset="0"/>
                </a:rPr>
                <a:t>viaje</a:t>
              </a:r>
              <a:endParaRPr lang="en-US" dirty="0" smtClean="0">
                <a:solidFill>
                  <a:schemeClr val="bg2"/>
                </a:solidFill>
                <a:latin typeface="Verdana" pitchFamily="34" charset="0"/>
              </a:endParaRPr>
            </a:p>
            <a:p>
              <a:pPr eaLnBrk="0" hangingPunct="0">
                <a:lnSpc>
                  <a:spcPct val="300000"/>
                </a:lnSpc>
                <a:buSzPct val="100000"/>
              </a:pPr>
              <a:endParaRPr lang="en-US" dirty="0" smtClean="0">
                <a:solidFill>
                  <a:schemeClr val="bg2"/>
                </a:solidFill>
                <a:latin typeface="Verdana" pitchFamily="34" charset="0"/>
              </a:endParaRPr>
            </a:p>
            <a:p>
              <a:pPr eaLnBrk="0" hangingPunct="0">
                <a:lnSpc>
                  <a:spcPct val="300000"/>
                </a:lnSpc>
                <a:buSzPct val="100000"/>
              </a:pPr>
              <a:endParaRPr lang="en-US" dirty="0" smtClean="0">
                <a:solidFill>
                  <a:schemeClr val="bg2"/>
                </a:solidFill>
                <a:latin typeface="Verdana" pitchFamily="34" charset="0"/>
              </a:endParaRPr>
            </a:p>
            <a:p>
              <a:pPr eaLnBrk="0" hangingPunct="0">
                <a:lnSpc>
                  <a:spcPct val="365000"/>
                </a:lnSpc>
                <a:buSzPct val="100000"/>
              </a:pPr>
              <a:endParaRPr lang="en-US" dirty="0" smtClean="0">
                <a:solidFill>
                  <a:schemeClr val="bg2"/>
                </a:solidFill>
                <a:latin typeface="Verdana" pitchFamily="34" charset="0"/>
              </a:endParaRPr>
            </a:p>
            <a:p>
              <a:pPr eaLnBrk="0" hangingPunct="0">
                <a:lnSpc>
                  <a:spcPct val="365000"/>
                </a:lnSpc>
                <a:buSzPct val="100000"/>
              </a:pPr>
              <a:r>
                <a:rPr lang="zh-CN" altLang="en-US" dirty="0" smtClean="0">
                  <a:solidFill>
                    <a:schemeClr val="bg2"/>
                  </a:solidFill>
                  <a:latin typeface="Verdana" pitchFamily="34" charset="0"/>
                  <a:ea typeface="SimSun" pitchFamily="2" charset="-122"/>
                </a:rPr>
                <a:t>旅</a:t>
              </a:r>
            </a:p>
            <a:p>
              <a:pPr eaLnBrk="0" hangingPunct="0">
                <a:lnSpc>
                  <a:spcPct val="365000"/>
                </a:lnSpc>
                <a:buSzPct val="100000"/>
              </a:pPr>
              <a:endParaRPr lang="en-US" dirty="0">
                <a:solidFill>
                  <a:schemeClr val="bg2"/>
                </a:solidFill>
                <a:latin typeface="Verdana" pitchFamily="34" charset="0"/>
              </a:endParaRPr>
            </a:p>
          </p:txBody>
        </p:sp>
        <p:sp>
          <p:nvSpPr>
            <p:cNvPr id="19" name="Text Box 70"/>
            <p:cNvSpPr txBox="1">
              <a:spLocks noChangeArrowheads="1"/>
            </p:cNvSpPr>
            <p:nvPr/>
          </p:nvSpPr>
          <p:spPr bwMode="auto">
            <a:xfrm>
              <a:off x="907" y="2818"/>
              <a:ext cx="1701" cy="1687"/>
            </a:xfrm>
            <a:prstGeom prst="rect">
              <a:avLst/>
            </a:prstGeom>
            <a:noFill/>
            <a:ln w="9525">
              <a:noFill/>
              <a:miter lim="800000"/>
              <a:headEnd/>
              <a:tailEnd/>
            </a:ln>
          </p:spPr>
          <p:txBody>
            <a:bodyPr>
              <a:spAutoFit/>
            </a:bodyPr>
            <a:lstStyle/>
            <a:p>
              <a:pPr eaLnBrk="0" hangingPunct="0">
                <a:lnSpc>
                  <a:spcPct val="150000"/>
                </a:lnSpc>
                <a:buSzPct val="100000"/>
              </a:pPr>
              <a:r>
                <a:rPr lang="en-US" dirty="0" err="1" smtClean="0">
                  <a:solidFill>
                    <a:schemeClr val="bg2"/>
                  </a:solidFill>
                  <a:latin typeface="Verdana" pitchFamily="34" charset="0"/>
                </a:rPr>
                <a:t>Pasajes</a:t>
              </a:r>
              <a:r>
                <a:rPr lang="en-US" dirty="0" smtClean="0">
                  <a:solidFill>
                    <a:schemeClr val="bg2"/>
                  </a:solidFill>
                  <a:latin typeface="Verdana" pitchFamily="34" charset="0"/>
                </a:rPr>
                <a:t> de </a:t>
              </a:r>
              <a:r>
                <a:rPr lang="en-US" dirty="0" err="1" smtClean="0">
                  <a:solidFill>
                    <a:schemeClr val="bg2"/>
                  </a:solidFill>
                  <a:latin typeface="Verdana" pitchFamily="34" charset="0"/>
                </a:rPr>
                <a:t>cruceros</a:t>
              </a:r>
              <a:endParaRPr lang="en-US" dirty="0" smtClean="0">
                <a:solidFill>
                  <a:schemeClr val="bg2"/>
                </a:solidFill>
                <a:latin typeface="Verdana" pitchFamily="34" charset="0"/>
              </a:endParaRPr>
            </a:p>
            <a:p>
              <a:pPr eaLnBrk="0" hangingPunct="0">
                <a:lnSpc>
                  <a:spcPct val="150000"/>
                </a:lnSpc>
                <a:buSzPct val="100000"/>
              </a:pPr>
              <a:endParaRPr lang="en-US" dirty="0" smtClean="0">
                <a:solidFill>
                  <a:schemeClr val="bg2"/>
                </a:solidFill>
                <a:latin typeface="Verdana" pitchFamily="34" charset="0"/>
              </a:endParaRPr>
            </a:p>
            <a:p>
              <a:pPr eaLnBrk="0" hangingPunct="0">
                <a:lnSpc>
                  <a:spcPct val="150000"/>
                </a:lnSpc>
                <a:buSzPct val="100000"/>
              </a:pPr>
              <a:r>
                <a:rPr lang="en-US" dirty="0" err="1" smtClean="0">
                  <a:solidFill>
                    <a:schemeClr val="bg2"/>
                  </a:solidFill>
                  <a:latin typeface="Verdana" pitchFamily="34" charset="0"/>
                </a:rPr>
                <a:t>Renta</a:t>
              </a:r>
              <a:r>
                <a:rPr lang="en-US" dirty="0" smtClean="0">
                  <a:solidFill>
                    <a:schemeClr val="bg2"/>
                  </a:solidFill>
                  <a:latin typeface="Verdana" pitchFamily="34" charset="0"/>
                </a:rPr>
                <a:t> de autos</a:t>
              </a:r>
            </a:p>
            <a:p>
              <a:pPr eaLnBrk="0" hangingPunct="0">
                <a:lnSpc>
                  <a:spcPct val="150000"/>
                </a:lnSpc>
                <a:buSzPct val="100000"/>
              </a:pPr>
              <a:endParaRPr lang="en-US" dirty="0" smtClean="0">
                <a:solidFill>
                  <a:schemeClr val="bg2"/>
                </a:solidFill>
                <a:latin typeface="Verdana" pitchFamily="34" charset="0"/>
              </a:endParaRPr>
            </a:p>
            <a:p>
              <a:pPr eaLnBrk="0" hangingPunct="0">
                <a:lnSpc>
                  <a:spcPct val="150000"/>
                </a:lnSpc>
                <a:buSzPct val="100000"/>
              </a:pPr>
              <a:endParaRPr lang="en-US" dirty="0" smtClean="0">
                <a:solidFill>
                  <a:schemeClr val="bg2"/>
                </a:solidFill>
                <a:latin typeface="Verdana" pitchFamily="34" charset="0"/>
              </a:endParaRPr>
            </a:p>
            <a:p>
              <a:pPr eaLnBrk="0" hangingPunct="0">
                <a:lnSpc>
                  <a:spcPct val="150000"/>
                </a:lnSpc>
                <a:buSzPct val="100000"/>
              </a:pPr>
              <a:endParaRPr lang="zh-CN" altLang="en-US" dirty="0" smtClean="0">
                <a:solidFill>
                  <a:schemeClr val="bg2"/>
                </a:solidFill>
                <a:latin typeface="Verdana" pitchFamily="34" charset="0"/>
                <a:ea typeface="SimSun" pitchFamily="2" charset="-122"/>
              </a:endParaRPr>
            </a:p>
            <a:p>
              <a:pPr eaLnBrk="0" hangingPunct="0">
                <a:lnSpc>
                  <a:spcPct val="150000"/>
                </a:lnSpc>
                <a:buSzPct val="100000"/>
              </a:pPr>
              <a:endParaRPr lang="en-US" dirty="0" smtClean="0">
                <a:solidFill>
                  <a:srgbClr val="808080"/>
                </a:solidFill>
                <a:latin typeface="Verdana" pitchFamily="34" charset="0"/>
              </a:endParaRPr>
            </a:p>
            <a:p>
              <a:pPr>
                <a:lnSpc>
                  <a:spcPct val="150000"/>
                </a:lnSpc>
              </a:pPr>
              <a:endParaRPr lang="en-US" dirty="0">
                <a:solidFill>
                  <a:schemeClr val="bg2"/>
                </a:solidFill>
                <a:latin typeface="Verdana" pitchFamily="34" charset="0"/>
              </a:endParaRPr>
            </a:p>
          </p:txBody>
        </p:sp>
      </p:grpSp>
      <p:pic>
        <p:nvPicPr>
          <p:cNvPr id="20" name="Picture 19" descr="car"/>
          <p:cNvPicPr>
            <a:picLocks noChangeAspect="1" noChangeArrowheads="1"/>
          </p:cNvPicPr>
          <p:nvPr/>
        </p:nvPicPr>
        <p:blipFill>
          <a:blip r:embed="rId8"/>
          <a:srcRect/>
          <a:stretch>
            <a:fillRect/>
          </a:stretch>
        </p:blipFill>
        <p:spPr bwMode="auto">
          <a:xfrm>
            <a:off x="1103265" y="5510241"/>
            <a:ext cx="495300" cy="29527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500" fill="hold"/>
                                        <p:tgtEl>
                                          <p:spTgt spid="9">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childTnLst>
                                </p:cTn>
                              </p:par>
                              <p:par>
                                <p:cTn id="42" presetID="10"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childTnLst>
                                </p:cTn>
                              </p:par>
                              <p:par>
                                <p:cTn id="45" presetID="10"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childTnLst>
                                </p:cTn>
                              </p:par>
                              <p:par>
                                <p:cTn id="48" presetID="10" presetClass="entr" presetSubtype="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637772"/>
            <a:ext cx="9144000" cy="738664"/>
          </a:xfrm>
          <a:prstGeom prst="rect">
            <a:avLst/>
          </a:prstGeom>
          <a:noFill/>
          <a:ln w="9525">
            <a:noFill/>
            <a:miter lim="800000"/>
            <a:headEnd/>
            <a:tailEnd/>
          </a:ln>
        </p:spPr>
        <p:txBody>
          <a:bodyPr anchor="ctr">
            <a:spAutoFit/>
          </a:bodyPr>
          <a:lstStyle/>
          <a:p>
            <a:pPr algn="ctr" eaLnBrk="0" hangingPunct="0"/>
            <a:r>
              <a:rPr lang="en-US" sz="1800" b="1" dirty="0" smtClean="0">
                <a:solidFill>
                  <a:srgbClr val="6F1D82"/>
                </a:solidFill>
                <a:latin typeface="Verdana" pitchFamily="34" charset="0"/>
              </a:rPr>
              <a:t>¿</a:t>
            </a:r>
            <a:r>
              <a:rPr lang="en-US" sz="1800" b="1" dirty="0" err="1" smtClean="0">
                <a:solidFill>
                  <a:srgbClr val="6F1D82"/>
                </a:solidFill>
                <a:latin typeface="Verdana" pitchFamily="34" charset="0"/>
              </a:rPr>
              <a:t>Qué</a:t>
            </a:r>
            <a:r>
              <a:rPr lang="en-US" sz="1800" b="1" dirty="0" smtClean="0">
                <a:solidFill>
                  <a:srgbClr val="6F1D82"/>
                </a:solidFill>
                <a:latin typeface="Verdana" pitchFamily="34" charset="0"/>
              </a:rPr>
              <a:t> </a:t>
            </a:r>
            <a:r>
              <a:rPr lang="en-US" sz="1800" b="1" dirty="0" err="1" smtClean="0">
                <a:solidFill>
                  <a:srgbClr val="6F1D82"/>
                </a:solidFill>
                <a:latin typeface="Verdana" pitchFamily="34" charset="0"/>
              </a:rPr>
              <a:t>recibe</a:t>
            </a:r>
            <a:r>
              <a:rPr lang="en-US" sz="1800" b="1" dirty="0" smtClean="0">
                <a:solidFill>
                  <a:srgbClr val="6F1D82"/>
                </a:solidFill>
                <a:latin typeface="Verdana" pitchFamily="34" charset="0"/>
              </a:rPr>
              <a:t> </a:t>
            </a:r>
            <a:r>
              <a:rPr lang="en-US" sz="1800" b="1" dirty="0" err="1" smtClean="0">
                <a:solidFill>
                  <a:srgbClr val="6F1D82"/>
                </a:solidFill>
                <a:latin typeface="Verdana" pitchFamily="34" charset="0"/>
              </a:rPr>
              <a:t>usted</a:t>
            </a:r>
            <a:r>
              <a:rPr lang="en-US" sz="1800" b="1" dirty="0" smtClean="0">
                <a:solidFill>
                  <a:srgbClr val="6F1D82"/>
                </a:solidFill>
                <a:latin typeface="Verdana" pitchFamily="34" charset="0"/>
              </a:rPr>
              <a:t> </a:t>
            </a:r>
          </a:p>
          <a:p>
            <a:pPr algn="ctr" eaLnBrk="0" hangingPunct="0"/>
            <a:r>
              <a:rPr lang="en-US" sz="2400" b="1" dirty="0" err="1" smtClean="0">
                <a:solidFill>
                  <a:srgbClr val="6F1D82"/>
                </a:solidFill>
                <a:latin typeface="Verdana" pitchFamily="34" charset="0"/>
              </a:rPr>
              <a:t>cuando</a:t>
            </a:r>
            <a:r>
              <a:rPr lang="en-US" sz="2400" b="1" dirty="0" smtClean="0">
                <a:solidFill>
                  <a:srgbClr val="6F1D82"/>
                </a:solidFill>
                <a:latin typeface="Verdana" pitchFamily="34" charset="0"/>
              </a:rPr>
              <a:t> se </a:t>
            </a:r>
            <a:r>
              <a:rPr lang="en-US" sz="2400" b="1" dirty="0" err="1" smtClean="0">
                <a:solidFill>
                  <a:srgbClr val="6F1D82"/>
                </a:solidFill>
                <a:latin typeface="Verdana" pitchFamily="34" charset="0"/>
              </a:rPr>
              <a:t>convierte</a:t>
            </a:r>
            <a:r>
              <a:rPr lang="en-US" sz="2400" b="1" dirty="0" smtClean="0">
                <a:solidFill>
                  <a:srgbClr val="6F1D82"/>
                </a:solidFill>
                <a:latin typeface="Verdana" pitchFamily="34" charset="0"/>
              </a:rPr>
              <a:t> en </a:t>
            </a:r>
            <a:r>
              <a:rPr lang="en-US" sz="2400" b="1" dirty="0" err="1" smtClean="0">
                <a:solidFill>
                  <a:srgbClr val="6F1D82"/>
                </a:solidFill>
                <a:latin typeface="Verdana" pitchFamily="34" charset="0"/>
              </a:rPr>
              <a:t>distribuidor</a:t>
            </a:r>
            <a:r>
              <a:rPr lang="en-US" sz="2400" b="1" dirty="0" smtClean="0">
                <a:solidFill>
                  <a:srgbClr val="6F1D82"/>
                </a:solidFill>
                <a:latin typeface="Verdana" pitchFamily="34" charset="0"/>
              </a:rPr>
              <a:t>?</a:t>
            </a:r>
            <a:endParaRPr lang="en-US" sz="2400" dirty="0">
              <a:solidFill>
                <a:srgbClr val="6F1D82"/>
              </a:solidFill>
              <a:latin typeface="Verdana" pitchFamily="34" charset="0"/>
            </a:endParaRPr>
          </a:p>
        </p:txBody>
      </p:sp>
      <p:pic>
        <p:nvPicPr>
          <p:cNvPr id="8" name="Picture 22" descr="card.jpg"/>
          <p:cNvPicPr>
            <a:picLocks noChangeAspect="1"/>
          </p:cNvPicPr>
          <p:nvPr/>
        </p:nvPicPr>
        <p:blipFill>
          <a:blip r:embed="rId2"/>
          <a:srcRect/>
          <a:stretch>
            <a:fillRect/>
          </a:stretch>
        </p:blipFill>
        <p:spPr bwMode="auto">
          <a:xfrm>
            <a:off x="300038" y="1985963"/>
            <a:ext cx="2555875" cy="1698625"/>
          </a:xfrm>
          <a:prstGeom prst="rect">
            <a:avLst/>
          </a:prstGeom>
          <a:noFill/>
          <a:ln w="9525">
            <a:noFill/>
            <a:miter lim="800000"/>
            <a:headEnd/>
            <a:tailEnd/>
          </a:ln>
        </p:spPr>
      </p:pic>
      <p:sp>
        <p:nvSpPr>
          <p:cNvPr id="9" name="Rectangle 4"/>
          <p:cNvSpPr>
            <a:spLocks noChangeArrowheads="1"/>
          </p:cNvSpPr>
          <p:nvPr/>
        </p:nvSpPr>
        <p:spPr bwMode="auto">
          <a:xfrm>
            <a:off x="3289295" y="2114532"/>
            <a:ext cx="5773804" cy="3539430"/>
          </a:xfrm>
          <a:prstGeom prst="rect">
            <a:avLst/>
          </a:prstGeom>
          <a:noFill/>
          <a:ln w="9525">
            <a:noFill/>
            <a:miter lim="800000"/>
            <a:headEnd/>
            <a:tailEnd/>
          </a:ln>
        </p:spPr>
        <p:txBody>
          <a:bodyPr wrap="square">
            <a:spAutoFit/>
          </a:bodyPr>
          <a:lstStyle/>
          <a:p>
            <a:r>
              <a:rPr lang="en-US" sz="1600" dirty="0" err="1" smtClean="0">
                <a:solidFill>
                  <a:schemeClr val="bg2"/>
                </a:solidFill>
                <a:latin typeface="Verdana" pitchFamily="34" charset="0"/>
              </a:rPr>
              <a:t>Acceso</a:t>
            </a:r>
            <a:r>
              <a:rPr lang="en-US" sz="1600" dirty="0" smtClean="0">
                <a:solidFill>
                  <a:schemeClr val="bg2"/>
                </a:solidFill>
                <a:latin typeface="Verdana" pitchFamily="34" charset="0"/>
              </a:rPr>
              <a:t> de </a:t>
            </a:r>
            <a:r>
              <a:rPr lang="en-US" sz="1600" dirty="0" err="1" smtClean="0">
                <a:solidFill>
                  <a:schemeClr val="bg2"/>
                </a:solidFill>
                <a:latin typeface="Verdana" pitchFamily="34" charset="0"/>
              </a:rPr>
              <a:t>por</a:t>
            </a:r>
            <a:r>
              <a:rPr lang="en-US" sz="1600" dirty="0" smtClean="0">
                <a:solidFill>
                  <a:schemeClr val="bg2"/>
                </a:solidFill>
                <a:latin typeface="Verdana" pitchFamily="34" charset="0"/>
              </a:rPr>
              <a:t> </a:t>
            </a:r>
            <a:r>
              <a:rPr lang="en-US" sz="1600" dirty="0" err="1" smtClean="0">
                <a:solidFill>
                  <a:schemeClr val="bg2"/>
                </a:solidFill>
                <a:latin typeface="Verdana" pitchFamily="34" charset="0"/>
              </a:rPr>
              <a:t>vida</a:t>
            </a:r>
            <a:r>
              <a:rPr lang="en-US" sz="1600" dirty="0" smtClean="0">
                <a:solidFill>
                  <a:schemeClr val="bg2"/>
                </a:solidFill>
                <a:latin typeface="Verdana" pitchFamily="34" charset="0"/>
              </a:rPr>
              <a:t> a </a:t>
            </a:r>
            <a:r>
              <a:rPr lang="en-US" sz="1600" dirty="0" err="1" smtClean="0">
                <a:solidFill>
                  <a:schemeClr val="bg2"/>
                </a:solidFill>
                <a:latin typeface="Verdana" pitchFamily="34" charset="0"/>
              </a:rPr>
              <a:t>nuestras</a:t>
            </a:r>
            <a:r>
              <a:rPr lang="en-US" sz="1600" dirty="0" smtClean="0">
                <a:solidFill>
                  <a:schemeClr val="bg2"/>
                </a:solidFill>
                <a:latin typeface="Verdana" pitchFamily="34" charset="0"/>
              </a:rPr>
              <a:t> </a:t>
            </a:r>
            <a:r>
              <a:rPr lang="en-US" sz="1600" dirty="0" err="1" smtClean="0">
                <a:solidFill>
                  <a:schemeClr val="bg2"/>
                </a:solidFill>
                <a:latin typeface="Verdana" pitchFamily="34" charset="0"/>
              </a:rPr>
              <a:t>próximas</a:t>
            </a:r>
            <a:r>
              <a:rPr lang="en-US" sz="1600" dirty="0" smtClean="0">
                <a:solidFill>
                  <a:schemeClr val="bg2"/>
                </a:solidFill>
                <a:latin typeface="Verdana" pitchFamily="34" charset="0"/>
              </a:rPr>
              <a:t>  </a:t>
            </a:r>
            <a:r>
              <a:rPr lang="en-US" sz="1600" dirty="0" err="1" smtClean="0">
                <a:solidFill>
                  <a:schemeClr val="bg2"/>
                </a:solidFill>
                <a:latin typeface="Verdana" pitchFamily="34" charset="0"/>
              </a:rPr>
              <a:t>ofertas</a:t>
            </a:r>
            <a:r>
              <a:rPr lang="en-US" sz="1600" dirty="0" smtClean="0">
                <a:solidFill>
                  <a:schemeClr val="bg2"/>
                </a:solidFill>
                <a:latin typeface="Verdana" pitchFamily="34" charset="0"/>
              </a:rPr>
              <a:t> y </a:t>
            </a:r>
            <a:r>
              <a:rPr lang="en-US" sz="1600" dirty="0" err="1" smtClean="0">
                <a:solidFill>
                  <a:schemeClr val="bg2"/>
                </a:solidFill>
                <a:latin typeface="Verdana" pitchFamily="34" charset="0"/>
              </a:rPr>
              <a:t>programas</a:t>
            </a:r>
            <a:r>
              <a:rPr lang="en-US" sz="1600" dirty="0" smtClean="0">
                <a:solidFill>
                  <a:schemeClr val="bg2"/>
                </a:solidFill>
                <a:latin typeface="Verdana" pitchFamily="34" charset="0"/>
              </a:rPr>
              <a:t> </a:t>
            </a:r>
            <a:r>
              <a:rPr lang="en-US" sz="1600" dirty="0" err="1" smtClean="0">
                <a:solidFill>
                  <a:schemeClr val="bg2"/>
                </a:solidFill>
                <a:latin typeface="Verdana" pitchFamily="34" charset="0"/>
              </a:rPr>
              <a:t>promocionales</a:t>
            </a:r>
            <a:endParaRPr lang="en-US" sz="1600" dirty="0" smtClean="0">
              <a:solidFill>
                <a:schemeClr val="bg2"/>
              </a:solidFill>
              <a:latin typeface="Verdana" pitchFamily="34" charset="0"/>
            </a:endParaRPr>
          </a:p>
          <a:p>
            <a:endParaRPr lang="en-US" sz="1600" dirty="0">
              <a:solidFill>
                <a:srgbClr val="808080"/>
              </a:solidFill>
              <a:latin typeface="Verdana" pitchFamily="34" charset="0"/>
            </a:endParaRPr>
          </a:p>
          <a:p>
            <a:r>
              <a:rPr lang="en-US" sz="1600" dirty="0" err="1" smtClean="0">
                <a:solidFill>
                  <a:schemeClr val="bg2"/>
                </a:solidFill>
                <a:latin typeface="Verdana" pitchFamily="34" charset="0"/>
              </a:rPr>
              <a:t>Sitio</a:t>
            </a:r>
            <a:r>
              <a:rPr lang="en-US" sz="1600" dirty="0" smtClean="0">
                <a:solidFill>
                  <a:schemeClr val="bg2"/>
                </a:solidFill>
                <a:latin typeface="Verdana" pitchFamily="34" charset="0"/>
              </a:rPr>
              <a:t> web </a:t>
            </a:r>
            <a:r>
              <a:rPr lang="en-US" sz="1600" dirty="0" err="1" smtClean="0">
                <a:solidFill>
                  <a:schemeClr val="bg2"/>
                </a:solidFill>
                <a:latin typeface="Verdana" pitchFamily="34" charset="0"/>
              </a:rPr>
              <a:t>autoreproductor</a:t>
            </a:r>
            <a:r>
              <a:rPr lang="en-US" sz="1600" dirty="0" smtClean="0">
                <a:solidFill>
                  <a:schemeClr val="bg2"/>
                </a:solidFill>
                <a:latin typeface="Verdana" pitchFamily="34" charset="0"/>
              </a:rPr>
              <a:t> gratis</a:t>
            </a:r>
            <a:endParaRPr lang="en-US" sz="1600" b="1" dirty="0" smtClean="0">
              <a:solidFill>
                <a:schemeClr val="bg2"/>
              </a:solidFill>
              <a:latin typeface="Verdana" pitchFamily="34" charset="0"/>
            </a:endParaRPr>
          </a:p>
          <a:p>
            <a:endParaRPr lang="en-US" sz="1600" dirty="0" smtClean="0">
              <a:solidFill>
                <a:srgbClr val="808080"/>
              </a:solidFill>
              <a:latin typeface="Verdana" pitchFamily="34" charset="0"/>
            </a:endParaRPr>
          </a:p>
          <a:p>
            <a:r>
              <a:rPr lang="en-US" sz="1600" dirty="0" err="1" smtClean="0">
                <a:solidFill>
                  <a:schemeClr val="bg2"/>
                </a:solidFill>
                <a:latin typeface="Verdana" pitchFamily="34" charset="0"/>
              </a:rPr>
              <a:t>Acceso</a:t>
            </a:r>
            <a:r>
              <a:rPr lang="en-US" sz="1600" dirty="0" smtClean="0">
                <a:solidFill>
                  <a:schemeClr val="bg2"/>
                </a:solidFill>
                <a:latin typeface="Verdana" pitchFamily="34" charset="0"/>
              </a:rPr>
              <a:t> gratis a </a:t>
            </a:r>
            <a:r>
              <a:rPr lang="en-US" sz="1600" dirty="0" err="1" smtClean="0">
                <a:solidFill>
                  <a:schemeClr val="bg2"/>
                </a:solidFill>
                <a:latin typeface="Verdana" pitchFamily="34" charset="0"/>
              </a:rPr>
              <a:t>herramientas</a:t>
            </a:r>
            <a:r>
              <a:rPr lang="en-US" sz="1600" dirty="0" smtClean="0">
                <a:solidFill>
                  <a:schemeClr val="bg2"/>
                </a:solidFill>
                <a:latin typeface="Verdana" pitchFamily="34" charset="0"/>
              </a:rPr>
              <a:t> de </a:t>
            </a:r>
            <a:r>
              <a:rPr lang="en-US" sz="1600" dirty="0" err="1" smtClean="0">
                <a:solidFill>
                  <a:schemeClr val="bg2"/>
                </a:solidFill>
                <a:latin typeface="Verdana" pitchFamily="34" charset="0"/>
              </a:rPr>
              <a:t>negocio</a:t>
            </a:r>
            <a:r>
              <a:rPr lang="en-US" sz="1600" dirty="0" smtClean="0">
                <a:solidFill>
                  <a:schemeClr val="bg2"/>
                </a:solidFill>
                <a:latin typeface="Verdana" pitchFamily="34" charset="0"/>
              </a:rPr>
              <a:t> de </a:t>
            </a:r>
            <a:r>
              <a:rPr lang="en-US" sz="1600" dirty="0" err="1" smtClean="0">
                <a:solidFill>
                  <a:schemeClr val="bg2"/>
                </a:solidFill>
                <a:latin typeface="Verdana" pitchFamily="34" charset="0"/>
              </a:rPr>
              <a:t>alta</a:t>
            </a:r>
            <a:r>
              <a:rPr lang="en-US" sz="1600" dirty="0" smtClean="0">
                <a:solidFill>
                  <a:schemeClr val="bg2"/>
                </a:solidFill>
                <a:latin typeface="Verdana" pitchFamily="34" charset="0"/>
              </a:rPr>
              <a:t> calidad</a:t>
            </a:r>
          </a:p>
          <a:p>
            <a:endParaRPr lang="en-US" sz="1600" dirty="0" smtClean="0">
              <a:solidFill>
                <a:schemeClr val="bg2"/>
              </a:solidFill>
              <a:latin typeface="Verdana" pitchFamily="34" charset="0"/>
            </a:endParaRPr>
          </a:p>
          <a:p>
            <a:r>
              <a:rPr lang="en-US" sz="1600" dirty="0" err="1" smtClean="0">
                <a:solidFill>
                  <a:schemeClr val="bg2"/>
                </a:solidFill>
                <a:latin typeface="Verdana" pitchFamily="34" charset="0"/>
              </a:rPr>
              <a:t>Oficina</a:t>
            </a:r>
            <a:r>
              <a:rPr lang="en-US" sz="1600" dirty="0" smtClean="0">
                <a:solidFill>
                  <a:schemeClr val="bg2"/>
                </a:solidFill>
                <a:latin typeface="Verdana" pitchFamily="34" charset="0"/>
              </a:rPr>
              <a:t> virtual </a:t>
            </a:r>
            <a:r>
              <a:rPr lang="en-US" sz="1600" dirty="0" err="1" smtClean="0">
                <a:solidFill>
                  <a:schemeClr val="bg2"/>
                </a:solidFill>
                <a:latin typeface="Verdana" pitchFamily="34" charset="0"/>
              </a:rPr>
              <a:t>para</a:t>
            </a:r>
            <a:r>
              <a:rPr lang="en-US" sz="1600" dirty="0" smtClean="0">
                <a:solidFill>
                  <a:schemeClr val="bg2"/>
                </a:solidFill>
                <a:latin typeface="Verdana" pitchFamily="34" charset="0"/>
              </a:rPr>
              <a:t> </a:t>
            </a:r>
            <a:r>
              <a:rPr lang="en-US" sz="1600" dirty="0" err="1" smtClean="0">
                <a:solidFill>
                  <a:schemeClr val="bg2"/>
                </a:solidFill>
                <a:latin typeface="Verdana" pitchFamily="34" charset="0"/>
              </a:rPr>
              <a:t>administrar</a:t>
            </a:r>
            <a:r>
              <a:rPr lang="en-US" sz="1600" dirty="0" smtClean="0">
                <a:solidFill>
                  <a:schemeClr val="bg2"/>
                </a:solidFill>
                <a:latin typeface="Verdana" pitchFamily="34" charset="0"/>
              </a:rPr>
              <a:t> su </a:t>
            </a:r>
            <a:r>
              <a:rPr lang="en-US" sz="1600" dirty="0" err="1" smtClean="0">
                <a:solidFill>
                  <a:schemeClr val="bg2"/>
                </a:solidFill>
                <a:latin typeface="Verdana" pitchFamily="34" charset="0"/>
              </a:rPr>
              <a:t>negocio</a:t>
            </a:r>
            <a:endParaRPr lang="en-US" sz="1600" dirty="0" smtClean="0">
              <a:solidFill>
                <a:schemeClr val="bg2"/>
              </a:solidFill>
              <a:latin typeface="Verdana" pitchFamily="34" charset="0"/>
            </a:endParaRPr>
          </a:p>
          <a:p>
            <a:endParaRPr lang="en-US" sz="1600" dirty="0" smtClean="0">
              <a:solidFill>
                <a:schemeClr val="bg2"/>
              </a:solidFill>
              <a:latin typeface="Verdana" pitchFamily="34" charset="0"/>
            </a:endParaRPr>
          </a:p>
          <a:p>
            <a:endParaRPr lang="en-US" sz="1600" dirty="0" smtClean="0">
              <a:solidFill>
                <a:srgbClr val="7F7F7F"/>
              </a:solidFill>
            </a:endParaRPr>
          </a:p>
          <a:p>
            <a:endParaRPr lang="zh-CN" altLang="en-US" sz="1600" dirty="0" smtClean="0">
              <a:solidFill>
                <a:schemeClr val="bg2"/>
              </a:solidFill>
              <a:ea typeface="SimSun" pitchFamily="2" charset="-122"/>
            </a:endParaRPr>
          </a:p>
          <a:p>
            <a:endParaRPr lang="ru-RU" sz="1600" dirty="0" smtClean="0">
              <a:solidFill>
                <a:srgbClr val="808080"/>
              </a:solidFill>
              <a:latin typeface="Verdana" pitchFamily="34" charset="0"/>
            </a:endParaRPr>
          </a:p>
          <a:p>
            <a:endParaRPr lang="en-US" sz="1600" dirty="0">
              <a:solidFill>
                <a:schemeClr val="bg2"/>
              </a:solidFill>
              <a:latin typeface="Verdana" pitchFamily="34" charset="0"/>
            </a:endParaRPr>
          </a:p>
        </p:txBody>
      </p:sp>
      <p:pic>
        <p:nvPicPr>
          <p:cNvPr id="10" name="Picture 18" descr="tick-blue"/>
          <p:cNvPicPr>
            <a:picLocks noChangeAspect="1" noChangeArrowheads="1"/>
          </p:cNvPicPr>
          <p:nvPr/>
        </p:nvPicPr>
        <p:blipFill>
          <a:blip r:embed="rId3"/>
          <a:srcRect/>
          <a:stretch>
            <a:fillRect/>
          </a:stretch>
        </p:blipFill>
        <p:spPr bwMode="auto">
          <a:xfrm>
            <a:off x="2984496" y="3443271"/>
            <a:ext cx="228600" cy="238125"/>
          </a:xfrm>
          <a:prstGeom prst="rect">
            <a:avLst/>
          </a:prstGeom>
          <a:noFill/>
          <a:ln w="9525">
            <a:noFill/>
            <a:miter lim="800000"/>
            <a:headEnd/>
            <a:tailEnd/>
          </a:ln>
        </p:spPr>
      </p:pic>
      <p:pic>
        <p:nvPicPr>
          <p:cNvPr id="11" name="Picture 19" descr="tick-blue"/>
          <p:cNvPicPr>
            <a:picLocks noChangeAspect="1" noChangeArrowheads="1"/>
          </p:cNvPicPr>
          <p:nvPr/>
        </p:nvPicPr>
        <p:blipFill>
          <a:blip r:embed="rId3"/>
          <a:srcRect/>
          <a:stretch>
            <a:fillRect/>
          </a:stretch>
        </p:blipFill>
        <p:spPr bwMode="auto">
          <a:xfrm>
            <a:off x="2984496" y="4213239"/>
            <a:ext cx="228600" cy="238125"/>
          </a:xfrm>
          <a:prstGeom prst="rect">
            <a:avLst/>
          </a:prstGeom>
          <a:noFill/>
          <a:ln w="9525">
            <a:noFill/>
            <a:miter lim="800000"/>
            <a:headEnd/>
            <a:tailEnd/>
          </a:ln>
        </p:spPr>
      </p:pic>
      <p:sp>
        <p:nvSpPr>
          <p:cNvPr id="12" name="Rectangle 40"/>
          <p:cNvSpPr>
            <a:spLocks noChangeArrowheads="1"/>
          </p:cNvSpPr>
          <p:nvPr/>
        </p:nvSpPr>
        <p:spPr bwMode="auto">
          <a:xfrm>
            <a:off x="3657600" y="4926033"/>
            <a:ext cx="3686175" cy="461665"/>
          </a:xfrm>
          <a:prstGeom prst="rect">
            <a:avLst/>
          </a:prstGeom>
          <a:noFill/>
          <a:ln w="9525">
            <a:noFill/>
            <a:miter lim="800000"/>
            <a:headEnd/>
            <a:tailEnd/>
          </a:ln>
        </p:spPr>
        <p:txBody>
          <a:bodyPr anchor="ctr">
            <a:spAutoFit/>
          </a:bodyPr>
          <a:lstStyle/>
          <a:p>
            <a:pPr eaLnBrk="0" hangingPunct="0"/>
            <a:r>
              <a:rPr lang="en-US" sz="2400" b="1" i="1" dirty="0" smtClean="0">
                <a:solidFill>
                  <a:srgbClr val="0070C0"/>
                </a:solidFill>
                <a:latin typeface="Verdana" pitchFamily="34" charset="0"/>
              </a:rPr>
              <a:t>Y mucho </a:t>
            </a:r>
            <a:r>
              <a:rPr lang="en-US" sz="2400" b="1" i="1" dirty="0" err="1" smtClean="0">
                <a:solidFill>
                  <a:srgbClr val="0070C0"/>
                </a:solidFill>
                <a:latin typeface="Verdana" pitchFamily="34" charset="0"/>
              </a:rPr>
              <a:t>más</a:t>
            </a:r>
            <a:r>
              <a:rPr lang="en-US" sz="2400" b="1" i="1" dirty="0" smtClean="0">
                <a:solidFill>
                  <a:srgbClr val="0070C0"/>
                </a:solidFill>
                <a:latin typeface="Verdana" pitchFamily="34" charset="0"/>
              </a:rPr>
              <a:t>…</a:t>
            </a:r>
            <a:endParaRPr lang="en-US" sz="2400" i="1" dirty="0">
              <a:solidFill>
                <a:srgbClr val="0070C0"/>
              </a:solidFill>
              <a:latin typeface="Verdana" pitchFamily="34" charset="0"/>
            </a:endParaRPr>
          </a:p>
        </p:txBody>
      </p:sp>
      <p:pic>
        <p:nvPicPr>
          <p:cNvPr id="13" name="Picture 43" descr="tick-blue"/>
          <p:cNvPicPr>
            <a:picLocks noChangeAspect="1" noChangeArrowheads="1"/>
          </p:cNvPicPr>
          <p:nvPr/>
        </p:nvPicPr>
        <p:blipFill>
          <a:blip r:embed="rId3"/>
          <a:srcRect/>
          <a:stretch>
            <a:fillRect/>
          </a:stretch>
        </p:blipFill>
        <p:spPr bwMode="auto">
          <a:xfrm>
            <a:off x="2984496" y="2251057"/>
            <a:ext cx="228600" cy="238125"/>
          </a:xfrm>
          <a:prstGeom prst="rect">
            <a:avLst/>
          </a:prstGeom>
          <a:noFill/>
          <a:ln w="9525">
            <a:noFill/>
            <a:miter lim="800000"/>
            <a:headEnd/>
            <a:tailEnd/>
          </a:ln>
        </p:spPr>
      </p:pic>
      <p:pic>
        <p:nvPicPr>
          <p:cNvPr id="14" name="Picture 44" descr="tick-blue"/>
          <p:cNvPicPr>
            <a:picLocks noChangeAspect="1" noChangeArrowheads="1"/>
          </p:cNvPicPr>
          <p:nvPr/>
        </p:nvPicPr>
        <p:blipFill>
          <a:blip r:embed="rId3"/>
          <a:srcRect/>
          <a:stretch>
            <a:fillRect/>
          </a:stretch>
        </p:blipFill>
        <p:spPr bwMode="auto">
          <a:xfrm>
            <a:off x="2984496" y="2951136"/>
            <a:ext cx="228600" cy="2381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1+#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500" fill="hold"/>
                                        <p:tgtEl>
                                          <p:spTgt spid="9">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 calcmode="lin" valueType="num">
                                      <p:cBhvr additive="base">
                                        <p:cTn id="37" dur="500" fill="hold"/>
                                        <p:tgtEl>
                                          <p:spTgt spid="9">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9">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1+#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0" y="404813"/>
            <a:ext cx="8991600" cy="461665"/>
          </a:xfrm>
          <a:prstGeom prst="rect">
            <a:avLst/>
          </a:prstGeom>
          <a:noFill/>
          <a:ln w="9525">
            <a:noFill/>
            <a:miter lim="800000"/>
            <a:headEnd/>
            <a:tailEnd/>
          </a:ln>
        </p:spPr>
        <p:txBody>
          <a:bodyPr anchor="ctr">
            <a:spAutoFit/>
          </a:bodyPr>
          <a:lstStyle/>
          <a:p>
            <a:pPr algn="ctr" eaLnBrk="0" hangingPunct="0"/>
            <a:r>
              <a:rPr lang="en-US" sz="2400" b="1" dirty="0" smtClean="0">
                <a:solidFill>
                  <a:srgbClr val="FFCC00"/>
                </a:solidFill>
                <a:latin typeface="Verdana" pitchFamily="34" charset="0"/>
              </a:rPr>
              <a:t>COTIZACIÓN </a:t>
            </a:r>
            <a:r>
              <a:rPr lang="en-US" sz="1800" b="1" i="1" dirty="0" smtClean="0">
                <a:solidFill>
                  <a:srgbClr val="FFCC00"/>
                </a:solidFill>
                <a:latin typeface="Verdana" pitchFamily="34" charset="0"/>
              </a:rPr>
              <a:t>DE PAQUETES</a:t>
            </a:r>
            <a:r>
              <a:rPr lang="en-US" sz="2400" b="1" dirty="0" smtClean="0">
                <a:solidFill>
                  <a:srgbClr val="FFCC00"/>
                </a:solidFill>
                <a:latin typeface="Verdana" pitchFamily="34" charset="0"/>
              </a:rPr>
              <a:t> </a:t>
            </a:r>
            <a:endParaRPr lang="en-US" sz="2400" b="1" dirty="0">
              <a:solidFill>
                <a:srgbClr val="FFCC00"/>
              </a:solidFill>
              <a:latin typeface="Verdana" pitchFamily="34" charset="0"/>
            </a:endParaRPr>
          </a:p>
        </p:txBody>
      </p:sp>
      <p:sp>
        <p:nvSpPr>
          <p:cNvPr id="4" name="Rectangle 5"/>
          <p:cNvSpPr>
            <a:spLocks noChangeArrowheads="1"/>
          </p:cNvSpPr>
          <p:nvPr/>
        </p:nvSpPr>
        <p:spPr bwMode="auto">
          <a:xfrm>
            <a:off x="838200" y="1446213"/>
            <a:ext cx="3536546" cy="461665"/>
          </a:xfrm>
          <a:prstGeom prst="rect">
            <a:avLst/>
          </a:prstGeom>
          <a:noFill/>
          <a:ln w="9525">
            <a:noFill/>
            <a:miter lim="800000"/>
            <a:headEnd/>
            <a:tailEnd/>
          </a:ln>
        </p:spPr>
        <p:txBody>
          <a:bodyPr wrap="none" anchor="ctr">
            <a:spAutoFit/>
          </a:bodyPr>
          <a:lstStyle/>
          <a:p>
            <a:pPr eaLnBrk="0" hangingPunct="0"/>
            <a:r>
              <a:rPr lang="en-US" sz="2400" b="1" dirty="0" smtClean="0">
                <a:solidFill>
                  <a:srgbClr val="21428E"/>
                </a:solidFill>
                <a:latin typeface="Verdana" pitchFamily="34" charset="0"/>
              </a:rPr>
              <a:t>¿</a:t>
            </a:r>
            <a:r>
              <a:rPr lang="en-US" sz="2400" b="1" dirty="0" err="1" smtClean="0">
                <a:solidFill>
                  <a:srgbClr val="21428E"/>
                </a:solidFill>
                <a:latin typeface="Verdana" pitchFamily="34" charset="0"/>
              </a:rPr>
              <a:t>Qué</a:t>
            </a:r>
            <a:r>
              <a:rPr lang="en-US" sz="2400" b="1" dirty="0" smtClean="0">
                <a:solidFill>
                  <a:srgbClr val="21428E"/>
                </a:solidFill>
                <a:latin typeface="Verdana" pitchFamily="34" charset="0"/>
              </a:rPr>
              <a:t> valor </a:t>
            </a:r>
            <a:r>
              <a:rPr lang="en-US" sz="2400" b="1" dirty="0" err="1" smtClean="0">
                <a:solidFill>
                  <a:srgbClr val="21428E"/>
                </a:solidFill>
                <a:latin typeface="Verdana" pitchFamily="34" charset="0"/>
              </a:rPr>
              <a:t>tienen</a:t>
            </a:r>
            <a:r>
              <a:rPr lang="en-US" sz="2400" b="1" dirty="0" smtClean="0">
                <a:solidFill>
                  <a:srgbClr val="21428E"/>
                </a:solidFill>
                <a:latin typeface="Verdana" pitchFamily="34" charset="0"/>
              </a:rPr>
              <a:t>?</a:t>
            </a:r>
            <a:r>
              <a:rPr lang="en-US" sz="2400" b="1" dirty="0" smtClean="0">
                <a:latin typeface="Verdana" pitchFamily="34" charset="0"/>
              </a:rPr>
              <a:t> </a:t>
            </a:r>
            <a:endParaRPr lang="en-US" sz="2400" b="1" dirty="0">
              <a:latin typeface="Verdana" pitchFamily="34" charset="0"/>
            </a:endParaRPr>
          </a:p>
        </p:txBody>
      </p:sp>
      <p:sp>
        <p:nvSpPr>
          <p:cNvPr id="5" name="Rectangle 6"/>
          <p:cNvSpPr>
            <a:spLocks noChangeArrowheads="1"/>
          </p:cNvSpPr>
          <p:nvPr/>
        </p:nvSpPr>
        <p:spPr bwMode="auto">
          <a:xfrm>
            <a:off x="838200" y="2011363"/>
            <a:ext cx="4918075" cy="971550"/>
          </a:xfrm>
          <a:prstGeom prst="rect">
            <a:avLst/>
          </a:prstGeom>
          <a:noFill/>
          <a:ln w="9525">
            <a:noFill/>
            <a:miter lim="800000"/>
            <a:headEnd/>
            <a:tailEnd/>
          </a:ln>
        </p:spPr>
        <p:txBody>
          <a:bodyPr anchor="ctr">
            <a:spAutoFit/>
          </a:bodyPr>
          <a:lstStyle/>
          <a:p>
            <a:pPr>
              <a:lnSpc>
                <a:spcPct val="130000"/>
              </a:lnSpc>
            </a:pPr>
            <a:r>
              <a:rPr lang="en-US" dirty="0" err="1" smtClean="0">
                <a:solidFill>
                  <a:schemeClr val="bg2"/>
                </a:solidFill>
                <a:latin typeface="Verdana" pitchFamily="34" charset="0"/>
              </a:rPr>
              <a:t>Valorados</a:t>
            </a:r>
            <a:r>
              <a:rPr lang="en-US" dirty="0" smtClean="0">
                <a:solidFill>
                  <a:schemeClr val="bg2"/>
                </a:solidFill>
                <a:latin typeface="Verdana" pitchFamily="34" charset="0"/>
              </a:rPr>
              <a:t> en miles de </a:t>
            </a:r>
            <a:r>
              <a:rPr lang="en-US" dirty="0" err="1" smtClean="0">
                <a:solidFill>
                  <a:schemeClr val="bg2"/>
                </a:solidFill>
                <a:latin typeface="Verdana" pitchFamily="34" charset="0"/>
              </a:rPr>
              <a:t>dólares</a:t>
            </a:r>
            <a:r>
              <a:rPr lang="en-US" dirty="0" smtClean="0">
                <a:solidFill>
                  <a:schemeClr val="bg2"/>
                </a:solidFill>
                <a:latin typeface="Verdana" pitchFamily="34" charset="0"/>
              </a:rPr>
              <a:t>, el </a:t>
            </a:r>
            <a:r>
              <a:rPr lang="en-US" dirty="0" err="1" smtClean="0">
                <a:solidFill>
                  <a:schemeClr val="bg2"/>
                </a:solidFill>
                <a:latin typeface="Verdana" pitchFamily="34" charset="0"/>
              </a:rPr>
              <a:t>paquete</a:t>
            </a:r>
            <a:r>
              <a:rPr lang="en-US" dirty="0" smtClean="0">
                <a:solidFill>
                  <a:schemeClr val="bg2"/>
                </a:solidFill>
                <a:latin typeface="Verdana" pitchFamily="34" charset="0"/>
              </a:rPr>
              <a:t> de los </a:t>
            </a:r>
            <a:r>
              <a:rPr lang="en-US" dirty="0" err="1" smtClean="0">
                <a:solidFill>
                  <a:schemeClr val="bg2"/>
                </a:solidFill>
                <a:latin typeface="Verdana" pitchFamily="34" charset="0"/>
              </a:rPr>
              <a:t>inigualables</a:t>
            </a:r>
            <a:r>
              <a:rPr lang="en-US" dirty="0" smtClean="0">
                <a:solidFill>
                  <a:schemeClr val="bg2"/>
                </a:solidFill>
                <a:latin typeface="Verdana" pitchFamily="34" charset="0"/>
              </a:rPr>
              <a:t> </a:t>
            </a:r>
            <a:r>
              <a:rPr lang="en-US" sz="1600" b="1" dirty="0" smtClean="0">
                <a:solidFill>
                  <a:schemeClr val="bg2"/>
                </a:solidFill>
                <a:latin typeface="Verdana" pitchFamily="34" charset="0"/>
              </a:rPr>
              <a:t>“</a:t>
            </a:r>
            <a:r>
              <a:rPr lang="en-US" sz="1600" b="1" dirty="0" err="1" smtClean="0">
                <a:solidFill>
                  <a:schemeClr val="bg2"/>
                </a:solidFill>
                <a:latin typeface="Verdana" pitchFamily="34" charset="0"/>
              </a:rPr>
              <a:t>Viajes</a:t>
            </a:r>
            <a:r>
              <a:rPr lang="en-US" sz="1600" b="1" dirty="0" smtClean="0">
                <a:solidFill>
                  <a:schemeClr val="bg2"/>
                </a:solidFill>
                <a:latin typeface="Verdana" pitchFamily="34" charset="0"/>
              </a:rPr>
              <a:t> y ganancias”</a:t>
            </a:r>
            <a:r>
              <a:rPr lang="en-US" sz="1600" dirty="0" smtClean="0">
                <a:solidFill>
                  <a:schemeClr val="bg2"/>
                </a:solidFill>
                <a:latin typeface="Verdana" pitchFamily="34" charset="0"/>
              </a:rPr>
              <a:t> </a:t>
            </a:r>
            <a:r>
              <a:rPr lang="en-US" dirty="0" smtClean="0">
                <a:solidFill>
                  <a:schemeClr val="bg2"/>
                </a:solidFill>
                <a:latin typeface="Verdana" pitchFamily="34" charset="0"/>
              </a:rPr>
              <a:t>de TVI </a:t>
            </a:r>
            <a:r>
              <a:rPr lang="en-US" dirty="0" err="1" smtClean="0">
                <a:solidFill>
                  <a:schemeClr val="bg2"/>
                </a:solidFill>
                <a:latin typeface="Verdana" pitchFamily="34" charset="0"/>
              </a:rPr>
              <a:t>está</a:t>
            </a:r>
            <a:r>
              <a:rPr lang="en-US" dirty="0" smtClean="0">
                <a:solidFill>
                  <a:schemeClr val="bg2"/>
                </a:solidFill>
                <a:latin typeface="Verdana" pitchFamily="34" charset="0"/>
              </a:rPr>
              <a:t> </a:t>
            </a:r>
            <a:r>
              <a:rPr lang="en-US" dirty="0" err="1" smtClean="0">
                <a:solidFill>
                  <a:schemeClr val="bg2"/>
                </a:solidFill>
                <a:latin typeface="Verdana" pitchFamily="34" charset="0"/>
              </a:rPr>
              <a:t>disponible</a:t>
            </a:r>
            <a:r>
              <a:rPr lang="en-US" dirty="0" smtClean="0">
                <a:solidFill>
                  <a:schemeClr val="bg2"/>
                </a:solidFill>
                <a:latin typeface="Verdana" pitchFamily="34" charset="0"/>
              </a:rPr>
              <a:t> </a:t>
            </a:r>
            <a:r>
              <a:rPr lang="en-US" dirty="0" err="1" smtClean="0">
                <a:solidFill>
                  <a:schemeClr val="bg2"/>
                </a:solidFill>
                <a:latin typeface="Verdana" pitchFamily="34" charset="0"/>
              </a:rPr>
              <a:t>para</a:t>
            </a:r>
            <a:r>
              <a:rPr lang="en-US" dirty="0" smtClean="0">
                <a:solidFill>
                  <a:schemeClr val="bg2"/>
                </a:solidFill>
                <a:latin typeface="Verdana" pitchFamily="34" charset="0"/>
              </a:rPr>
              <a:t> </a:t>
            </a:r>
            <a:r>
              <a:rPr lang="en-US" dirty="0" err="1" smtClean="0">
                <a:solidFill>
                  <a:schemeClr val="bg2"/>
                </a:solidFill>
                <a:latin typeface="Verdana" pitchFamily="34" charset="0"/>
              </a:rPr>
              <a:t>usted</a:t>
            </a:r>
            <a:endParaRPr lang="en-US" dirty="0">
              <a:solidFill>
                <a:schemeClr val="bg2"/>
              </a:solidFill>
              <a:latin typeface="Verdana" pitchFamily="34" charset="0"/>
            </a:endParaRPr>
          </a:p>
        </p:txBody>
      </p:sp>
      <p:sp>
        <p:nvSpPr>
          <p:cNvPr id="6" name="Rectangle 7"/>
          <p:cNvSpPr>
            <a:spLocks noChangeArrowheads="1"/>
          </p:cNvSpPr>
          <p:nvPr/>
        </p:nvSpPr>
        <p:spPr bwMode="auto">
          <a:xfrm>
            <a:off x="838200" y="3937000"/>
            <a:ext cx="5257800" cy="931863"/>
          </a:xfrm>
          <a:prstGeom prst="rect">
            <a:avLst/>
          </a:prstGeom>
          <a:noFill/>
          <a:ln w="9525">
            <a:noFill/>
            <a:miter lim="800000"/>
            <a:headEnd/>
            <a:tailEnd/>
          </a:ln>
        </p:spPr>
        <p:txBody>
          <a:bodyPr anchor="ctr">
            <a:spAutoFit/>
          </a:bodyPr>
          <a:lstStyle/>
          <a:p>
            <a:pPr>
              <a:lnSpc>
                <a:spcPct val="130000"/>
              </a:lnSpc>
            </a:pPr>
            <a:r>
              <a:rPr lang="en-US" dirty="0" smtClean="0">
                <a:solidFill>
                  <a:srgbClr val="CC3399"/>
                </a:solidFill>
                <a:latin typeface="Verdana" pitchFamily="34" charset="0"/>
              </a:rPr>
              <a:t>TVI </a:t>
            </a:r>
            <a:r>
              <a:rPr lang="en-US" dirty="0" err="1" smtClean="0">
                <a:solidFill>
                  <a:srgbClr val="CC3399"/>
                </a:solidFill>
                <a:latin typeface="Verdana" pitchFamily="34" charset="0"/>
              </a:rPr>
              <a:t>también</a:t>
            </a:r>
            <a:r>
              <a:rPr lang="en-US" dirty="0" smtClean="0">
                <a:solidFill>
                  <a:srgbClr val="CC3399"/>
                </a:solidFill>
                <a:latin typeface="Verdana" pitchFamily="34" charset="0"/>
              </a:rPr>
              <a:t> le </a:t>
            </a:r>
            <a:r>
              <a:rPr lang="en-US" dirty="0" err="1" smtClean="0">
                <a:solidFill>
                  <a:srgbClr val="CC3399"/>
                </a:solidFill>
                <a:latin typeface="Verdana" pitchFamily="34" charset="0"/>
              </a:rPr>
              <a:t>brinda</a:t>
            </a:r>
            <a:r>
              <a:rPr lang="en-US" dirty="0" smtClean="0">
                <a:solidFill>
                  <a:srgbClr val="CC3399"/>
                </a:solidFill>
                <a:latin typeface="Verdana" pitchFamily="34" charset="0"/>
              </a:rPr>
              <a:t> </a:t>
            </a:r>
            <a:r>
              <a:rPr lang="en-US" dirty="0" err="1" smtClean="0">
                <a:solidFill>
                  <a:srgbClr val="CC3399"/>
                </a:solidFill>
                <a:latin typeface="Verdana" pitchFamily="34" charset="0"/>
              </a:rPr>
              <a:t>una</a:t>
            </a:r>
            <a:r>
              <a:rPr lang="en-US" dirty="0" smtClean="0">
                <a:solidFill>
                  <a:srgbClr val="CC3399"/>
                </a:solidFill>
                <a:latin typeface="Verdana" pitchFamily="34" charset="0"/>
              </a:rPr>
              <a:t> </a:t>
            </a:r>
            <a:r>
              <a:rPr lang="en-US" dirty="0" err="1" smtClean="0">
                <a:solidFill>
                  <a:srgbClr val="CC3399"/>
                </a:solidFill>
                <a:latin typeface="Verdana" pitchFamily="34" charset="0"/>
              </a:rPr>
              <a:t>Oportunidad</a:t>
            </a:r>
            <a:r>
              <a:rPr lang="en-US" dirty="0" smtClean="0">
                <a:solidFill>
                  <a:srgbClr val="CC3399"/>
                </a:solidFill>
                <a:latin typeface="Verdana" pitchFamily="34" charset="0"/>
              </a:rPr>
              <a:t> Global de </a:t>
            </a:r>
            <a:r>
              <a:rPr lang="en-US" dirty="0" err="1" smtClean="0">
                <a:solidFill>
                  <a:srgbClr val="CC3399"/>
                </a:solidFill>
                <a:latin typeface="Verdana" pitchFamily="34" charset="0"/>
              </a:rPr>
              <a:t>Negocios</a:t>
            </a:r>
            <a:r>
              <a:rPr lang="en-US" dirty="0" smtClean="0">
                <a:solidFill>
                  <a:srgbClr val="CC3399"/>
                </a:solidFill>
                <a:latin typeface="Verdana" pitchFamily="34" charset="0"/>
              </a:rPr>
              <a:t> </a:t>
            </a:r>
            <a:r>
              <a:rPr lang="en-US" dirty="0" err="1" smtClean="0">
                <a:solidFill>
                  <a:srgbClr val="CC3399"/>
                </a:solidFill>
                <a:latin typeface="Verdana" pitchFamily="34" charset="0"/>
              </a:rPr>
              <a:t>para</a:t>
            </a:r>
            <a:r>
              <a:rPr lang="en-US" dirty="0" smtClean="0">
                <a:solidFill>
                  <a:srgbClr val="CC3399"/>
                </a:solidFill>
                <a:latin typeface="Verdana" pitchFamily="34" charset="0"/>
              </a:rPr>
              <a:t> </a:t>
            </a:r>
            <a:r>
              <a:rPr lang="en-US" dirty="0" err="1" smtClean="0">
                <a:solidFill>
                  <a:srgbClr val="CC3399"/>
                </a:solidFill>
                <a:latin typeface="Verdana" pitchFamily="34" charset="0"/>
              </a:rPr>
              <a:t>crear</a:t>
            </a:r>
            <a:r>
              <a:rPr lang="en-US" dirty="0" smtClean="0">
                <a:solidFill>
                  <a:srgbClr val="CC3399"/>
                </a:solidFill>
                <a:latin typeface="Verdana" pitchFamily="34" charset="0"/>
              </a:rPr>
              <a:t> un </a:t>
            </a:r>
            <a:r>
              <a:rPr lang="en-US" dirty="0" err="1" smtClean="0">
                <a:solidFill>
                  <a:srgbClr val="CC3399"/>
                </a:solidFill>
                <a:latin typeface="Verdana" pitchFamily="34" charset="0"/>
              </a:rPr>
              <a:t>flujo</a:t>
            </a:r>
            <a:r>
              <a:rPr lang="en-US" dirty="0" smtClean="0">
                <a:solidFill>
                  <a:srgbClr val="CC3399"/>
                </a:solidFill>
                <a:latin typeface="Verdana" pitchFamily="34" charset="0"/>
              </a:rPr>
              <a:t> de </a:t>
            </a:r>
            <a:r>
              <a:rPr lang="en-US" dirty="0" err="1" smtClean="0">
                <a:solidFill>
                  <a:srgbClr val="CC3399"/>
                </a:solidFill>
                <a:latin typeface="Verdana" pitchFamily="34" charset="0"/>
              </a:rPr>
              <a:t>ingresos</a:t>
            </a:r>
            <a:r>
              <a:rPr lang="en-US" dirty="0" smtClean="0">
                <a:solidFill>
                  <a:srgbClr val="CC3399"/>
                </a:solidFill>
                <a:latin typeface="Verdana" pitchFamily="34" charset="0"/>
              </a:rPr>
              <a:t> </a:t>
            </a:r>
            <a:r>
              <a:rPr lang="en-US" dirty="0" err="1" smtClean="0">
                <a:solidFill>
                  <a:srgbClr val="CC3399"/>
                </a:solidFill>
                <a:latin typeface="Verdana" pitchFamily="34" charset="0"/>
              </a:rPr>
              <a:t>sólido</a:t>
            </a:r>
            <a:r>
              <a:rPr lang="en-US" dirty="0" smtClean="0">
                <a:solidFill>
                  <a:srgbClr val="CC3399"/>
                </a:solidFill>
                <a:latin typeface="Verdana" pitchFamily="34" charset="0"/>
              </a:rPr>
              <a:t> </a:t>
            </a:r>
            <a:r>
              <a:rPr lang="en-US" dirty="0" err="1" smtClean="0">
                <a:solidFill>
                  <a:srgbClr val="CC3399"/>
                </a:solidFill>
                <a:latin typeface="Verdana" pitchFamily="34" charset="0"/>
              </a:rPr>
              <a:t>para</a:t>
            </a:r>
            <a:r>
              <a:rPr lang="en-US" dirty="0" smtClean="0">
                <a:solidFill>
                  <a:srgbClr val="CC3399"/>
                </a:solidFill>
                <a:latin typeface="Verdana" pitchFamily="34" charset="0"/>
              </a:rPr>
              <a:t> </a:t>
            </a:r>
            <a:r>
              <a:rPr lang="en-US" dirty="0" err="1" smtClean="0">
                <a:solidFill>
                  <a:srgbClr val="CC3399"/>
                </a:solidFill>
                <a:latin typeface="Verdana" pitchFamily="34" charset="0"/>
              </a:rPr>
              <a:t>usted</a:t>
            </a:r>
            <a:r>
              <a:rPr lang="en-US" dirty="0" smtClean="0">
                <a:solidFill>
                  <a:srgbClr val="CC3399"/>
                </a:solidFill>
                <a:latin typeface="Verdana" pitchFamily="34" charset="0"/>
              </a:rPr>
              <a:t> y su </a:t>
            </a:r>
            <a:r>
              <a:rPr lang="en-US" dirty="0" err="1" smtClean="0">
                <a:solidFill>
                  <a:srgbClr val="CC3399"/>
                </a:solidFill>
                <a:latin typeface="Verdana" pitchFamily="34" charset="0"/>
              </a:rPr>
              <a:t>familia</a:t>
            </a:r>
            <a:r>
              <a:rPr lang="en-US" dirty="0" smtClean="0">
                <a:solidFill>
                  <a:srgbClr val="CC3399"/>
                </a:solidFill>
                <a:latin typeface="Verdana" pitchFamily="34" charset="0"/>
              </a:rPr>
              <a:t>.</a:t>
            </a:r>
            <a:endParaRPr lang="en-US" dirty="0">
              <a:solidFill>
                <a:srgbClr val="CC3399"/>
              </a:solidFill>
              <a:latin typeface="Verdana" pitchFamily="34" charset="0"/>
            </a:endParaRPr>
          </a:p>
        </p:txBody>
      </p:sp>
      <p:sp>
        <p:nvSpPr>
          <p:cNvPr id="7" name="Rectangle 25"/>
          <p:cNvSpPr>
            <a:spLocks noChangeArrowheads="1"/>
          </p:cNvSpPr>
          <p:nvPr/>
        </p:nvSpPr>
        <p:spPr bwMode="auto">
          <a:xfrm>
            <a:off x="685800" y="5713413"/>
            <a:ext cx="5257800" cy="323486"/>
          </a:xfrm>
          <a:prstGeom prst="rect">
            <a:avLst/>
          </a:prstGeom>
          <a:noFill/>
          <a:ln w="9525">
            <a:noFill/>
            <a:miter lim="800000"/>
            <a:headEnd/>
            <a:tailEnd/>
          </a:ln>
        </p:spPr>
        <p:txBody>
          <a:bodyPr anchor="ctr">
            <a:spAutoFit/>
          </a:bodyPr>
          <a:lstStyle/>
          <a:p>
            <a:pPr algn="r">
              <a:lnSpc>
                <a:spcPct val="120000"/>
              </a:lnSpc>
            </a:pPr>
            <a:r>
              <a:rPr lang="en-US" dirty="0" err="1" smtClean="0">
                <a:solidFill>
                  <a:schemeClr val="tx2"/>
                </a:solidFill>
                <a:latin typeface="Verdana" pitchFamily="34" charset="0"/>
              </a:rPr>
              <a:t>Siga</a:t>
            </a:r>
            <a:r>
              <a:rPr lang="en-US" dirty="0" smtClean="0">
                <a:solidFill>
                  <a:schemeClr val="tx2"/>
                </a:solidFill>
                <a:latin typeface="Verdana" pitchFamily="34" charset="0"/>
              </a:rPr>
              <a:t> </a:t>
            </a:r>
            <a:r>
              <a:rPr lang="en-US" dirty="0" err="1" smtClean="0">
                <a:solidFill>
                  <a:schemeClr val="tx2"/>
                </a:solidFill>
                <a:latin typeface="Verdana" pitchFamily="34" charset="0"/>
              </a:rPr>
              <a:t>leyendo</a:t>
            </a:r>
            <a:r>
              <a:rPr lang="en-US" dirty="0" smtClean="0">
                <a:solidFill>
                  <a:schemeClr val="tx2"/>
                </a:solidFill>
                <a:latin typeface="Verdana" pitchFamily="34" charset="0"/>
              </a:rPr>
              <a:t> </a:t>
            </a:r>
            <a:r>
              <a:rPr lang="en-US" dirty="0" err="1" smtClean="0">
                <a:solidFill>
                  <a:schemeClr val="tx2"/>
                </a:solidFill>
                <a:latin typeface="Verdana" pitchFamily="34" charset="0"/>
              </a:rPr>
              <a:t>para</a:t>
            </a:r>
            <a:r>
              <a:rPr lang="en-US" dirty="0" smtClean="0">
                <a:solidFill>
                  <a:schemeClr val="tx2"/>
                </a:solidFill>
                <a:latin typeface="Verdana" pitchFamily="34" charset="0"/>
              </a:rPr>
              <a:t> </a:t>
            </a:r>
            <a:r>
              <a:rPr lang="en-US" dirty="0" err="1" smtClean="0">
                <a:solidFill>
                  <a:schemeClr val="tx2"/>
                </a:solidFill>
                <a:latin typeface="Verdana" pitchFamily="34" charset="0"/>
              </a:rPr>
              <a:t>conocer</a:t>
            </a:r>
            <a:r>
              <a:rPr lang="en-US" dirty="0" smtClean="0">
                <a:solidFill>
                  <a:schemeClr val="tx2"/>
                </a:solidFill>
                <a:latin typeface="Verdana" pitchFamily="34" charset="0"/>
              </a:rPr>
              <a:t> </a:t>
            </a:r>
            <a:r>
              <a:rPr lang="en-US" dirty="0" err="1" smtClean="0">
                <a:solidFill>
                  <a:schemeClr val="tx2"/>
                </a:solidFill>
                <a:latin typeface="Verdana" pitchFamily="34" charset="0"/>
              </a:rPr>
              <a:t>más</a:t>
            </a:r>
            <a:r>
              <a:rPr lang="en-US" dirty="0" smtClean="0">
                <a:solidFill>
                  <a:schemeClr val="tx2"/>
                </a:solidFill>
                <a:latin typeface="Verdana" pitchFamily="34" charset="0"/>
              </a:rPr>
              <a:t>...</a:t>
            </a:r>
            <a:endParaRPr lang="en-US" dirty="0">
              <a:solidFill>
                <a:schemeClr val="tx2"/>
              </a:solidFill>
              <a:latin typeface="Verdana" pitchFamily="34" charset="0"/>
            </a:endParaRPr>
          </a:p>
        </p:txBody>
      </p:sp>
      <p:sp>
        <p:nvSpPr>
          <p:cNvPr id="8" name="Rectangle 6"/>
          <p:cNvSpPr>
            <a:spLocks noChangeArrowheads="1"/>
          </p:cNvSpPr>
          <p:nvPr/>
        </p:nvSpPr>
        <p:spPr bwMode="auto">
          <a:xfrm>
            <a:off x="935038" y="2889250"/>
            <a:ext cx="4768850" cy="892552"/>
          </a:xfrm>
          <a:prstGeom prst="rect">
            <a:avLst/>
          </a:prstGeom>
          <a:noFill/>
          <a:ln w="9525">
            <a:noFill/>
            <a:miter lim="800000"/>
            <a:headEnd/>
            <a:tailEnd/>
          </a:ln>
        </p:spPr>
        <p:txBody>
          <a:bodyPr anchor="ctr">
            <a:spAutoFit/>
          </a:bodyPr>
          <a:lstStyle/>
          <a:p>
            <a:pPr algn="ctr">
              <a:lnSpc>
                <a:spcPct val="130000"/>
              </a:lnSpc>
              <a:defRPr/>
            </a:pPr>
            <a:r>
              <a:rPr lang="en-US" sz="2000" dirty="0" smtClean="0">
                <a:solidFill>
                  <a:schemeClr val="tx1">
                    <a:lumMod val="50000"/>
                    <a:lumOff val="50000"/>
                  </a:schemeClr>
                </a:solidFill>
                <a:latin typeface="Verdana" pitchFamily="34" charset="0"/>
              </a:rPr>
              <a:t>A </a:t>
            </a:r>
            <a:r>
              <a:rPr lang="en-US" sz="2000" dirty="0">
                <a:solidFill>
                  <a:schemeClr val="tx1">
                    <a:lumMod val="50000"/>
                    <a:lumOff val="50000"/>
                  </a:schemeClr>
                </a:solidFill>
                <a:latin typeface="Verdana" pitchFamily="34" charset="0"/>
              </a:rPr>
              <a:t>solo </a:t>
            </a:r>
            <a:r>
              <a:rPr lang="en-US" sz="2000" b="1" dirty="0">
                <a:solidFill>
                  <a:schemeClr val="tx1">
                    <a:lumMod val="50000"/>
                    <a:lumOff val="50000"/>
                  </a:schemeClr>
                </a:solidFill>
                <a:latin typeface="Verdana" pitchFamily="34" charset="0"/>
              </a:rPr>
              <a:t>USD $ 250</a:t>
            </a:r>
            <a:endParaRPr lang="en-US" sz="2000" dirty="0">
              <a:solidFill>
                <a:schemeClr val="tx1">
                  <a:lumMod val="50000"/>
                  <a:lumOff val="50000"/>
                </a:schemeClr>
              </a:solidFill>
              <a:latin typeface="Verdana" pitchFamily="34" charset="0"/>
            </a:endParaRPr>
          </a:p>
          <a:p>
            <a:pPr algn="ctr">
              <a:lnSpc>
                <a:spcPct val="130000"/>
              </a:lnSpc>
              <a:defRPr/>
            </a:pPr>
            <a:endParaRPr lang="en-US" sz="2000" dirty="0">
              <a:solidFill>
                <a:schemeClr val="tx1">
                  <a:lumMod val="50000"/>
                  <a:lumOff val="50000"/>
                </a:schemeClr>
              </a:solidFill>
              <a:latin typeface="Verdana" pitchFamily="34" charset="0"/>
            </a:endParaRPr>
          </a:p>
        </p:txBody>
      </p:sp>
      <p:sp>
        <p:nvSpPr>
          <p:cNvPr id="9" name="Rectangle 6"/>
          <p:cNvSpPr>
            <a:spLocks noChangeArrowheads="1"/>
          </p:cNvSpPr>
          <p:nvPr/>
        </p:nvSpPr>
        <p:spPr bwMode="auto">
          <a:xfrm>
            <a:off x="838200" y="3514725"/>
            <a:ext cx="4918075" cy="339725"/>
          </a:xfrm>
          <a:prstGeom prst="rect">
            <a:avLst/>
          </a:prstGeom>
          <a:noFill/>
          <a:ln w="9525">
            <a:noFill/>
            <a:miter lim="800000"/>
            <a:headEnd/>
            <a:tailEnd/>
          </a:ln>
        </p:spPr>
        <p:txBody>
          <a:bodyPr anchor="ctr">
            <a:spAutoFit/>
          </a:bodyPr>
          <a:lstStyle/>
          <a:p>
            <a:pPr>
              <a:lnSpc>
                <a:spcPct val="130000"/>
              </a:lnSpc>
            </a:pPr>
            <a:r>
              <a:rPr lang="en-US" dirty="0" smtClean="0">
                <a:solidFill>
                  <a:schemeClr val="bg2"/>
                </a:solidFill>
                <a:latin typeface="Verdana" pitchFamily="34" charset="0"/>
              </a:rPr>
              <a:t>Y </a:t>
            </a:r>
            <a:r>
              <a:rPr lang="en-US" dirty="0" err="1" smtClean="0">
                <a:solidFill>
                  <a:schemeClr val="bg2"/>
                </a:solidFill>
                <a:latin typeface="Verdana" pitchFamily="34" charset="0"/>
              </a:rPr>
              <a:t>eso</a:t>
            </a:r>
            <a:r>
              <a:rPr lang="en-US" dirty="0" smtClean="0">
                <a:solidFill>
                  <a:schemeClr val="bg2"/>
                </a:solidFill>
                <a:latin typeface="Verdana" pitchFamily="34" charset="0"/>
              </a:rPr>
              <a:t> no </a:t>
            </a:r>
            <a:r>
              <a:rPr lang="en-US" dirty="0" err="1" smtClean="0">
                <a:solidFill>
                  <a:schemeClr val="bg2"/>
                </a:solidFill>
                <a:latin typeface="Verdana" pitchFamily="34" charset="0"/>
              </a:rPr>
              <a:t>es</a:t>
            </a:r>
            <a:r>
              <a:rPr lang="en-US" dirty="0" smtClean="0">
                <a:solidFill>
                  <a:schemeClr val="bg2"/>
                </a:solidFill>
                <a:latin typeface="Verdana" pitchFamily="34" charset="0"/>
              </a:rPr>
              <a:t> </a:t>
            </a:r>
            <a:r>
              <a:rPr lang="en-US" dirty="0" err="1" smtClean="0">
                <a:solidFill>
                  <a:schemeClr val="bg2"/>
                </a:solidFill>
                <a:latin typeface="Verdana" pitchFamily="34" charset="0"/>
              </a:rPr>
              <a:t>todo</a:t>
            </a:r>
            <a:r>
              <a:rPr lang="en-US" dirty="0" smtClean="0">
                <a:solidFill>
                  <a:schemeClr val="bg2"/>
                </a:solidFill>
                <a:latin typeface="Verdana" pitchFamily="34" charset="0"/>
              </a:rPr>
              <a:t>..</a:t>
            </a:r>
            <a:endParaRPr lang="en-US" dirty="0">
              <a:solidFill>
                <a:schemeClr val="bg2"/>
              </a:solidFill>
              <a:latin typeface="Verdana" pitchFamily="34" charset="0"/>
            </a:endParaRPr>
          </a:p>
        </p:txBody>
      </p:sp>
      <p:pic>
        <p:nvPicPr>
          <p:cNvPr id="10" name="Picture 23" descr="premium-package"/>
          <p:cNvPicPr>
            <a:picLocks noChangeAspect="1" noChangeArrowheads="1"/>
          </p:cNvPicPr>
          <p:nvPr/>
        </p:nvPicPr>
        <p:blipFill>
          <a:blip r:embed="rId2"/>
          <a:stretch>
            <a:fillRect/>
          </a:stretch>
        </p:blipFill>
        <p:spPr bwMode="auto">
          <a:xfrm>
            <a:off x="6105546" y="946116"/>
            <a:ext cx="2665449" cy="537495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par>
                          <p:cTn id="28" fill="hold">
                            <p:stCondLst>
                              <p:cond delay="1000"/>
                            </p:stCondLst>
                            <p:childTnLst>
                              <p:par>
                                <p:cTn id="29" presetID="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utoUpdateAnimBg="0"/>
      <p:bldP spid="7" grpId="0" autoUpdateAnimBg="0"/>
      <p:bldP spid="8" grpId="0" autoUpdateAnimBg="0"/>
      <p:bldP spid="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endParaRPr lang="en-IN" dirty="0"/>
          </a:p>
        </p:txBody>
      </p:sp>
      <p:pic>
        <p:nvPicPr>
          <p:cNvPr id="451587" name="Picture 9" descr="slide2"/>
          <p:cNvPicPr>
            <a:picLocks noGrp="1" noChangeAspect="1" noChangeArrowheads="1"/>
          </p:cNvPicPr>
          <p:nvPr>
            <p:ph idx="4294967295"/>
          </p:nvPr>
        </p:nvPicPr>
        <p:blipFill>
          <a:blip r:embed="rId2"/>
          <a:srcRect/>
          <a:stretch>
            <a:fillRect/>
          </a:stretch>
        </p:blipFill>
        <p:spPr bwMode="auto">
          <a:xfrm>
            <a:off x="2209800" y="1295400"/>
            <a:ext cx="4724400" cy="3719513"/>
          </a:xfrm>
          <a:prstGeom prst="rect">
            <a:avLst/>
          </a:prstGeom>
          <a:noFill/>
          <a:ln>
            <a:miter lim="800000"/>
            <a:headEnd/>
            <a:tailEnd/>
          </a:ln>
        </p:spPr>
      </p:pic>
      <p:sp>
        <p:nvSpPr>
          <p:cNvPr id="6" name="Text Box 5"/>
          <p:cNvSpPr txBox="1">
            <a:spLocks noChangeArrowheads="1"/>
          </p:cNvSpPr>
          <p:nvPr/>
        </p:nvSpPr>
        <p:spPr bwMode="auto">
          <a:xfrm>
            <a:off x="914400" y="228600"/>
            <a:ext cx="7467600" cy="708025"/>
          </a:xfrm>
          <a:prstGeom prst="rect">
            <a:avLst/>
          </a:prstGeom>
          <a:noFill/>
          <a:ln w="9525">
            <a:noFill/>
            <a:miter lim="800000"/>
            <a:headEnd/>
            <a:tailEnd/>
          </a:ln>
        </p:spPr>
        <p:txBody>
          <a:bodyPr>
            <a:spAutoFit/>
          </a:bodyPr>
          <a:lstStyle/>
          <a:p>
            <a:pPr algn="ctr">
              <a:spcBef>
                <a:spcPct val="50000"/>
              </a:spcBef>
            </a:pPr>
            <a:r>
              <a:rPr lang="en-US" sz="2000" b="1" dirty="0">
                <a:solidFill>
                  <a:srgbClr val="6F1D82"/>
                </a:solidFill>
                <a:latin typeface="Verdana" pitchFamily="34" charset="0"/>
              </a:rPr>
              <a:t>Como </a:t>
            </a:r>
            <a:r>
              <a:rPr lang="en-US" sz="2000" b="1" dirty="0" err="1">
                <a:solidFill>
                  <a:srgbClr val="6F1D82"/>
                </a:solidFill>
                <a:latin typeface="Verdana" pitchFamily="34" charset="0"/>
              </a:rPr>
              <a:t>está</a:t>
            </a:r>
            <a:r>
              <a:rPr lang="en-US" sz="2000" b="1" dirty="0">
                <a:solidFill>
                  <a:srgbClr val="6F1D82"/>
                </a:solidFill>
                <a:latin typeface="Verdana" pitchFamily="34" charset="0"/>
              </a:rPr>
              <a:t> </a:t>
            </a:r>
            <a:r>
              <a:rPr lang="en-US" sz="2000" b="1" dirty="0" err="1">
                <a:solidFill>
                  <a:srgbClr val="6F1D82"/>
                </a:solidFill>
                <a:latin typeface="Verdana" pitchFamily="34" charset="0"/>
              </a:rPr>
              <a:t>aquí</a:t>
            </a:r>
            <a:r>
              <a:rPr lang="en-US" sz="2000" b="1" dirty="0">
                <a:solidFill>
                  <a:srgbClr val="6F1D82"/>
                </a:solidFill>
                <a:latin typeface="Verdana" pitchFamily="34" charset="0"/>
              </a:rPr>
              <a:t>, </a:t>
            </a:r>
            <a:r>
              <a:rPr lang="en-US" sz="2000" b="1" dirty="0" err="1">
                <a:solidFill>
                  <a:srgbClr val="6F1D82"/>
                </a:solidFill>
                <a:latin typeface="Verdana" pitchFamily="34" charset="0"/>
              </a:rPr>
              <a:t>supongo</a:t>
            </a:r>
            <a:r>
              <a:rPr lang="en-US" sz="2000" b="1" dirty="0">
                <a:solidFill>
                  <a:srgbClr val="6F1D82"/>
                </a:solidFill>
                <a:latin typeface="Verdana" pitchFamily="34" charset="0"/>
              </a:rPr>
              <a:t> </a:t>
            </a:r>
            <a:r>
              <a:rPr lang="en-US" sz="2000" b="1" dirty="0" err="1">
                <a:solidFill>
                  <a:srgbClr val="6F1D82"/>
                </a:solidFill>
                <a:latin typeface="Verdana" pitchFamily="34" charset="0"/>
              </a:rPr>
              <a:t>que</a:t>
            </a:r>
            <a:r>
              <a:rPr lang="en-US" sz="2000" b="1" dirty="0">
                <a:solidFill>
                  <a:srgbClr val="6F1D82"/>
                </a:solidFill>
                <a:latin typeface="Verdana" pitchFamily="34" charset="0"/>
              </a:rPr>
              <a:t> </a:t>
            </a:r>
            <a:r>
              <a:rPr lang="en-US" sz="2000" b="1" dirty="0" err="1">
                <a:solidFill>
                  <a:srgbClr val="6F1D82"/>
                </a:solidFill>
                <a:latin typeface="Verdana" pitchFamily="34" charset="0"/>
              </a:rPr>
              <a:t>algunas</a:t>
            </a:r>
            <a:r>
              <a:rPr lang="en-US" sz="2000" b="1" dirty="0">
                <a:solidFill>
                  <a:srgbClr val="6F1D82"/>
                </a:solidFill>
                <a:latin typeface="Verdana" pitchFamily="34" charset="0"/>
              </a:rPr>
              <a:t> </a:t>
            </a:r>
            <a:r>
              <a:rPr lang="en-US" sz="2000" b="1" dirty="0" err="1">
                <a:solidFill>
                  <a:srgbClr val="6F1D82"/>
                </a:solidFill>
                <a:latin typeface="Verdana" pitchFamily="34" charset="0"/>
              </a:rPr>
              <a:t>cosas</a:t>
            </a:r>
            <a:r>
              <a:rPr lang="en-US" sz="2000" b="1" dirty="0">
                <a:solidFill>
                  <a:srgbClr val="6F1D82"/>
                </a:solidFill>
                <a:latin typeface="Verdana" pitchFamily="34" charset="0"/>
              </a:rPr>
              <a:t> no </a:t>
            </a:r>
            <a:r>
              <a:rPr lang="en-US" sz="2000" b="1" dirty="0" err="1">
                <a:solidFill>
                  <a:srgbClr val="6F1D82"/>
                </a:solidFill>
                <a:latin typeface="Verdana" pitchFamily="34" charset="0"/>
              </a:rPr>
              <a:t>están</a:t>
            </a:r>
            <a:r>
              <a:rPr lang="en-US" sz="2000" b="1" dirty="0">
                <a:solidFill>
                  <a:srgbClr val="6F1D82"/>
                </a:solidFill>
                <a:latin typeface="Verdana" pitchFamily="34" charset="0"/>
              </a:rPr>
              <a:t> del </a:t>
            </a:r>
            <a:r>
              <a:rPr lang="en-US" sz="2000" b="1" dirty="0" err="1">
                <a:solidFill>
                  <a:srgbClr val="6F1D82"/>
                </a:solidFill>
                <a:latin typeface="Verdana" pitchFamily="34" charset="0"/>
              </a:rPr>
              <a:t>todo</a:t>
            </a:r>
            <a:r>
              <a:rPr lang="en-US" sz="2000" b="1" dirty="0">
                <a:solidFill>
                  <a:srgbClr val="6F1D82"/>
                </a:solidFill>
                <a:latin typeface="Verdana" pitchFamily="34" charset="0"/>
              </a:rPr>
              <a:t> </a:t>
            </a:r>
            <a:r>
              <a:rPr lang="en-US" sz="2000" b="1" dirty="0" err="1">
                <a:solidFill>
                  <a:srgbClr val="6F1D82"/>
                </a:solidFill>
                <a:latin typeface="Verdana" pitchFamily="34" charset="0"/>
              </a:rPr>
              <a:t>bien</a:t>
            </a:r>
            <a:r>
              <a:rPr lang="en-US" sz="2000" b="1" dirty="0">
                <a:solidFill>
                  <a:srgbClr val="6F1D82"/>
                </a:solidFill>
                <a:latin typeface="Verdana" pitchFamily="34" charset="0"/>
              </a:rPr>
              <a:t> en su </a:t>
            </a:r>
            <a:r>
              <a:rPr lang="en-US" sz="2000" b="1" dirty="0" err="1">
                <a:solidFill>
                  <a:srgbClr val="6F1D82"/>
                </a:solidFill>
                <a:latin typeface="Verdana" pitchFamily="34" charset="0"/>
              </a:rPr>
              <a:t>vida</a:t>
            </a:r>
            <a:r>
              <a:rPr lang="en-US" sz="2000" b="1" dirty="0">
                <a:solidFill>
                  <a:srgbClr val="6F1D82"/>
                </a:solidFill>
                <a:latin typeface="Verdana" pitchFamily="34" charset="0"/>
              </a:rPr>
              <a:t>…</a:t>
            </a:r>
            <a:endParaRPr lang="en-US" sz="2000" dirty="0">
              <a:solidFill>
                <a:srgbClr val="6F1D82"/>
              </a:solidFill>
              <a:latin typeface="Verdana" pitchFamily="34" charset="0"/>
            </a:endParaRPr>
          </a:p>
        </p:txBody>
      </p:sp>
      <p:sp>
        <p:nvSpPr>
          <p:cNvPr id="7" name="Rectangle 13"/>
          <p:cNvSpPr>
            <a:spLocks noChangeArrowheads="1"/>
          </p:cNvSpPr>
          <p:nvPr/>
        </p:nvSpPr>
        <p:spPr bwMode="auto">
          <a:xfrm>
            <a:off x="914400" y="4494213"/>
            <a:ext cx="7620000" cy="2025650"/>
          </a:xfrm>
          <a:prstGeom prst="rect">
            <a:avLst/>
          </a:prstGeom>
          <a:noFill/>
          <a:ln w="9525">
            <a:noFill/>
            <a:miter lim="800000"/>
            <a:headEnd/>
            <a:tailEnd/>
          </a:ln>
        </p:spPr>
        <p:txBody>
          <a:bodyPr anchor="ctr">
            <a:spAutoFit/>
          </a:bodyPr>
          <a:lstStyle/>
          <a:p>
            <a:pPr marL="457200" indent="-457200">
              <a:lnSpc>
                <a:spcPct val="130000"/>
              </a:lnSpc>
              <a:buClr>
                <a:srgbClr val="CC2C8F"/>
              </a:buClr>
              <a:buFontTx/>
              <a:buChar char="•"/>
            </a:pPr>
            <a:r>
              <a:rPr lang="es-MX">
                <a:latin typeface="Verdana" pitchFamily="34" charset="0"/>
              </a:rPr>
              <a:t>¿Puede ser que esté cansado de su trabajo?</a:t>
            </a:r>
          </a:p>
          <a:p>
            <a:pPr marL="457200" indent="-457200">
              <a:lnSpc>
                <a:spcPct val="130000"/>
              </a:lnSpc>
              <a:buClr>
                <a:srgbClr val="CC2C8F"/>
              </a:buClr>
              <a:buFontTx/>
              <a:buChar char="•"/>
            </a:pPr>
            <a:r>
              <a:rPr lang="es-MX">
                <a:latin typeface="Verdana" pitchFamily="34" charset="0"/>
              </a:rPr>
              <a:t>¿Puede ser que no puede salir adelante con sus ingresos actuales?</a:t>
            </a:r>
          </a:p>
          <a:p>
            <a:pPr marL="457200" indent="-457200">
              <a:lnSpc>
                <a:spcPct val="130000"/>
              </a:lnSpc>
              <a:buClr>
                <a:srgbClr val="CC2C8F"/>
              </a:buClr>
              <a:buFontTx/>
              <a:buChar char="•"/>
            </a:pPr>
            <a:r>
              <a:rPr lang="es-MX">
                <a:latin typeface="Verdana" pitchFamily="34" charset="0"/>
              </a:rPr>
              <a:t>¿Puede ser que sus sueños no se han cumplido aún?</a:t>
            </a:r>
          </a:p>
          <a:p>
            <a:pPr marL="457200" indent="-457200">
              <a:lnSpc>
                <a:spcPct val="130000"/>
              </a:lnSpc>
              <a:buClr>
                <a:srgbClr val="CC2C8F"/>
              </a:buClr>
              <a:buFontTx/>
              <a:buChar char="•"/>
            </a:pPr>
            <a:r>
              <a:rPr lang="es-MX">
                <a:latin typeface="Verdana" pitchFamily="34" charset="0"/>
              </a:rPr>
              <a:t>¿Puede ser que sus idas y vueltas al trabajo y su loca carrera profesional lo hayan forzado a empezar a buscar formas alternativas de hacer dinero?</a:t>
            </a:r>
          </a:p>
          <a:p>
            <a:pPr marL="457200" indent="-457200">
              <a:lnSpc>
                <a:spcPct val="130000"/>
              </a:lnSpc>
              <a:buClr>
                <a:srgbClr val="CC2C8F"/>
              </a:buClr>
              <a:buFontTx/>
              <a:buChar char="•"/>
            </a:pPr>
            <a:r>
              <a:rPr lang="es-MX">
                <a:latin typeface="Verdana" pitchFamily="34" charset="0"/>
              </a:rPr>
              <a:t>¿Puede ser que desea pasar más tiempo con su familia? </a:t>
            </a:r>
          </a:p>
          <a:p>
            <a:pPr marL="457200" indent="-457200">
              <a:lnSpc>
                <a:spcPct val="130000"/>
              </a:lnSpc>
              <a:buClr>
                <a:srgbClr val="CC2C8F"/>
              </a:buClr>
              <a:buFontTx/>
              <a:buChar char="•"/>
            </a:pPr>
            <a:r>
              <a:rPr lang="es-MX">
                <a:latin typeface="Verdana" pitchFamily="34" charset="0"/>
              </a:rPr>
              <a:t>¿Puede ser que haya una pieza ausente en su vida?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1587"/>
                                        </p:tgtEl>
                                        <p:attrNameLst>
                                          <p:attrName>style.visibility</p:attrName>
                                        </p:attrNameLst>
                                      </p:cBhvr>
                                      <p:to>
                                        <p:strVal val="visible"/>
                                      </p:to>
                                    </p:set>
                                    <p:animEffect transition="in" filter="fade">
                                      <p:cBhvr>
                                        <p:cTn id="7" dur="500"/>
                                        <p:tgtEl>
                                          <p:spTgt spid="45158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additive="base">
                                        <p:cTn id="22"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 calcmode="lin" valueType="num">
                                      <p:cBhvr additive="base">
                                        <p:cTn id="28"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 calcmode="lin" valueType="num">
                                      <p:cBhvr additive="base">
                                        <p:cTn id="34"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 calcmode="lin" valueType="num">
                                      <p:cBhvr additive="base">
                                        <p:cTn id="40"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stCondLst>
                                    <p:cond delay="0"/>
                                  </p:stCondLst>
                                  <p:childTnLst>
                                    <p:set>
                                      <p:cBhvr>
                                        <p:cTn id="45" dur="1" fill="hold">
                                          <p:stCondLst>
                                            <p:cond delay="0"/>
                                          </p:stCondLst>
                                        </p:cTn>
                                        <p:tgtEl>
                                          <p:spTgt spid="7">
                                            <p:txEl>
                                              <p:pRg st="5" end="5"/>
                                            </p:txEl>
                                          </p:spTgt>
                                        </p:tgtEl>
                                        <p:attrNameLst>
                                          <p:attrName>style.visibility</p:attrName>
                                        </p:attrNameLst>
                                      </p:cBhvr>
                                      <p:to>
                                        <p:strVal val="visible"/>
                                      </p:to>
                                    </p:set>
                                    <p:anim calcmode="lin" valueType="num">
                                      <p:cBhvr additive="base">
                                        <p:cTn id="46"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8" descr="slide27"/>
          <p:cNvPicPr>
            <a:picLocks noGrp="1" noChangeAspect="1" noChangeArrowheads="1"/>
          </p:cNvPicPr>
          <p:nvPr>
            <p:ph sz="quarter" idx="3"/>
          </p:nvPr>
        </p:nvPicPr>
        <p:blipFill>
          <a:blip r:embed="rId2"/>
          <a:srcRect/>
          <a:stretch>
            <a:fillRect/>
          </a:stretch>
        </p:blipFill>
        <p:spPr bwMode="auto">
          <a:xfrm>
            <a:off x="0" y="0"/>
            <a:ext cx="9144000" cy="6859588"/>
          </a:xfrm>
          <a:noFill/>
          <a:ln>
            <a:miter lim="800000"/>
            <a:headEnd/>
            <a:tailEnd/>
          </a:ln>
        </p:spPr>
      </p:pic>
      <p:pic>
        <p:nvPicPr>
          <p:cNvPr id="20483" name="Picture 41" descr="top-bar"/>
          <p:cNvPicPr>
            <a:picLocks noGrp="1" noChangeAspect="1" noChangeArrowheads="1"/>
          </p:cNvPicPr>
          <p:nvPr>
            <p:ph sz="quarter" idx="2"/>
          </p:nvPr>
        </p:nvPicPr>
        <p:blipFill>
          <a:blip r:embed="rId3"/>
          <a:srcRect/>
          <a:stretch>
            <a:fillRect/>
          </a:stretch>
        </p:blipFill>
        <p:spPr bwMode="auto">
          <a:xfrm>
            <a:off x="0" y="0"/>
            <a:ext cx="9144000" cy="636588"/>
          </a:xfrm>
          <a:noFill/>
          <a:ln>
            <a:miter lim="800000"/>
            <a:headEnd/>
            <a:tailEnd/>
          </a:ln>
        </p:spPr>
      </p:pic>
      <p:sp>
        <p:nvSpPr>
          <p:cNvPr id="20484" name="Rectangle 25"/>
          <p:cNvSpPr>
            <a:spLocks noChangeArrowheads="1"/>
          </p:cNvSpPr>
          <p:nvPr/>
        </p:nvSpPr>
        <p:spPr bwMode="auto">
          <a:xfrm>
            <a:off x="4572000" y="5805488"/>
            <a:ext cx="3352800" cy="1008062"/>
          </a:xfrm>
          <a:prstGeom prst="rect">
            <a:avLst/>
          </a:prstGeom>
          <a:noFill/>
          <a:ln w="9525">
            <a:noFill/>
            <a:miter lim="800000"/>
            <a:headEnd/>
            <a:tailEnd/>
          </a:ln>
        </p:spPr>
        <p:txBody>
          <a:bodyPr anchor="ctr">
            <a:spAutoFit/>
          </a:bodyPr>
          <a:lstStyle/>
          <a:p>
            <a:pPr algn="ctr"/>
            <a:r>
              <a:rPr lang="en-US" sz="1600" b="1">
                <a:solidFill>
                  <a:schemeClr val="bg1"/>
                </a:solidFill>
                <a:latin typeface="Verdana" pitchFamily="34" charset="0"/>
              </a:rPr>
              <a:t>Distribución y liderazgo en más de </a:t>
            </a:r>
          </a:p>
          <a:p>
            <a:pPr algn="ctr"/>
            <a:r>
              <a:rPr lang="en-US" sz="2800" b="1">
                <a:solidFill>
                  <a:schemeClr val="bg1"/>
                </a:solidFill>
                <a:latin typeface="Verdana" pitchFamily="34" charset="0"/>
              </a:rPr>
              <a:t>150 paises</a:t>
            </a:r>
            <a:r>
              <a:rPr lang="en-US" sz="1600">
                <a:solidFill>
                  <a:schemeClr val="bg1"/>
                </a:solidFill>
                <a:latin typeface="Verdana" pitchFamily="34" charset="0"/>
              </a:rPr>
              <a:t>  </a:t>
            </a:r>
            <a:endParaRPr lang="en-US" sz="2400">
              <a:solidFill>
                <a:schemeClr val="bg1"/>
              </a:solidFill>
              <a:latin typeface="Verdana" pitchFamily="34"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9" descr="United Kingdom">
            <a:hlinkClick r:id="rId2"/>
          </p:cNvPr>
          <p:cNvPicPr>
            <a:picLocks noChangeArrowheads="1"/>
          </p:cNvPicPr>
          <p:nvPr/>
        </p:nvPicPr>
        <p:blipFill>
          <a:blip r:embed="rId3"/>
          <a:srcRect/>
          <a:stretch>
            <a:fillRect/>
          </a:stretch>
        </p:blipFill>
        <p:spPr bwMode="auto">
          <a:xfrm>
            <a:off x="1835150" y="3109913"/>
            <a:ext cx="514350" cy="365125"/>
          </a:xfrm>
          <a:prstGeom prst="rect">
            <a:avLst/>
          </a:prstGeom>
          <a:noFill/>
          <a:ln w="9525">
            <a:noFill/>
            <a:miter lim="800000"/>
            <a:headEnd/>
            <a:tailEnd/>
          </a:ln>
        </p:spPr>
      </p:pic>
      <p:pic>
        <p:nvPicPr>
          <p:cNvPr id="21507" name="Picture 61" descr="Malaysia"/>
          <p:cNvPicPr>
            <a:picLocks noGrp="1" noChangeArrowheads="1"/>
          </p:cNvPicPr>
          <p:nvPr>
            <p:ph sz="quarter" idx="1"/>
          </p:nvPr>
        </p:nvPicPr>
        <p:blipFill>
          <a:blip r:embed="rId4"/>
          <a:srcRect/>
          <a:stretch>
            <a:fillRect/>
          </a:stretch>
        </p:blipFill>
        <p:spPr bwMode="auto">
          <a:xfrm>
            <a:off x="1835150" y="3571875"/>
            <a:ext cx="511175" cy="365125"/>
          </a:xfrm>
          <a:noFill/>
          <a:ln>
            <a:miter lim="800000"/>
            <a:headEnd/>
            <a:tailEnd/>
          </a:ln>
        </p:spPr>
      </p:pic>
      <p:pic>
        <p:nvPicPr>
          <p:cNvPr id="21508" name="Picture 66" descr="India"/>
          <p:cNvPicPr>
            <a:picLocks noGrp="1" noChangeArrowheads="1"/>
          </p:cNvPicPr>
          <p:nvPr>
            <p:ph sz="quarter" idx="2"/>
          </p:nvPr>
        </p:nvPicPr>
        <p:blipFill>
          <a:blip r:embed="rId5"/>
          <a:srcRect/>
          <a:stretch>
            <a:fillRect/>
          </a:stretch>
        </p:blipFill>
        <p:spPr bwMode="auto">
          <a:xfrm>
            <a:off x="1835150" y="4425950"/>
            <a:ext cx="511175" cy="365125"/>
          </a:xfrm>
          <a:noFill/>
          <a:ln>
            <a:miter lim="800000"/>
            <a:headEnd/>
            <a:tailEnd/>
          </a:ln>
        </p:spPr>
      </p:pic>
      <p:pic>
        <p:nvPicPr>
          <p:cNvPr id="21509" name="Picture 76" descr="Indonesia"/>
          <p:cNvPicPr>
            <a:picLocks noGrp="1" noChangeArrowheads="1"/>
          </p:cNvPicPr>
          <p:nvPr>
            <p:ph sz="quarter" idx="3"/>
          </p:nvPr>
        </p:nvPicPr>
        <p:blipFill>
          <a:blip r:embed="rId6"/>
          <a:srcRect/>
          <a:stretch>
            <a:fillRect/>
          </a:stretch>
        </p:blipFill>
        <p:spPr bwMode="auto">
          <a:xfrm>
            <a:off x="1835150" y="6134100"/>
            <a:ext cx="511175" cy="365125"/>
          </a:xfrm>
          <a:noFill/>
          <a:ln>
            <a:miter lim="800000"/>
            <a:headEnd/>
            <a:tailEnd/>
          </a:ln>
        </p:spPr>
      </p:pic>
      <p:pic>
        <p:nvPicPr>
          <p:cNvPr id="21510" name="Picture 64" descr="Australia">
            <a:hlinkClick r:id="rId7"/>
          </p:cNvPr>
          <p:cNvPicPr>
            <a:picLocks noChangeArrowheads="1"/>
          </p:cNvPicPr>
          <p:nvPr/>
        </p:nvPicPr>
        <p:blipFill>
          <a:blip r:embed="rId8"/>
          <a:srcRect/>
          <a:stretch>
            <a:fillRect/>
          </a:stretch>
        </p:blipFill>
        <p:spPr bwMode="auto">
          <a:xfrm>
            <a:off x="1835150" y="3998913"/>
            <a:ext cx="514350" cy="365125"/>
          </a:xfrm>
          <a:prstGeom prst="rect">
            <a:avLst/>
          </a:prstGeom>
          <a:noFill/>
          <a:ln w="9525">
            <a:noFill/>
            <a:miter lim="800000"/>
            <a:headEnd/>
            <a:tailEnd/>
          </a:ln>
        </p:spPr>
      </p:pic>
      <p:pic>
        <p:nvPicPr>
          <p:cNvPr id="21511" name="Picture 70" descr="United States">
            <a:hlinkClick r:id="rId9"/>
          </p:cNvPr>
          <p:cNvPicPr>
            <a:picLocks noChangeArrowheads="1"/>
          </p:cNvPicPr>
          <p:nvPr/>
        </p:nvPicPr>
        <p:blipFill>
          <a:blip r:embed="rId10"/>
          <a:srcRect/>
          <a:stretch>
            <a:fillRect/>
          </a:stretch>
        </p:blipFill>
        <p:spPr bwMode="auto">
          <a:xfrm>
            <a:off x="1835150" y="4852988"/>
            <a:ext cx="514350" cy="365125"/>
          </a:xfrm>
          <a:prstGeom prst="rect">
            <a:avLst/>
          </a:prstGeom>
          <a:noFill/>
          <a:ln w="9525">
            <a:noFill/>
            <a:miter lim="800000"/>
            <a:headEnd/>
            <a:tailEnd/>
          </a:ln>
        </p:spPr>
      </p:pic>
      <p:pic>
        <p:nvPicPr>
          <p:cNvPr id="21512" name="Picture 72" descr="Russian Federation">
            <a:hlinkClick r:id="rId11"/>
          </p:cNvPr>
          <p:cNvPicPr>
            <a:picLocks noChangeArrowheads="1"/>
          </p:cNvPicPr>
          <p:nvPr/>
        </p:nvPicPr>
        <p:blipFill>
          <a:blip r:embed="rId12"/>
          <a:srcRect/>
          <a:stretch>
            <a:fillRect/>
          </a:stretch>
        </p:blipFill>
        <p:spPr bwMode="auto">
          <a:xfrm>
            <a:off x="1835150" y="5280025"/>
            <a:ext cx="514350" cy="365125"/>
          </a:xfrm>
          <a:prstGeom prst="rect">
            <a:avLst/>
          </a:prstGeom>
          <a:noFill/>
          <a:ln w="9525">
            <a:noFill/>
            <a:miter lim="800000"/>
            <a:headEnd/>
            <a:tailEnd/>
          </a:ln>
        </p:spPr>
      </p:pic>
      <p:pic>
        <p:nvPicPr>
          <p:cNvPr id="21513" name="Picture 74" descr="Thailand">
            <a:hlinkClick r:id="rId2"/>
          </p:cNvPr>
          <p:cNvPicPr>
            <a:picLocks noChangeArrowheads="1"/>
          </p:cNvPicPr>
          <p:nvPr/>
        </p:nvPicPr>
        <p:blipFill>
          <a:blip r:embed="rId13"/>
          <a:srcRect/>
          <a:stretch>
            <a:fillRect/>
          </a:stretch>
        </p:blipFill>
        <p:spPr bwMode="auto">
          <a:xfrm>
            <a:off x="1835150" y="5707063"/>
            <a:ext cx="514350" cy="365125"/>
          </a:xfrm>
          <a:prstGeom prst="rect">
            <a:avLst/>
          </a:prstGeom>
          <a:noFill/>
          <a:ln w="9525">
            <a:noFill/>
            <a:miter lim="800000"/>
            <a:headEnd/>
            <a:tailEnd/>
          </a:ln>
        </p:spPr>
      </p:pic>
      <p:pic>
        <p:nvPicPr>
          <p:cNvPr id="21514" name="Picture 80" descr="Nigeria">
            <a:hlinkClick r:id="rId2"/>
          </p:cNvPr>
          <p:cNvPicPr>
            <a:picLocks noChangeArrowheads="1"/>
          </p:cNvPicPr>
          <p:nvPr/>
        </p:nvPicPr>
        <p:blipFill>
          <a:blip r:embed="rId14"/>
          <a:srcRect/>
          <a:stretch>
            <a:fillRect/>
          </a:stretch>
        </p:blipFill>
        <p:spPr bwMode="auto">
          <a:xfrm>
            <a:off x="5400675" y="3109913"/>
            <a:ext cx="514350" cy="365125"/>
          </a:xfrm>
          <a:prstGeom prst="rect">
            <a:avLst/>
          </a:prstGeom>
          <a:noFill/>
          <a:ln w="9525">
            <a:noFill/>
            <a:miter lim="800000"/>
            <a:headEnd/>
            <a:tailEnd/>
          </a:ln>
        </p:spPr>
      </p:pic>
      <p:pic>
        <p:nvPicPr>
          <p:cNvPr id="21515" name="Picture 82" descr="South Africa">
            <a:hlinkClick r:id="rId15"/>
          </p:cNvPr>
          <p:cNvPicPr>
            <a:picLocks noChangeArrowheads="1"/>
          </p:cNvPicPr>
          <p:nvPr/>
        </p:nvPicPr>
        <p:blipFill>
          <a:blip r:embed="rId16"/>
          <a:srcRect/>
          <a:stretch>
            <a:fillRect/>
          </a:stretch>
        </p:blipFill>
        <p:spPr bwMode="auto">
          <a:xfrm>
            <a:off x="5400675" y="3568700"/>
            <a:ext cx="514350" cy="365125"/>
          </a:xfrm>
          <a:prstGeom prst="rect">
            <a:avLst/>
          </a:prstGeom>
          <a:noFill/>
          <a:ln w="9525">
            <a:noFill/>
            <a:miter lim="800000"/>
            <a:headEnd/>
            <a:tailEnd/>
          </a:ln>
        </p:spPr>
      </p:pic>
      <p:pic>
        <p:nvPicPr>
          <p:cNvPr id="21516" name="Picture 84" descr="Taiwan">
            <a:hlinkClick r:id="rId2"/>
          </p:cNvPr>
          <p:cNvPicPr>
            <a:picLocks noChangeArrowheads="1"/>
          </p:cNvPicPr>
          <p:nvPr/>
        </p:nvPicPr>
        <p:blipFill>
          <a:blip r:embed="rId17"/>
          <a:srcRect/>
          <a:stretch>
            <a:fillRect/>
          </a:stretch>
        </p:blipFill>
        <p:spPr bwMode="auto">
          <a:xfrm>
            <a:off x="5400675" y="4432300"/>
            <a:ext cx="511175" cy="365125"/>
          </a:xfrm>
          <a:prstGeom prst="rect">
            <a:avLst/>
          </a:prstGeom>
          <a:noFill/>
          <a:ln w="9525">
            <a:noFill/>
            <a:miter lim="800000"/>
            <a:headEnd/>
            <a:tailEnd/>
          </a:ln>
        </p:spPr>
      </p:pic>
      <p:pic>
        <p:nvPicPr>
          <p:cNvPr id="21517" name="Picture 86" descr="Israel"/>
          <p:cNvPicPr>
            <a:picLocks noGrp="1" noChangeAspect="1" noChangeArrowheads="1"/>
          </p:cNvPicPr>
          <p:nvPr>
            <p:ph sz="quarter" idx="4"/>
          </p:nvPr>
        </p:nvPicPr>
        <p:blipFill>
          <a:blip r:embed="rId18"/>
          <a:srcRect/>
          <a:stretch>
            <a:fillRect/>
          </a:stretch>
        </p:blipFill>
        <p:spPr bwMode="auto">
          <a:xfrm>
            <a:off x="5400675" y="4857750"/>
            <a:ext cx="511175" cy="371475"/>
          </a:xfrm>
          <a:noFill/>
          <a:ln>
            <a:miter lim="800000"/>
            <a:headEnd/>
            <a:tailEnd/>
          </a:ln>
        </p:spPr>
      </p:pic>
      <p:pic>
        <p:nvPicPr>
          <p:cNvPr id="21518" name="Picture 90" descr="Canada"/>
          <p:cNvPicPr>
            <a:picLocks noChangeArrowheads="1"/>
          </p:cNvPicPr>
          <p:nvPr/>
        </p:nvPicPr>
        <p:blipFill>
          <a:blip r:embed="rId19"/>
          <a:srcRect/>
          <a:stretch>
            <a:fillRect/>
          </a:stretch>
        </p:blipFill>
        <p:spPr bwMode="auto">
          <a:xfrm>
            <a:off x="5400675" y="5295900"/>
            <a:ext cx="511175" cy="365125"/>
          </a:xfrm>
          <a:prstGeom prst="rect">
            <a:avLst/>
          </a:prstGeom>
          <a:noFill/>
          <a:ln w="9525">
            <a:noFill/>
            <a:miter lim="800000"/>
            <a:headEnd/>
            <a:tailEnd/>
          </a:ln>
        </p:spPr>
      </p:pic>
      <p:pic>
        <p:nvPicPr>
          <p:cNvPr id="21519" name="Picture 92" descr="Philippines">
            <a:hlinkClick r:id="rId20"/>
          </p:cNvPr>
          <p:cNvPicPr>
            <a:picLocks noChangeArrowheads="1"/>
          </p:cNvPicPr>
          <p:nvPr/>
        </p:nvPicPr>
        <p:blipFill>
          <a:blip r:embed="rId21"/>
          <a:srcRect/>
          <a:stretch>
            <a:fillRect/>
          </a:stretch>
        </p:blipFill>
        <p:spPr bwMode="auto">
          <a:xfrm>
            <a:off x="5400675" y="5692775"/>
            <a:ext cx="514350" cy="365125"/>
          </a:xfrm>
          <a:prstGeom prst="rect">
            <a:avLst/>
          </a:prstGeom>
          <a:noFill/>
          <a:ln w="9525">
            <a:noFill/>
            <a:miter lim="800000"/>
            <a:headEnd/>
            <a:tailEnd/>
          </a:ln>
        </p:spPr>
      </p:pic>
      <p:pic>
        <p:nvPicPr>
          <p:cNvPr id="21520" name="Picture 93"/>
          <p:cNvPicPr>
            <a:picLocks noChangeArrowheads="1"/>
          </p:cNvPicPr>
          <p:nvPr/>
        </p:nvPicPr>
        <p:blipFill>
          <a:blip r:embed="rId22"/>
          <a:srcRect/>
          <a:stretch>
            <a:fillRect/>
          </a:stretch>
        </p:blipFill>
        <p:spPr bwMode="auto">
          <a:xfrm>
            <a:off x="5400675" y="4000500"/>
            <a:ext cx="511175" cy="365125"/>
          </a:xfrm>
          <a:prstGeom prst="rect">
            <a:avLst/>
          </a:prstGeom>
          <a:noFill/>
          <a:ln w="9525">
            <a:solidFill>
              <a:schemeClr val="folHlink"/>
            </a:solidFill>
            <a:miter lim="800000"/>
            <a:headEnd/>
            <a:tailEnd/>
          </a:ln>
        </p:spPr>
      </p:pic>
      <p:pic>
        <p:nvPicPr>
          <p:cNvPr id="21521" name="Picture 23"/>
          <p:cNvPicPr>
            <a:picLocks noChangeAspect="1" noChangeArrowheads="1"/>
          </p:cNvPicPr>
          <p:nvPr/>
        </p:nvPicPr>
        <p:blipFill>
          <a:blip r:embed="rId23"/>
          <a:srcRect/>
          <a:stretch>
            <a:fillRect/>
          </a:stretch>
        </p:blipFill>
        <p:spPr bwMode="auto">
          <a:xfrm>
            <a:off x="5413375" y="6135688"/>
            <a:ext cx="509588" cy="336550"/>
          </a:xfrm>
          <a:prstGeom prst="rect">
            <a:avLst/>
          </a:prstGeom>
          <a:noFill/>
          <a:ln w="9525">
            <a:noFill/>
            <a:miter lim="800000"/>
            <a:headEnd/>
            <a:tailEnd/>
          </a:ln>
        </p:spPr>
      </p:pic>
      <p:sp>
        <p:nvSpPr>
          <p:cNvPr id="21522" name="Rectangle 4"/>
          <p:cNvSpPr>
            <a:spLocks noChangeArrowheads="1"/>
          </p:cNvSpPr>
          <p:nvPr/>
        </p:nvSpPr>
        <p:spPr bwMode="auto">
          <a:xfrm>
            <a:off x="0" y="246063"/>
            <a:ext cx="9144000" cy="519112"/>
          </a:xfrm>
          <a:prstGeom prst="rect">
            <a:avLst/>
          </a:prstGeom>
          <a:noFill/>
          <a:ln w="9525">
            <a:noFill/>
            <a:miter lim="800000"/>
            <a:headEnd/>
            <a:tailEnd/>
          </a:ln>
        </p:spPr>
        <p:txBody>
          <a:bodyPr anchor="ctr">
            <a:spAutoFit/>
          </a:bodyPr>
          <a:lstStyle/>
          <a:p>
            <a:pPr algn="ctr" eaLnBrk="0" hangingPunct="0"/>
            <a:r>
              <a:rPr lang="en-US" sz="2800" b="1">
                <a:solidFill>
                  <a:srgbClr val="FFCC00"/>
                </a:solidFill>
                <a:latin typeface="Verdana" pitchFamily="34" charset="0"/>
              </a:rPr>
              <a:t>Récords batidos </a:t>
            </a:r>
            <a:r>
              <a:rPr lang="en-US" sz="2000" b="1" i="1">
                <a:solidFill>
                  <a:srgbClr val="FFCC00"/>
                </a:solidFill>
                <a:latin typeface="Verdana" pitchFamily="34" charset="0"/>
              </a:rPr>
              <a:t>por la empresa</a:t>
            </a:r>
            <a:endParaRPr lang="en-US" sz="2800" b="1">
              <a:solidFill>
                <a:srgbClr val="FFCC00"/>
              </a:solidFill>
              <a:latin typeface="Verdana" pitchFamily="34" charset="0"/>
            </a:endParaRPr>
          </a:p>
        </p:txBody>
      </p:sp>
      <p:sp>
        <p:nvSpPr>
          <p:cNvPr id="21523" name="Rectangle 5"/>
          <p:cNvSpPr>
            <a:spLocks noChangeArrowheads="1"/>
          </p:cNvSpPr>
          <p:nvPr/>
        </p:nvSpPr>
        <p:spPr bwMode="auto">
          <a:xfrm>
            <a:off x="431800" y="825500"/>
            <a:ext cx="8388350" cy="2243138"/>
          </a:xfrm>
          <a:prstGeom prst="rect">
            <a:avLst/>
          </a:prstGeom>
          <a:noFill/>
          <a:ln w="9525">
            <a:noFill/>
            <a:miter lim="800000"/>
            <a:headEnd/>
            <a:tailEnd/>
          </a:ln>
        </p:spPr>
        <p:txBody>
          <a:bodyPr anchor="ctr">
            <a:spAutoFit/>
          </a:bodyPr>
          <a:lstStyle/>
          <a:p>
            <a:pPr algn="ctr"/>
            <a:r>
              <a:rPr lang="en-US" sz="2400" b="1" dirty="0">
                <a:solidFill>
                  <a:srgbClr val="CB2F92"/>
                </a:solidFill>
                <a:latin typeface="Verdana" pitchFamily="34" charset="0"/>
              </a:rPr>
              <a:t>¡</a:t>
            </a:r>
            <a:r>
              <a:rPr lang="en-US" sz="2400" b="1" dirty="0" err="1">
                <a:solidFill>
                  <a:srgbClr val="CB2F92"/>
                </a:solidFill>
                <a:latin typeface="Verdana" pitchFamily="34" charset="0"/>
              </a:rPr>
              <a:t>Algo</a:t>
            </a:r>
            <a:r>
              <a:rPr lang="en-US" sz="2400" b="1" dirty="0">
                <a:solidFill>
                  <a:srgbClr val="CB2F92"/>
                </a:solidFill>
                <a:latin typeface="Verdana" pitchFamily="34" charset="0"/>
              </a:rPr>
              <a:t> </a:t>
            </a:r>
            <a:r>
              <a:rPr lang="en-US" sz="2400" b="1" dirty="0" err="1">
                <a:solidFill>
                  <a:srgbClr val="CB2F92"/>
                </a:solidFill>
                <a:latin typeface="Verdana" pitchFamily="34" charset="0"/>
              </a:rPr>
              <a:t>nunca</a:t>
            </a:r>
            <a:r>
              <a:rPr lang="en-US" sz="2400" b="1" dirty="0">
                <a:solidFill>
                  <a:srgbClr val="CB2F92"/>
                </a:solidFill>
                <a:latin typeface="Verdana" pitchFamily="34" charset="0"/>
              </a:rPr>
              <a:t> </a:t>
            </a:r>
            <a:r>
              <a:rPr lang="en-US" sz="2400" b="1" dirty="0" err="1">
                <a:solidFill>
                  <a:srgbClr val="CB2F92"/>
                </a:solidFill>
                <a:latin typeface="Verdana" pitchFamily="34" charset="0"/>
              </a:rPr>
              <a:t>visto</a:t>
            </a:r>
            <a:r>
              <a:rPr lang="en-US" sz="2400" b="1" dirty="0">
                <a:solidFill>
                  <a:srgbClr val="CB2F92"/>
                </a:solidFill>
                <a:latin typeface="Verdana" pitchFamily="34" charset="0"/>
              </a:rPr>
              <a:t> en la </a:t>
            </a:r>
            <a:r>
              <a:rPr lang="en-US" sz="2400" b="1" dirty="0" err="1">
                <a:solidFill>
                  <a:srgbClr val="CB2F92"/>
                </a:solidFill>
                <a:latin typeface="Verdana" pitchFamily="34" charset="0"/>
              </a:rPr>
              <a:t>comercialización</a:t>
            </a:r>
            <a:r>
              <a:rPr lang="en-US" sz="2400" b="1" dirty="0">
                <a:solidFill>
                  <a:srgbClr val="CB2F92"/>
                </a:solidFill>
                <a:latin typeface="Verdana" pitchFamily="34" charset="0"/>
              </a:rPr>
              <a:t> de </a:t>
            </a:r>
            <a:r>
              <a:rPr lang="en-US" sz="2400" b="1" dirty="0" err="1">
                <a:solidFill>
                  <a:srgbClr val="CB2F92"/>
                </a:solidFill>
                <a:latin typeface="Verdana" pitchFamily="34" charset="0"/>
              </a:rPr>
              <a:t>redes</a:t>
            </a:r>
            <a:r>
              <a:rPr lang="en-US" sz="2400" b="1" dirty="0">
                <a:solidFill>
                  <a:srgbClr val="CB2F92"/>
                </a:solidFill>
                <a:latin typeface="Verdana" pitchFamily="34" charset="0"/>
              </a:rPr>
              <a:t>!</a:t>
            </a:r>
          </a:p>
          <a:p>
            <a:pPr algn="ctr"/>
            <a:r>
              <a:rPr lang="en-US" sz="1600" dirty="0">
                <a:solidFill>
                  <a:schemeClr val="bg2"/>
                </a:solidFill>
                <a:latin typeface="Verdana" pitchFamily="34" charset="0"/>
              </a:rPr>
              <a:t>TVI </a:t>
            </a:r>
            <a:r>
              <a:rPr lang="en-US" sz="1600" dirty="0" err="1">
                <a:solidFill>
                  <a:schemeClr val="bg2"/>
                </a:solidFill>
                <a:latin typeface="Verdana" pitchFamily="34" charset="0"/>
              </a:rPr>
              <a:t>consiguió</a:t>
            </a:r>
            <a:r>
              <a:rPr lang="en-US" sz="1600" dirty="0">
                <a:solidFill>
                  <a:schemeClr val="bg2"/>
                </a:solidFill>
                <a:latin typeface="Verdana" pitchFamily="34" charset="0"/>
              </a:rPr>
              <a:t> </a:t>
            </a:r>
            <a:r>
              <a:rPr lang="en-US" sz="1600" b="1" dirty="0">
                <a:solidFill>
                  <a:srgbClr val="0070C0"/>
                </a:solidFill>
                <a:latin typeface="Verdana" pitchFamily="34" charset="0"/>
              </a:rPr>
              <a:t>USD $3 </a:t>
            </a:r>
            <a:r>
              <a:rPr lang="en-US" sz="1600" b="1" dirty="0" err="1">
                <a:solidFill>
                  <a:srgbClr val="0070C0"/>
                </a:solidFill>
                <a:latin typeface="Verdana" pitchFamily="34" charset="0"/>
              </a:rPr>
              <a:t>Millones</a:t>
            </a:r>
            <a:r>
              <a:rPr lang="en-US" sz="1600" b="1" dirty="0">
                <a:solidFill>
                  <a:srgbClr val="0070C0"/>
                </a:solidFill>
                <a:latin typeface="Verdana" pitchFamily="34" charset="0"/>
              </a:rPr>
              <a:t> en </a:t>
            </a:r>
            <a:r>
              <a:rPr lang="en-US" sz="1600" b="1" dirty="0" err="1">
                <a:solidFill>
                  <a:srgbClr val="0070C0"/>
                </a:solidFill>
                <a:latin typeface="Verdana" pitchFamily="34" charset="0"/>
              </a:rPr>
              <a:t>ventas</a:t>
            </a:r>
            <a:r>
              <a:rPr lang="en-US" sz="1600" b="1" dirty="0">
                <a:solidFill>
                  <a:srgbClr val="0070C0"/>
                </a:solidFill>
                <a:latin typeface="Verdana" pitchFamily="34" charset="0"/>
              </a:rPr>
              <a:t> </a:t>
            </a:r>
            <a:r>
              <a:rPr lang="en-US" sz="1600" dirty="0">
                <a:solidFill>
                  <a:schemeClr val="bg2"/>
                </a:solidFill>
                <a:latin typeface="Verdana" pitchFamily="34" charset="0"/>
              </a:rPr>
              <a:t>en el primer </a:t>
            </a:r>
            <a:r>
              <a:rPr lang="en-US" sz="1600" dirty="0" err="1">
                <a:solidFill>
                  <a:schemeClr val="bg2"/>
                </a:solidFill>
                <a:latin typeface="Verdana" pitchFamily="34" charset="0"/>
              </a:rPr>
              <a:t>mes</a:t>
            </a:r>
            <a:r>
              <a:rPr lang="en-US" sz="1600" dirty="0">
                <a:solidFill>
                  <a:schemeClr val="bg2"/>
                </a:solidFill>
                <a:latin typeface="Verdana" pitchFamily="34" charset="0"/>
              </a:rPr>
              <a:t> de su</a:t>
            </a:r>
          </a:p>
          <a:p>
            <a:pPr algn="ctr"/>
            <a:r>
              <a:rPr lang="en-US" sz="1600" dirty="0">
                <a:solidFill>
                  <a:schemeClr val="bg2"/>
                </a:solidFill>
                <a:latin typeface="Verdana" pitchFamily="34" charset="0"/>
              </a:rPr>
              <a:t> pre </a:t>
            </a:r>
            <a:r>
              <a:rPr lang="en-US" sz="1600" dirty="0" err="1">
                <a:solidFill>
                  <a:schemeClr val="bg2"/>
                </a:solidFill>
                <a:latin typeface="Verdana" pitchFamily="34" charset="0"/>
              </a:rPr>
              <a:t>lanzamiento</a:t>
            </a:r>
            <a:endParaRPr lang="en-US" sz="1600" dirty="0">
              <a:solidFill>
                <a:schemeClr val="bg2"/>
              </a:solidFill>
              <a:latin typeface="Verdana" pitchFamily="34" charset="0"/>
            </a:endParaRPr>
          </a:p>
          <a:p>
            <a:pPr algn="ctr">
              <a:lnSpc>
                <a:spcPct val="130000"/>
              </a:lnSpc>
            </a:pPr>
            <a:r>
              <a:rPr lang="en-US" dirty="0">
                <a:latin typeface="Verdana" pitchFamily="34" charset="0"/>
              </a:rPr>
              <a:t> (</a:t>
            </a:r>
            <a:r>
              <a:rPr lang="en-US" dirty="0" err="1">
                <a:latin typeface="Verdana" pitchFamily="34" charset="0"/>
              </a:rPr>
              <a:t>Enero</a:t>
            </a:r>
            <a:r>
              <a:rPr lang="en-US" dirty="0">
                <a:latin typeface="Verdana" pitchFamily="34" charset="0"/>
              </a:rPr>
              <a:t> 2009)</a:t>
            </a:r>
          </a:p>
          <a:p>
            <a:pPr algn="ctr">
              <a:lnSpc>
                <a:spcPct val="130000"/>
              </a:lnSpc>
            </a:pPr>
            <a:r>
              <a:rPr lang="en-US" sz="1600" dirty="0">
                <a:solidFill>
                  <a:schemeClr val="bg2"/>
                </a:solidFill>
                <a:latin typeface="Verdana" pitchFamily="34" charset="0"/>
              </a:rPr>
              <a:t>¡TVI se </a:t>
            </a:r>
            <a:r>
              <a:rPr lang="en-US" sz="1600" dirty="0" err="1">
                <a:solidFill>
                  <a:schemeClr val="bg2"/>
                </a:solidFill>
                <a:latin typeface="Verdana" pitchFamily="34" charset="0"/>
              </a:rPr>
              <a:t>puso</a:t>
            </a:r>
            <a:r>
              <a:rPr lang="en-US" sz="1600" dirty="0">
                <a:solidFill>
                  <a:schemeClr val="bg2"/>
                </a:solidFill>
                <a:latin typeface="Verdana" pitchFamily="34" charset="0"/>
              </a:rPr>
              <a:t> en </a:t>
            </a:r>
            <a:r>
              <a:rPr lang="en-US" sz="1600" dirty="0" err="1">
                <a:solidFill>
                  <a:schemeClr val="bg2"/>
                </a:solidFill>
                <a:latin typeface="Verdana" pitchFamily="34" charset="0"/>
              </a:rPr>
              <a:t>marcha</a:t>
            </a:r>
            <a:r>
              <a:rPr lang="en-US" sz="1600" dirty="0">
                <a:solidFill>
                  <a:schemeClr val="bg2"/>
                </a:solidFill>
                <a:latin typeface="Verdana" pitchFamily="34" charset="0"/>
              </a:rPr>
              <a:t> en </a:t>
            </a:r>
            <a:r>
              <a:rPr lang="en-US" sz="1600" b="1" dirty="0">
                <a:solidFill>
                  <a:srgbClr val="0070C0"/>
                </a:solidFill>
                <a:latin typeface="Verdana" pitchFamily="34" charset="0"/>
              </a:rPr>
              <a:t>10 </a:t>
            </a:r>
            <a:r>
              <a:rPr lang="en-US" sz="1600" b="1" dirty="0" err="1">
                <a:solidFill>
                  <a:srgbClr val="0070C0"/>
                </a:solidFill>
                <a:latin typeface="Verdana" pitchFamily="34" charset="0"/>
              </a:rPr>
              <a:t>paises</a:t>
            </a:r>
            <a:r>
              <a:rPr lang="en-US" sz="1600" b="1" dirty="0">
                <a:solidFill>
                  <a:srgbClr val="0070C0"/>
                </a:solidFill>
                <a:latin typeface="Verdana" pitchFamily="34" charset="0"/>
              </a:rPr>
              <a:t> </a:t>
            </a:r>
            <a:r>
              <a:rPr lang="en-US" sz="1600" dirty="0" err="1">
                <a:solidFill>
                  <a:schemeClr val="bg2"/>
                </a:solidFill>
                <a:latin typeface="Verdana" pitchFamily="34" charset="0"/>
              </a:rPr>
              <a:t>alrededor</a:t>
            </a:r>
            <a:r>
              <a:rPr lang="en-US" sz="1600" dirty="0">
                <a:solidFill>
                  <a:schemeClr val="bg2"/>
                </a:solidFill>
                <a:latin typeface="Verdana" pitchFamily="34" charset="0"/>
              </a:rPr>
              <a:t> del </a:t>
            </a:r>
            <a:r>
              <a:rPr lang="en-US" sz="1600" dirty="0" err="1">
                <a:solidFill>
                  <a:schemeClr val="bg2"/>
                </a:solidFill>
                <a:latin typeface="Verdana" pitchFamily="34" charset="0"/>
              </a:rPr>
              <a:t>mundo</a:t>
            </a:r>
            <a:r>
              <a:rPr lang="en-US" sz="1600" dirty="0">
                <a:solidFill>
                  <a:schemeClr val="bg2"/>
                </a:solidFill>
                <a:latin typeface="Verdana" pitchFamily="34" charset="0"/>
              </a:rPr>
              <a:t>!</a:t>
            </a:r>
          </a:p>
          <a:p>
            <a:pPr algn="ctr">
              <a:lnSpc>
                <a:spcPct val="130000"/>
              </a:lnSpc>
            </a:pPr>
            <a:r>
              <a:rPr lang="en-US" sz="1600" dirty="0">
                <a:solidFill>
                  <a:schemeClr val="bg2"/>
                </a:solidFill>
                <a:latin typeface="Verdana" pitchFamily="34" charset="0"/>
              </a:rPr>
              <a:t>Ahora </a:t>
            </a:r>
            <a:r>
              <a:rPr lang="en-US" sz="1600" dirty="0" err="1">
                <a:solidFill>
                  <a:schemeClr val="bg2"/>
                </a:solidFill>
                <a:latin typeface="Verdana" pitchFamily="34" charset="0"/>
              </a:rPr>
              <a:t>tenemos</a:t>
            </a:r>
            <a:r>
              <a:rPr lang="en-US" sz="1600" dirty="0">
                <a:solidFill>
                  <a:schemeClr val="bg2"/>
                </a:solidFill>
                <a:latin typeface="Verdana" pitchFamily="34" charset="0"/>
              </a:rPr>
              <a:t> </a:t>
            </a:r>
            <a:r>
              <a:rPr lang="en-US" sz="1600" dirty="0" err="1">
                <a:solidFill>
                  <a:schemeClr val="bg2"/>
                </a:solidFill>
                <a:latin typeface="Verdana" pitchFamily="34" charset="0"/>
              </a:rPr>
              <a:t>presencia</a:t>
            </a:r>
            <a:r>
              <a:rPr lang="en-US" sz="1600" dirty="0">
                <a:solidFill>
                  <a:schemeClr val="bg2"/>
                </a:solidFill>
                <a:latin typeface="Verdana" pitchFamily="34" charset="0"/>
              </a:rPr>
              <a:t> en </a:t>
            </a:r>
            <a:r>
              <a:rPr lang="en-US" sz="1600" b="1" dirty="0">
                <a:solidFill>
                  <a:srgbClr val="0070C0"/>
                </a:solidFill>
                <a:latin typeface="Verdana" pitchFamily="34" charset="0"/>
              </a:rPr>
              <a:t>150 </a:t>
            </a:r>
            <a:r>
              <a:rPr lang="en-US" sz="1600" b="1" dirty="0" err="1">
                <a:solidFill>
                  <a:srgbClr val="0070C0"/>
                </a:solidFill>
                <a:latin typeface="Verdana" pitchFamily="34" charset="0"/>
              </a:rPr>
              <a:t>paises</a:t>
            </a:r>
            <a:r>
              <a:rPr lang="en-US" sz="1600" dirty="0">
                <a:solidFill>
                  <a:schemeClr val="bg2"/>
                </a:solidFill>
                <a:latin typeface="Verdana" pitchFamily="34" charset="0"/>
              </a:rPr>
              <a:t> </a:t>
            </a:r>
            <a:r>
              <a:rPr lang="en-US" sz="1600" dirty="0" err="1">
                <a:solidFill>
                  <a:schemeClr val="bg2"/>
                </a:solidFill>
                <a:latin typeface="Verdana" pitchFamily="34" charset="0"/>
              </a:rPr>
              <a:t>hasta</a:t>
            </a:r>
            <a:r>
              <a:rPr lang="en-US" sz="1600" dirty="0">
                <a:solidFill>
                  <a:schemeClr val="bg2"/>
                </a:solidFill>
                <a:latin typeface="Verdana" pitchFamily="34" charset="0"/>
              </a:rPr>
              <a:t> la </a:t>
            </a:r>
            <a:r>
              <a:rPr lang="en-US" sz="1600" dirty="0" err="1">
                <a:solidFill>
                  <a:schemeClr val="bg2"/>
                </a:solidFill>
                <a:latin typeface="Verdana" pitchFamily="34" charset="0"/>
              </a:rPr>
              <a:t>fecha</a:t>
            </a:r>
            <a:endParaRPr lang="en-US" sz="1600" dirty="0">
              <a:solidFill>
                <a:schemeClr val="bg2"/>
              </a:solidFill>
              <a:latin typeface="Verdana" pitchFamily="34" charset="0"/>
            </a:endParaRPr>
          </a:p>
        </p:txBody>
      </p:sp>
      <p:sp>
        <p:nvSpPr>
          <p:cNvPr id="21524" name="Rectangle 9"/>
          <p:cNvSpPr>
            <a:spLocks noChangeArrowheads="1"/>
          </p:cNvSpPr>
          <p:nvPr/>
        </p:nvSpPr>
        <p:spPr bwMode="auto">
          <a:xfrm>
            <a:off x="2484438" y="2951163"/>
            <a:ext cx="2057400" cy="3638550"/>
          </a:xfrm>
          <a:prstGeom prst="rect">
            <a:avLst/>
          </a:prstGeom>
          <a:noFill/>
          <a:ln w="9525">
            <a:noFill/>
            <a:miter lim="800000"/>
            <a:headEnd/>
            <a:tailEnd/>
          </a:ln>
        </p:spPr>
        <p:txBody>
          <a:bodyPr>
            <a:spAutoFit/>
          </a:bodyPr>
          <a:lstStyle/>
          <a:p>
            <a:pPr>
              <a:lnSpc>
                <a:spcPct val="180000"/>
              </a:lnSpc>
            </a:pPr>
            <a:r>
              <a:rPr lang="en-US" sz="1600">
                <a:solidFill>
                  <a:schemeClr val="bg2"/>
                </a:solidFill>
                <a:latin typeface="Verdana" pitchFamily="34" charset="0"/>
              </a:rPr>
              <a:t>Reino Unido	</a:t>
            </a:r>
          </a:p>
          <a:p>
            <a:pPr>
              <a:lnSpc>
                <a:spcPct val="180000"/>
              </a:lnSpc>
            </a:pPr>
            <a:r>
              <a:rPr lang="en-US" sz="1600">
                <a:solidFill>
                  <a:schemeClr val="bg2"/>
                </a:solidFill>
                <a:latin typeface="Verdana" pitchFamily="34" charset="0"/>
              </a:rPr>
              <a:t>Malasia	</a:t>
            </a:r>
          </a:p>
          <a:p>
            <a:pPr>
              <a:lnSpc>
                <a:spcPct val="180000"/>
              </a:lnSpc>
            </a:pPr>
            <a:r>
              <a:rPr lang="en-US" sz="1600">
                <a:solidFill>
                  <a:schemeClr val="bg2"/>
                </a:solidFill>
                <a:latin typeface="Verdana" pitchFamily="34" charset="0"/>
              </a:rPr>
              <a:t>Australia		</a:t>
            </a:r>
          </a:p>
          <a:p>
            <a:pPr>
              <a:lnSpc>
                <a:spcPct val="180000"/>
              </a:lnSpc>
            </a:pPr>
            <a:r>
              <a:rPr lang="en-US" sz="1600">
                <a:solidFill>
                  <a:schemeClr val="bg2"/>
                </a:solidFill>
                <a:latin typeface="Verdana" pitchFamily="34" charset="0"/>
              </a:rPr>
              <a:t>India</a:t>
            </a:r>
          </a:p>
          <a:p>
            <a:pPr>
              <a:lnSpc>
                <a:spcPct val="180000"/>
              </a:lnSpc>
            </a:pPr>
            <a:r>
              <a:rPr lang="en-US" sz="1600">
                <a:solidFill>
                  <a:schemeClr val="bg2"/>
                </a:solidFill>
                <a:latin typeface="Verdana" pitchFamily="34" charset="0"/>
              </a:rPr>
              <a:t>EE.UU.		</a:t>
            </a:r>
          </a:p>
          <a:p>
            <a:pPr>
              <a:lnSpc>
                <a:spcPct val="180000"/>
              </a:lnSpc>
            </a:pPr>
            <a:r>
              <a:rPr lang="en-US" sz="1600">
                <a:solidFill>
                  <a:schemeClr val="bg2"/>
                </a:solidFill>
                <a:latin typeface="Verdana" pitchFamily="34" charset="0"/>
              </a:rPr>
              <a:t>Rusia</a:t>
            </a:r>
          </a:p>
          <a:p>
            <a:pPr>
              <a:lnSpc>
                <a:spcPct val="180000"/>
              </a:lnSpc>
            </a:pPr>
            <a:r>
              <a:rPr lang="en-US" sz="1600">
                <a:solidFill>
                  <a:schemeClr val="bg2"/>
                </a:solidFill>
                <a:latin typeface="Verdana" pitchFamily="34" charset="0"/>
              </a:rPr>
              <a:t>Tailandia</a:t>
            </a:r>
          </a:p>
          <a:p>
            <a:pPr>
              <a:lnSpc>
                <a:spcPct val="180000"/>
              </a:lnSpc>
            </a:pPr>
            <a:r>
              <a:rPr lang="en-US" sz="1600">
                <a:solidFill>
                  <a:schemeClr val="bg2"/>
                </a:solidFill>
                <a:latin typeface="Verdana" pitchFamily="34" charset="0"/>
              </a:rPr>
              <a:t>Indonesia</a:t>
            </a:r>
          </a:p>
        </p:txBody>
      </p:sp>
      <p:sp>
        <p:nvSpPr>
          <p:cNvPr id="21525" name="Rectangle 10"/>
          <p:cNvSpPr>
            <a:spLocks noChangeArrowheads="1"/>
          </p:cNvSpPr>
          <p:nvPr/>
        </p:nvSpPr>
        <p:spPr bwMode="auto">
          <a:xfrm>
            <a:off x="6043613" y="2951163"/>
            <a:ext cx="2057400" cy="3625850"/>
          </a:xfrm>
          <a:prstGeom prst="rect">
            <a:avLst/>
          </a:prstGeom>
          <a:noFill/>
          <a:ln w="9525">
            <a:noFill/>
            <a:miter lim="800000"/>
            <a:headEnd/>
            <a:tailEnd/>
          </a:ln>
        </p:spPr>
        <p:txBody>
          <a:bodyPr>
            <a:spAutoFit/>
          </a:bodyPr>
          <a:lstStyle/>
          <a:p>
            <a:pPr>
              <a:lnSpc>
                <a:spcPct val="180000"/>
              </a:lnSpc>
            </a:pPr>
            <a:r>
              <a:rPr lang="en-US" sz="1600">
                <a:solidFill>
                  <a:schemeClr val="bg2"/>
                </a:solidFill>
                <a:latin typeface="Verdana" pitchFamily="34" charset="0"/>
              </a:rPr>
              <a:t>Nigeria</a:t>
            </a:r>
          </a:p>
          <a:p>
            <a:pPr>
              <a:lnSpc>
                <a:spcPct val="180000"/>
              </a:lnSpc>
            </a:pPr>
            <a:r>
              <a:rPr lang="en-US" sz="1600">
                <a:solidFill>
                  <a:schemeClr val="bg2"/>
                </a:solidFill>
                <a:latin typeface="Verdana" pitchFamily="34" charset="0"/>
              </a:rPr>
              <a:t>Sudáfrica</a:t>
            </a:r>
          </a:p>
          <a:p>
            <a:pPr>
              <a:lnSpc>
                <a:spcPct val="180000"/>
              </a:lnSpc>
            </a:pPr>
            <a:r>
              <a:rPr lang="en-US" sz="1600">
                <a:solidFill>
                  <a:schemeClr val="bg2"/>
                </a:solidFill>
                <a:latin typeface="Verdana" pitchFamily="34" charset="0"/>
              </a:rPr>
              <a:t>Singapur</a:t>
            </a:r>
          </a:p>
          <a:p>
            <a:pPr>
              <a:lnSpc>
                <a:spcPct val="180000"/>
              </a:lnSpc>
            </a:pPr>
            <a:r>
              <a:rPr lang="en-US" sz="1600">
                <a:solidFill>
                  <a:schemeClr val="bg2"/>
                </a:solidFill>
                <a:latin typeface="Verdana" pitchFamily="34" charset="0"/>
              </a:rPr>
              <a:t>Taiwan</a:t>
            </a:r>
          </a:p>
          <a:p>
            <a:pPr>
              <a:lnSpc>
                <a:spcPct val="180000"/>
              </a:lnSpc>
            </a:pPr>
            <a:r>
              <a:rPr lang="en-US" sz="1600">
                <a:solidFill>
                  <a:schemeClr val="bg2"/>
                </a:solidFill>
                <a:latin typeface="Verdana" pitchFamily="34" charset="0"/>
              </a:rPr>
              <a:t>Israel</a:t>
            </a:r>
          </a:p>
          <a:p>
            <a:pPr>
              <a:lnSpc>
                <a:spcPct val="180000"/>
              </a:lnSpc>
            </a:pPr>
            <a:r>
              <a:rPr lang="en-US" sz="1600">
                <a:solidFill>
                  <a:schemeClr val="bg2"/>
                </a:solidFill>
                <a:latin typeface="Verdana" pitchFamily="34" charset="0"/>
              </a:rPr>
              <a:t>Canadá</a:t>
            </a:r>
          </a:p>
          <a:p>
            <a:pPr>
              <a:lnSpc>
                <a:spcPct val="180000"/>
              </a:lnSpc>
            </a:pPr>
            <a:r>
              <a:rPr lang="en-US" sz="1600">
                <a:solidFill>
                  <a:schemeClr val="bg2"/>
                </a:solidFill>
                <a:latin typeface="Verdana" pitchFamily="34" charset="0"/>
              </a:rPr>
              <a:t>Filipinas</a:t>
            </a:r>
          </a:p>
          <a:p>
            <a:pPr>
              <a:lnSpc>
                <a:spcPct val="175000"/>
              </a:lnSpc>
            </a:pPr>
            <a:r>
              <a:rPr lang="en-US" sz="1600">
                <a:solidFill>
                  <a:schemeClr val="bg2"/>
                </a:solidFill>
                <a:latin typeface="Verdana" pitchFamily="34" charset="0"/>
              </a:rPr>
              <a:t>Kazajstán</a:t>
            </a:r>
          </a:p>
        </p:txBody>
      </p:sp>
      <p:sp>
        <p:nvSpPr>
          <p:cNvPr id="21526" name="Rectangle 11"/>
          <p:cNvSpPr>
            <a:spLocks noChangeArrowheads="1"/>
          </p:cNvSpPr>
          <p:nvPr/>
        </p:nvSpPr>
        <p:spPr bwMode="auto">
          <a:xfrm>
            <a:off x="7200900" y="6453188"/>
            <a:ext cx="1830388" cy="350837"/>
          </a:xfrm>
          <a:prstGeom prst="rect">
            <a:avLst/>
          </a:prstGeom>
          <a:noFill/>
          <a:ln w="9525">
            <a:noFill/>
            <a:miter lim="800000"/>
            <a:headEnd/>
            <a:tailEnd/>
          </a:ln>
        </p:spPr>
        <p:txBody>
          <a:bodyPr wrap="none">
            <a:spAutoFit/>
          </a:bodyPr>
          <a:lstStyle/>
          <a:p>
            <a:pPr>
              <a:lnSpc>
                <a:spcPct val="120000"/>
              </a:lnSpc>
            </a:pPr>
            <a:r>
              <a:rPr lang="en-US" b="1">
                <a:solidFill>
                  <a:schemeClr val="bg2"/>
                </a:solidFill>
                <a:latin typeface="Verdana" pitchFamily="34" charset="0"/>
              </a:rPr>
              <a:t>Y muchos más...</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9" descr="slide29"/>
          <p:cNvPicPr>
            <a:picLocks noGrp="1" noChangeAspect="1" noChangeArrowheads="1"/>
          </p:cNvPicPr>
          <p:nvPr>
            <p:ph/>
          </p:nvPr>
        </p:nvPicPr>
        <p:blipFill>
          <a:blip r:embed="rId2"/>
          <a:srcRect/>
          <a:stretch>
            <a:fillRect/>
          </a:stretch>
        </p:blipFill>
        <p:spPr bwMode="auto">
          <a:xfrm>
            <a:off x="971550" y="550863"/>
            <a:ext cx="7467600" cy="3057525"/>
          </a:xfrm>
          <a:noFill/>
          <a:ln>
            <a:miter lim="800000"/>
            <a:headEnd/>
            <a:tailEnd/>
          </a:ln>
        </p:spPr>
      </p:pic>
      <p:sp>
        <p:nvSpPr>
          <p:cNvPr id="22531" name="Text Box 7"/>
          <p:cNvSpPr txBox="1">
            <a:spLocks noChangeArrowheads="1"/>
          </p:cNvSpPr>
          <p:nvPr/>
        </p:nvSpPr>
        <p:spPr bwMode="auto">
          <a:xfrm>
            <a:off x="1447800" y="3925888"/>
            <a:ext cx="6629400" cy="1252537"/>
          </a:xfrm>
          <a:prstGeom prst="rect">
            <a:avLst/>
          </a:prstGeom>
          <a:noFill/>
          <a:ln w="9525">
            <a:noFill/>
            <a:miter lim="800000"/>
            <a:headEnd/>
            <a:tailEnd/>
          </a:ln>
        </p:spPr>
        <p:txBody>
          <a:bodyPr>
            <a:spAutoFit/>
          </a:bodyPr>
          <a:lstStyle/>
          <a:p>
            <a:pPr algn="ctr">
              <a:lnSpc>
                <a:spcPct val="130000"/>
              </a:lnSpc>
            </a:pPr>
            <a:r>
              <a:rPr lang="en-US" dirty="0" err="1">
                <a:solidFill>
                  <a:srgbClr val="4D4D4D"/>
                </a:solidFill>
                <a:latin typeface="Verdana" pitchFamily="34" charset="0"/>
              </a:rPr>
              <a:t>Aquellos</a:t>
            </a:r>
            <a:r>
              <a:rPr lang="en-US" dirty="0">
                <a:solidFill>
                  <a:srgbClr val="4D4D4D"/>
                </a:solidFill>
                <a:latin typeface="Verdana" pitchFamily="34" charset="0"/>
              </a:rPr>
              <a:t>  de </a:t>
            </a:r>
            <a:r>
              <a:rPr lang="en-US" dirty="0" err="1">
                <a:solidFill>
                  <a:srgbClr val="4D4D4D"/>
                </a:solidFill>
                <a:latin typeface="Verdana" pitchFamily="34" charset="0"/>
              </a:rPr>
              <a:t>ustedes</a:t>
            </a:r>
            <a:r>
              <a:rPr lang="en-US" dirty="0">
                <a:solidFill>
                  <a:srgbClr val="4D4D4D"/>
                </a:solidFill>
                <a:latin typeface="Verdana" pitchFamily="34" charset="0"/>
              </a:rPr>
              <a:t> </a:t>
            </a:r>
            <a:r>
              <a:rPr lang="en-US" dirty="0" err="1">
                <a:solidFill>
                  <a:srgbClr val="4D4D4D"/>
                </a:solidFill>
                <a:latin typeface="Verdana" pitchFamily="34" charset="0"/>
              </a:rPr>
              <a:t>que</a:t>
            </a:r>
            <a:r>
              <a:rPr lang="en-US" dirty="0">
                <a:solidFill>
                  <a:srgbClr val="4D4D4D"/>
                </a:solidFill>
                <a:latin typeface="Verdana" pitchFamily="34" charset="0"/>
              </a:rPr>
              <a:t> </a:t>
            </a:r>
            <a:r>
              <a:rPr lang="en-US" dirty="0" err="1">
                <a:solidFill>
                  <a:srgbClr val="4D4D4D"/>
                </a:solidFill>
                <a:latin typeface="Verdana" pitchFamily="34" charset="0"/>
              </a:rPr>
              <a:t>están</a:t>
            </a:r>
            <a:r>
              <a:rPr lang="en-US" dirty="0">
                <a:solidFill>
                  <a:srgbClr val="4D4D4D"/>
                </a:solidFill>
                <a:latin typeface="Verdana" pitchFamily="34" charset="0"/>
              </a:rPr>
              <a:t> </a:t>
            </a:r>
            <a:r>
              <a:rPr lang="en-US" dirty="0" err="1">
                <a:solidFill>
                  <a:srgbClr val="4D4D4D"/>
                </a:solidFill>
                <a:latin typeface="Verdana" pitchFamily="34" charset="0"/>
              </a:rPr>
              <a:t>interesados</a:t>
            </a:r>
            <a:r>
              <a:rPr lang="en-US" dirty="0">
                <a:solidFill>
                  <a:srgbClr val="4D4D4D"/>
                </a:solidFill>
                <a:latin typeface="Verdana" pitchFamily="34" charset="0"/>
              </a:rPr>
              <a:t> en </a:t>
            </a:r>
            <a:r>
              <a:rPr lang="en-US" dirty="0" err="1">
                <a:solidFill>
                  <a:srgbClr val="4D4D4D"/>
                </a:solidFill>
                <a:latin typeface="Verdana" pitchFamily="34" charset="0"/>
              </a:rPr>
              <a:t>complementar</a:t>
            </a:r>
            <a:r>
              <a:rPr lang="en-US" dirty="0">
                <a:solidFill>
                  <a:srgbClr val="4D4D4D"/>
                </a:solidFill>
                <a:latin typeface="Verdana" pitchFamily="34" charset="0"/>
              </a:rPr>
              <a:t> </a:t>
            </a:r>
            <a:r>
              <a:rPr lang="en-US" dirty="0" err="1">
                <a:solidFill>
                  <a:srgbClr val="4D4D4D"/>
                </a:solidFill>
                <a:latin typeface="Verdana" pitchFamily="34" charset="0"/>
              </a:rPr>
              <a:t>sus</a:t>
            </a:r>
            <a:r>
              <a:rPr lang="en-US" dirty="0">
                <a:solidFill>
                  <a:srgbClr val="4D4D4D"/>
                </a:solidFill>
                <a:latin typeface="Verdana" pitchFamily="34" charset="0"/>
              </a:rPr>
              <a:t> </a:t>
            </a:r>
            <a:r>
              <a:rPr lang="en-US" dirty="0" err="1">
                <a:solidFill>
                  <a:srgbClr val="4D4D4D"/>
                </a:solidFill>
                <a:latin typeface="Verdana" pitchFamily="34" charset="0"/>
              </a:rPr>
              <a:t>ingresos</a:t>
            </a:r>
            <a:r>
              <a:rPr lang="en-US" dirty="0">
                <a:solidFill>
                  <a:srgbClr val="4D4D4D"/>
                </a:solidFill>
                <a:latin typeface="Verdana" pitchFamily="34" charset="0"/>
              </a:rPr>
              <a:t> </a:t>
            </a:r>
            <a:r>
              <a:rPr lang="en-US" dirty="0" err="1">
                <a:solidFill>
                  <a:srgbClr val="4D4D4D"/>
                </a:solidFill>
                <a:latin typeface="Verdana" pitchFamily="34" charset="0"/>
              </a:rPr>
              <a:t>contándoles</a:t>
            </a:r>
            <a:r>
              <a:rPr lang="en-US" dirty="0">
                <a:solidFill>
                  <a:srgbClr val="4D4D4D"/>
                </a:solidFill>
                <a:latin typeface="Verdana" pitchFamily="34" charset="0"/>
              </a:rPr>
              <a:t> a los </a:t>
            </a:r>
            <a:r>
              <a:rPr lang="en-US" dirty="0" err="1">
                <a:solidFill>
                  <a:srgbClr val="4D4D4D"/>
                </a:solidFill>
                <a:latin typeface="Verdana" pitchFamily="34" charset="0"/>
              </a:rPr>
              <a:t>demás</a:t>
            </a:r>
            <a:r>
              <a:rPr lang="en-US" dirty="0">
                <a:solidFill>
                  <a:srgbClr val="4D4D4D"/>
                </a:solidFill>
                <a:latin typeface="Verdana" pitchFamily="34" charset="0"/>
              </a:rPr>
              <a:t> </a:t>
            </a:r>
            <a:r>
              <a:rPr lang="en-US" dirty="0" err="1">
                <a:solidFill>
                  <a:srgbClr val="4D4D4D"/>
                </a:solidFill>
                <a:latin typeface="Verdana" pitchFamily="34" charset="0"/>
              </a:rPr>
              <a:t>sobre</a:t>
            </a:r>
            <a:r>
              <a:rPr lang="en-US" dirty="0">
                <a:solidFill>
                  <a:srgbClr val="4D4D4D"/>
                </a:solidFill>
                <a:latin typeface="Verdana" pitchFamily="34" charset="0"/>
              </a:rPr>
              <a:t> los </a:t>
            </a:r>
            <a:r>
              <a:rPr lang="en-US" b="1" dirty="0" err="1">
                <a:solidFill>
                  <a:srgbClr val="4D4D4D"/>
                </a:solidFill>
                <a:latin typeface="Verdana" pitchFamily="34" charset="0"/>
              </a:rPr>
              <a:t>productos</a:t>
            </a:r>
            <a:r>
              <a:rPr lang="en-US" b="1" dirty="0">
                <a:solidFill>
                  <a:srgbClr val="4D4D4D"/>
                </a:solidFill>
                <a:latin typeface="Verdana" pitchFamily="34" charset="0"/>
              </a:rPr>
              <a:t> y </a:t>
            </a:r>
            <a:r>
              <a:rPr lang="en-US" b="1" dirty="0" err="1">
                <a:solidFill>
                  <a:srgbClr val="4D4D4D"/>
                </a:solidFill>
                <a:latin typeface="Verdana" pitchFamily="34" charset="0"/>
              </a:rPr>
              <a:t>servicios</a:t>
            </a:r>
            <a:r>
              <a:rPr lang="en-US" b="1" dirty="0">
                <a:solidFill>
                  <a:srgbClr val="4D4D4D"/>
                </a:solidFill>
                <a:latin typeface="Verdana" pitchFamily="34" charset="0"/>
              </a:rPr>
              <a:t> de TVI</a:t>
            </a:r>
            <a:r>
              <a:rPr lang="en-US" dirty="0">
                <a:solidFill>
                  <a:srgbClr val="4D4D4D"/>
                </a:solidFill>
                <a:latin typeface="Verdana" pitchFamily="34" charset="0"/>
              </a:rPr>
              <a:t>, </a:t>
            </a:r>
            <a:r>
              <a:rPr lang="en-US" dirty="0" err="1">
                <a:solidFill>
                  <a:srgbClr val="4D4D4D"/>
                </a:solidFill>
                <a:latin typeface="Verdana" pitchFamily="34" charset="0"/>
              </a:rPr>
              <a:t>sigan</a:t>
            </a:r>
            <a:r>
              <a:rPr lang="en-US" dirty="0">
                <a:solidFill>
                  <a:srgbClr val="4D4D4D"/>
                </a:solidFill>
                <a:latin typeface="Verdana" pitchFamily="34" charset="0"/>
              </a:rPr>
              <a:t> </a:t>
            </a:r>
            <a:r>
              <a:rPr lang="en-US" dirty="0" err="1">
                <a:solidFill>
                  <a:srgbClr val="4D4D4D"/>
                </a:solidFill>
                <a:latin typeface="Verdana" pitchFamily="34" charset="0"/>
              </a:rPr>
              <a:t>leyendo</a:t>
            </a:r>
            <a:r>
              <a:rPr lang="en-US" dirty="0">
                <a:solidFill>
                  <a:srgbClr val="4D4D4D"/>
                </a:solidFill>
                <a:latin typeface="Verdana" pitchFamily="34" charset="0"/>
              </a:rPr>
              <a:t> la </a:t>
            </a:r>
            <a:r>
              <a:rPr lang="en-US" dirty="0" err="1">
                <a:solidFill>
                  <a:srgbClr val="4D4D4D"/>
                </a:solidFill>
                <a:latin typeface="Verdana" pitchFamily="34" charset="0"/>
              </a:rPr>
              <a:t>presentación</a:t>
            </a:r>
            <a:r>
              <a:rPr lang="en-US" dirty="0">
                <a:solidFill>
                  <a:srgbClr val="4D4D4D"/>
                </a:solidFill>
                <a:latin typeface="Verdana" pitchFamily="34" charset="0"/>
              </a:rPr>
              <a:t> de PowerPoint </a:t>
            </a:r>
            <a:r>
              <a:rPr lang="en-US" dirty="0" err="1">
                <a:solidFill>
                  <a:srgbClr val="4D4D4D"/>
                </a:solidFill>
                <a:latin typeface="Verdana" pitchFamily="34" charset="0"/>
              </a:rPr>
              <a:t>para</a:t>
            </a:r>
            <a:r>
              <a:rPr lang="en-US" dirty="0">
                <a:solidFill>
                  <a:srgbClr val="4D4D4D"/>
                </a:solidFill>
                <a:latin typeface="Verdana" pitchFamily="34" charset="0"/>
              </a:rPr>
              <a:t> </a:t>
            </a:r>
            <a:r>
              <a:rPr lang="en-US" dirty="0" err="1">
                <a:solidFill>
                  <a:srgbClr val="4D4D4D"/>
                </a:solidFill>
                <a:latin typeface="Verdana" pitchFamily="34" charset="0"/>
              </a:rPr>
              <a:t>conocer</a:t>
            </a:r>
            <a:r>
              <a:rPr lang="en-US" dirty="0">
                <a:solidFill>
                  <a:srgbClr val="4D4D4D"/>
                </a:solidFill>
                <a:latin typeface="Verdana" pitchFamily="34" charset="0"/>
              </a:rPr>
              <a:t> </a:t>
            </a:r>
            <a:r>
              <a:rPr lang="en-US" dirty="0" err="1">
                <a:solidFill>
                  <a:srgbClr val="4D4D4D"/>
                </a:solidFill>
                <a:latin typeface="Verdana" pitchFamily="34" charset="0"/>
              </a:rPr>
              <a:t>más</a:t>
            </a:r>
            <a:r>
              <a:rPr lang="en-US" dirty="0">
                <a:solidFill>
                  <a:srgbClr val="4D4D4D"/>
                </a:solidFill>
                <a:latin typeface="Verdana" pitchFamily="34" charset="0"/>
              </a:rPr>
              <a:t> </a:t>
            </a:r>
            <a:r>
              <a:rPr lang="en-US" dirty="0" err="1">
                <a:solidFill>
                  <a:srgbClr val="4D4D4D"/>
                </a:solidFill>
                <a:latin typeface="Verdana" pitchFamily="34" charset="0"/>
              </a:rPr>
              <a:t>sobre</a:t>
            </a:r>
            <a:r>
              <a:rPr lang="en-US" dirty="0">
                <a:solidFill>
                  <a:srgbClr val="4D4D4D"/>
                </a:solidFill>
                <a:latin typeface="Verdana" pitchFamily="34" charset="0"/>
              </a:rPr>
              <a:t> las </a:t>
            </a:r>
            <a:r>
              <a:rPr lang="en-US" dirty="0" err="1">
                <a:solidFill>
                  <a:srgbClr val="4D4D4D"/>
                </a:solidFill>
                <a:latin typeface="Verdana" pitchFamily="34" charset="0"/>
              </a:rPr>
              <a:t>oportunidades</a:t>
            </a:r>
            <a:r>
              <a:rPr lang="en-US" dirty="0">
                <a:solidFill>
                  <a:srgbClr val="4D4D4D"/>
                </a:solidFill>
                <a:latin typeface="Verdana" pitchFamily="34" charset="0"/>
              </a:rPr>
              <a:t> de </a:t>
            </a:r>
            <a:r>
              <a:rPr lang="en-US" dirty="0" err="1">
                <a:solidFill>
                  <a:srgbClr val="4D4D4D"/>
                </a:solidFill>
                <a:latin typeface="Verdana" pitchFamily="34" charset="0"/>
              </a:rPr>
              <a:t>negocio</a:t>
            </a:r>
            <a:r>
              <a:rPr lang="en-US" dirty="0">
                <a:solidFill>
                  <a:srgbClr val="4D4D4D"/>
                </a:solidFill>
                <a:latin typeface="Verdana" pitchFamily="34" charset="0"/>
              </a:rPr>
              <a:t> de </a:t>
            </a:r>
            <a:r>
              <a:rPr lang="en-US" sz="1600" b="1" dirty="0">
                <a:solidFill>
                  <a:srgbClr val="CC2C8F"/>
                </a:solidFill>
                <a:latin typeface="Verdana" pitchFamily="34" charset="0"/>
              </a:rPr>
              <a:t>TVI Express</a:t>
            </a:r>
            <a:r>
              <a:rPr lang="en-US" dirty="0">
                <a:solidFill>
                  <a:srgbClr val="4D4D4D"/>
                </a:solidFill>
                <a:latin typeface="Verdana" pitchFamily="34" charset="0"/>
              </a:rPr>
              <a:t> .</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descr="slide28"/>
          <p:cNvPicPr>
            <a:picLocks noGrp="1" noChangeAspect="1" noChangeArrowheads="1"/>
          </p:cNvPicPr>
          <p:nvPr>
            <p:ph sz="half" idx="1"/>
          </p:nvPr>
        </p:nvPicPr>
        <p:blipFill>
          <a:blip r:embed="rId2"/>
          <a:srcRect/>
          <a:stretch>
            <a:fillRect/>
          </a:stretch>
        </p:blipFill>
        <p:spPr bwMode="auto">
          <a:xfrm>
            <a:off x="762000" y="990600"/>
            <a:ext cx="3403600" cy="4862513"/>
          </a:xfrm>
          <a:noFill/>
          <a:ln>
            <a:miter lim="800000"/>
            <a:headEnd/>
            <a:tailEnd/>
          </a:ln>
        </p:spPr>
      </p:pic>
      <p:sp>
        <p:nvSpPr>
          <p:cNvPr id="23555" name="Rectangle 4"/>
          <p:cNvSpPr>
            <a:spLocks noChangeArrowheads="1"/>
          </p:cNvSpPr>
          <p:nvPr/>
        </p:nvSpPr>
        <p:spPr bwMode="auto">
          <a:xfrm>
            <a:off x="3851275" y="944563"/>
            <a:ext cx="5292725" cy="1046162"/>
          </a:xfrm>
          <a:prstGeom prst="rect">
            <a:avLst/>
          </a:prstGeom>
          <a:noFill/>
          <a:ln w="9525">
            <a:noFill/>
            <a:miter lim="800000"/>
            <a:headEnd/>
            <a:tailEnd/>
          </a:ln>
        </p:spPr>
        <p:txBody>
          <a:bodyPr anchor="ctr">
            <a:spAutoFit/>
          </a:bodyPr>
          <a:lstStyle/>
          <a:p>
            <a:pPr algn="ctr" eaLnBrk="0" hangingPunct="0"/>
            <a:r>
              <a:rPr lang="en-US" sz="2400" b="1">
                <a:solidFill>
                  <a:srgbClr val="CC3399"/>
                </a:solidFill>
                <a:latin typeface="Verdana" pitchFamily="34" charset="0"/>
              </a:rPr>
              <a:t> </a:t>
            </a:r>
            <a:r>
              <a:rPr lang="en-US" sz="2400" b="1" i="1">
                <a:solidFill>
                  <a:srgbClr val="CC3399"/>
                </a:solidFill>
                <a:latin typeface="Verdana" pitchFamily="34" charset="0"/>
              </a:rPr>
              <a:t>UNA </a:t>
            </a:r>
            <a:r>
              <a:rPr lang="en-US" sz="3000" b="1">
                <a:solidFill>
                  <a:srgbClr val="CC3399"/>
                </a:solidFill>
                <a:latin typeface="Verdana" pitchFamily="34" charset="0"/>
              </a:rPr>
              <a:t>NECESIDAD </a:t>
            </a:r>
            <a:r>
              <a:rPr lang="en-US" sz="2400" b="1" i="1">
                <a:solidFill>
                  <a:srgbClr val="CC3399"/>
                </a:solidFill>
                <a:latin typeface="Verdana" pitchFamily="34" charset="0"/>
              </a:rPr>
              <a:t>REAL DEL </a:t>
            </a:r>
            <a:r>
              <a:rPr lang="en-US" sz="3000" b="1">
                <a:solidFill>
                  <a:srgbClr val="CC3399"/>
                </a:solidFill>
                <a:latin typeface="Verdana" pitchFamily="34" charset="0"/>
              </a:rPr>
              <a:t> PRODUCTO</a:t>
            </a:r>
            <a:endParaRPr lang="en-US" sz="3000" b="1">
              <a:latin typeface="Verdana" pitchFamily="34" charset="0"/>
            </a:endParaRPr>
          </a:p>
        </p:txBody>
      </p:sp>
      <p:sp>
        <p:nvSpPr>
          <p:cNvPr id="6" name="Rectangle 5"/>
          <p:cNvSpPr>
            <a:spLocks noChangeArrowheads="1"/>
          </p:cNvSpPr>
          <p:nvPr/>
        </p:nvSpPr>
        <p:spPr bwMode="auto">
          <a:xfrm>
            <a:off x="4645025" y="2287588"/>
            <a:ext cx="4011613" cy="3959225"/>
          </a:xfrm>
          <a:prstGeom prst="rect">
            <a:avLst/>
          </a:prstGeom>
          <a:noFill/>
          <a:ln w="9525">
            <a:noFill/>
            <a:miter lim="800000"/>
            <a:headEnd/>
            <a:tailEnd/>
          </a:ln>
        </p:spPr>
        <p:txBody>
          <a:bodyPr anchor="ctr">
            <a:spAutoFit/>
          </a:bodyPr>
          <a:lstStyle/>
          <a:p>
            <a:pPr>
              <a:lnSpc>
                <a:spcPct val="130000"/>
              </a:lnSpc>
            </a:pPr>
            <a:r>
              <a:rPr lang="en-US" dirty="0">
                <a:solidFill>
                  <a:schemeClr val="bg2"/>
                </a:solidFill>
                <a:latin typeface="Verdana" pitchFamily="34" charset="0"/>
              </a:rPr>
              <a:t>Las </a:t>
            </a:r>
            <a:r>
              <a:rPr lang="en-US" dirty="0" err="1">
                <a:solidFill>
                  <a:schemeClr val="bg2"/>
                </a:solidFill>
                <a:latin typeface="Verdana" pitchFamily="34" charset="0"/>
              </a:rPr>
              <a:t>ofertas</a:t>
            </a:r>
            <a:r>
              <a:rPr lang="en-US" dirty="0">
                <a:solidFill>
                  <a:schemeClr val="bg2"/>
                </a:solidFill>
                <a:latin typeface="Verdana" pitchFamily="34" charset="0"/>
              </a:rPr>
              <a:t> de </a:t>
            </a:r>
            <a:r>
              <a:rPr lang="en-US" dirty="0" err="1">
                <a:solidFill>
                  <a:schemeClr val="bg2"/>
                </a:solidFill>
                <a:latin typeface="Verdana" pitchFamily="34" charset="0"/>
              </a:rPr>
              <a:t>viaje</a:t>
            </a:r>
            <a:r>
              <a:rPr lang="en-US" dirty="0">
                <a:solidFill>
                  <a:schemeClr val="bg2"/>
                </a:solidFill>
                <a:latin typeface="Verdana" pitchFamily="34" charset="0"/>
              </a:rPr>
              <a:t> son </a:t>
            </a:r>
            <a:r>
              <a:rPr lang="en-US" dirty="0" err="1">
                <a:solidFill>
                  <a:schemeClr val="bg2"/>
                </a:solidFill>
                <a:latin typeface="Verdana" pitchFamily="34" charset="0"/>
              </a:rPr>
              <a:t>una</a:t>
            </a:r>
            <a:r>
              <a:rPr lang="en-US" dirty="0">
                <a:solidFill>
                  <a:schemeClr val="bg2"/>
                </a:solidFill>
                <a:latin typeface="Verdana" pitchFamily="34" charset="0"/>
              </a:rPr>
              <a:t> </a:t>
            </a:r>
            <a:r>
              <a:rPr lang="en-US" dirty="0" err="1">
                <a:solidFill>
                  <a:schemeClr val="bg2"/>
                </a:solidFill>
                <a:latin typeface="Verdana" pitchFamily="34" charset="0"/>
              </a:rPr>
              <a:t>necesidad</a:t>
            </a:r>
            <a:r>
              <a:rPr lang="en-US" dirty="0">
                <a:solidFill>
                  <a:schemeClr val="bg2"/>
                </a:solidFill>
                <a:latin typeface="Verdana" pitchFamily="34" charset="0"/>
              </a:rPr>
              <a:t> real en el </a:t>
            </a:r>
            <a:r>
              <a:rPr lang="en-US" dirty="0" err="1">
                <a:solidFill>
                  <a:schemeClr val="bg2"/>
                </a:solidFill>
                <a:latin typeface="Verdana" pitchFamily="34" charset="0"/>
              </a:rPr>
              <a:t>mercado</a:t>
            </a:r>
            <a:r>
              <a:rPr lang="en-US" dirty="0">
                <a:solidFill>
                  <a:schemeClr val="bg2"/>
                </a:solidFill>
                <a:latin typeface="Verdana" pitchFamily="34" charset="0"/>
              </a:rPr>
              <a:t>. El </a:t>
            </a:r>
            <a:r>
              <a:rPr lang="en-US" dirty="0" err="1">
                <a:solidFill>
                  <a:schemeClr val="bg2"/>
                </a:solidFill>
                <a:latin typeface="Verdana" pitchFamily="34" charset="0"/>
              </a:rPr>
              <a:t>mejor</a:t>
            </a:r>
            <a:r>
              <a:rPr lang="en-US" dirty="0">
                <a:solidFill>
                  <a:schemeClr val="bg2"/>
                </a:solidFill>
                <a:latin typeface="Verdana" pitchFamily="34" charset="0"/>
              </a:rPr>
              <a:t> </a:t>
            </a:r>
            <a:r>
              <a:rPr lang="en-US" dirty="0" err="1">
                <a:solidFill>
                  <a:schemeClr val="bg2"/>
                </a:solidFill>
                <a:latin typeface="Verdana" pitchFamily="34" charset="0"/>
              </a:rPr>
              <a:t>producto</a:t>
            </a:r>
            <a:r>
              <a:rPr lang="en-US" dirty="0">
                <a:solidFill>
                  <a:schemeClr val="bg2"/>
                </a:solidFill>
                <a:latin typeface="Verdana" pitchFamily="34" charset="0"/>
              </a:rPr>
              <a:t> del </a:t>
            </a:r>
            <a:r>
              <a:rPr lang="en-US" dirty="0" err="1">
                <a:solidFill>
                  <a:schemeClr val="bg2"/>
                </a:solidFill>
                <a:latin typeface="Verdana" pitchFamily="34" charset="0"/>
              </a:rPr>
              <a:t>mundo</a:t>
            </a:r>
            <a:r>
              <a:rPr lang="en-US" dirty="0">
                <a:solidFill>
                  <a:schemeClr val="bg2"/>
                </a:solidFill>
                <a:latin typeface="Verdana" pitchFamily="34" charset="0"/>
              </a:rPr>
              <a:t> </a:t>
            </a:r>
            <a:r>
              <a:rPr lang="en-US" dirty="0" err="1">
                <a:solidFill>
                  <a:schemeClr val="bg2"/>
                </a:solidFill>
                <a:latin typeface="Verdana" pitchFamily="34" charset="0"/>
              </a:rPr>
              <a:t>es</a:t>
            </a:r>
            <a:r>
              <a:rPr lang="en-US" dirty="0">
                <a:solidFill>
                  <a:schemeClr val="bg2"/>
                </a:solidFill>
                <a:latin typeface="Verdana" pitchFamily="34" charset="0"/>
              </a:rPr>
              <a:t> </a:t>
            </a:r>
            <a:r>
              <a:rPr lang="en-US" dirty="0" err="1">
                <a:solidFill>
                  <a:schemeClr val="bg2"/>
                </a:solidFill>
                <a:latin typeface="Verdana" pitchFamily="34" charset="0"/>
              </a:rPr>
              <a:t>inútil</a:t>
            </a:r>
            <a:r>
              <a:rPr lang="en-US" dirty="0">
                <a:solidFill>
                  <a:schemeClr val="bg2"/>
                </a:solidFill>
                <a:latin typeface="Verdana" pitchFamily="34" charset="0"/>
              </a:rPr>
              <a:t> </a:t>
            </a:r>
            <a:r>
              <a:rPr lang="en-US" dirty="0" err="1">
                <a:solidFill>
                  <a:schemeClr val="bg2"/>
                </a:solidFill>
                <a:latin typeface="Verdana" pitchFamily="34" charset="0"/>
              </a:rPr>
              <a:t>si</a:t>
            </a:r>
            <a:r>
              <a:rPr lang="en-US" dirty="0">
                <a:solidFill>
                  <a:schemeClr val="bg2"/>
                </a:solidFill>
                <a:latin typeface="Verdana" pitchFamily="34" charset="0"/>
              </a:rPr>
              <a:t> no </a:t>
            </a:r>
            <a:r>
              <a:rPr lang="en-US" dirty="0" err="1">
                <a:solidFill>
                  <a:schemeClr val="bg2"/>
                </a:solidFill>
                <a:latin typeface="Verdana" pitchFamily="34" charset="0"/>
              </a:rPr>
              <a:t>tiene</a:t>
            </a:r>
            <a:r>
              <a:rPr lang="en-US" dirty="0">
                <a:solidFill>
                  <a:schemeClr val="bg2"/>
                </a:solidFill>
                <a:latin typeface="Verdana" pitchFamily="34" charset="0"/>
              </a:rPr>
              <a:t> </a:t>
            </a:r>
            <a:r>
              <a:rPr lang="en-US" dirty="0" err="1">
                <a:solidFill>
                  <a:schemeClr val="bg2"/>
                </a:solidFill>
                <a:latin typeface="Verdana" pitchFamily="34" charset="0"/>
              </a:rPr>
              <a:t>demanda</a:t>
            </a:r>
            <a:r>
              <a:rPr lang="en-US" dirty="0">
                <a:solidFill>
                  <a:schemeClr val="bg2"/>
                </a:solidFill>
                <a:latin typeface="Verdana" pitchFamily="34" charset="0"/>
              </a:rPr>
              <a:t>. </a:t>
            </a:r>
          </a:p>
          <a:p>
            <a:pPr>
              <a:lnSpc>
                <a:spcPct val="130000"/>
              </a:lnSpc>
            </a:pPr>
            <a:endParaRPr lang="en-US" dirty="0">
              <a:solidFill>
                <a:schemeClr val="bg2"/>
              </a:solidFill>
              <a:latin typeface="Verdana" pitchFamily="34" charset="0"/>
            </a:endParaRPr>
          </a:p>
          <a:p>
            <a:pPr>
              <a:lnSpc>
                <a:spcPct val="130000"/>
              </a:lnSpc>
            </a:pPr>
            <a:r>
              <a:rPr lang="en-US" dirty="0">
                <a:solidFill>
                  <a:schemeClr val="bg2"/>
                </a:solidFill>
                <a:latin typeface="Verdana" pitchFamily="34" charset="0"/>
              </a:rPr>
              <a:t>Con las </a:t>
            </a:r>
            <a:r>
              <a:rPr lang="en-US" dirty="0" err="1">
                <a:solidFill>
                  <a:schemeClr val="bg2"/>
                </a:solidFill>
                <a:latin typeface="Verdana" pitchFamily="34" charset="0"/>
              </a:rPr>
              <a:t>economías</a:t>
            </a:r>
            <a:r>
              <a:rPr lang="en-US" dirty="0">
                <a:solidFill>
                  <a:schemeClr val="bg2"/>
                </a:solidFill>
                <a:latin typeface="Verdana" pitchFamily="34" charset="0"/>
              </a:rPr>
              <a:t> </a:t>
            </a:r>
            <a:r>
              <a:rPr lang="en-US" dirty="0" err="1">
                <a:solidFill>
                  <a:schemeClr val="bg2"/>
                </a:solidFill>
                <a:latin typeface="Verdana" pitchFamily="34" charset="0"/>
              </a:rPr>
              <a:t>emergentes</a:t>
            </a:r>
            <a:r>
              <a:rPr lang="en-US" dirty="0">
                <a:solidFill>
                  <a:schemeClr val="bg2"/>
                </a:solidFill>
                <a:latin typeface="Verdana" pitchFamily="34" charset="0"/>
              </a:rPr>
              <a:t> y los </a:t>
            </a:r>
            <a:r>
              <a:rPr lang="en-US" dirty="0" err="1">
                <a:solidFill>
                  <a:schemeClr val="bg2"/>
                </a:solidFill>
                <a:latin typeface="Verdana" pitchFamily="34" charset="0"/>
              </a:rPr>
              <a:t>cambios</a:t>
            </a:r>
            <a:r>
              <a:rPr lang="en-US" dirty="0">
                <a:solidFill>
                  <a:schemeClr val="bg2"/>
                </a:solidFill>
                <a:latin typeface="Verdana" pitchFamily="34" charset="0"/>
              </a:rPr>
              <a:t> de </a:t>
            </a:r>
            <a:r>
              <a:rPr lang="en-US" dirty="0" err="1">
                <a:solidFill>
                  <a:schemeClr val="bg2"/>
                </a:solidFill>
                <a:latin typeface="Verdana" pitchFamily="34" charset="0"/>
              </a:rPr>
              <a:t>estilo</a:t>
            </a:r>
            <a:r>
              <a:rPr lang="en-US" dirty="0">
                <a:solidFill>
                  <a:schemeClr val="bg2"/>
                </a:solidFill>
                <a:latin typeface="Verdana" pitchFamily="34" charset="0"/>
              </a:rPr>
              <a:t> de </a:t>
            </a:r>
            <a:r>
              <a:rPr lang="en-US" dirty="0" err="1">
                <a:solidFill>
                  <a:schemeClr val="bg2"/>
                </a:solidFill>
                <a:latin typeface="Verdana" pitchFamily="34" charset="0"/>
              </a:rPr>
              <a:t>vida</a:t>
            </a:r>
            <a:r>
              <a:rPr lang="en-US" dirty="0">
                <a:solidFill>
                  <a:schemeClr val="bg2"/>
                </a:solidFill>
                <a:latin typeface="Verdana" pitchFamily="34" charset="0"/>
              </a:rPr>
              <a:t> en </a:t>
            </a:r>
            <a:r>
              <a:rPr lang="en-US" dirty="0" err="1">
                <a:solidFill>
                  <a:schemeClr val="bg2"/>
                </a:solidFill>
                <a:latin typeface="Verdana" pitchFamily="34" charset="0"/>
              </a:rPr>
              <a:t>todo</a:t>
            </a:r>
            <a:r>
              <a:rPr lang="en-US" dirty="0">
                <a:solidFill>
                  <a:schemeClr val="bg2"/>
                </a:solidFill>
                <a:latin typeface="Verdana" pitchFamily="34" charset="0"/>
              </a:rPr>
              <a:t> el </a:t>
            </a:r>
            <a:r>
              <a:rPr lang="en-US" dirty="0" err="1">
                <a:solidFill>
                  <a:schemeClr val="bg2"/>
                </a:solidFill>
                <a:latin typeface="Verdana" pitchFamily="34" charset="0"/>
              </a:rPr>
              <a:t>mundo</a:t>
            </a:r>
            <a:r>
              <a:rPr lang="en-US" dirty="0">
                <a:solidFill>
                  <a:schemeClr val="bg2"/>
                </a:solidFill>
                <a:latin typeface="Verdana" pitchFamily="34" charset="0"/>
              </a:rPr>
              <a:t>, la </a:t>
            </a:r>
            <a:r>
              <a:rPr lang="en-US" dirty="0" err="1">
                <a:solidFill>
                  <a:schemeClr val="bg2"/>
                </a:solidFill>
                <a:latin typeface="Verdana" pitchFamily="34" charset="0"/>
              </a:rPr>
              <a:t>industria</a:t>
            </a:r>
            <a:r>
              <a:rPr lang="en-US" dirty="0">
                <a:solidFill>
                  <a:schemeClr val="bg2"/>
                </a:solidFill>
                <a:latin typeface="Verdana" pitchFamily="34" charset="0"/>
              </a:rPr>
              <a:t> de </a:t>
            </a:r>
            <a:r>
              <a:rPr lang="en-US" dirty="0" err="1">
                <a:solidFill>
                  <a:schemeClr val="bg2"/>
                </a:solidFill>
                <a:latin typeface="Verdana" pitchFamily="34" charset="0"/>
              </a:rPr>
              <a:t>viajes</a:t>
            </a:r>
            <a:r>
              <a:rPr lang="en-US" dirty="0">
                <a:solidFill>
                  <a:schemeClr val="bg2"/>
                </a:solidFill>
                <a:latin typeface="Verdana" pitchFamily="34" charset="0"/>
              </a:rPr>
              <a:t> no </a:t>
            </a:r>
            <a:r>
              <a:rPr lang="en-US" dirty="0" err="1">
                <a:solidFill>
                  <a:schemeClr val="bg2"/>
                </a:solidFill>
                <a:latin typeface="Verdana" pitchFamily="34" charset="0"/>
              </a:rPr>
              <a:t>muestra</a:t>
            </a:r>
            <a:r>
              <a:rPr lang="en-US" dirty="0">
                <a:solidFill>
                  <a:schemeClr val="bg2"/>
                </a:solidFill>
                <a:latin typeface="Verdana" pitchFamily="34" charset="0"/>
              </a:rPr>
              <a:t> </a:t>
            </a:r>
            <a:r>
              <a:rPr lang="en-US" dirty="0" err="1">
                <a:solidFill>
                  <a:schemeClr val="bg2"/>
                </a:solidFill>
                <a:latin typeface="Verdana" pitchFamily="34" charset="0"/>
              </a:rPr>
              <a:t>signos</a:t>
            </a:r>
            <a:r>
              <a:rPr lang="en-US" dirty="0">
                <a:solidFill>
                  <a:schemeClr val="bg2"/>
                </a:solidFill>
                <a:latin typeface="Verdana" pitchFamily="34" charset="0"/>
              </a:rPr>
              <a:t> de </a:t>
            </a:r>
            <a:r>
              <a:rPr lang="en-US" dirty="0" err="1">
                <a:solidFill>
                  <a:schemeClr val="bg2"/>
                </a:solidFill>
                <a:latin typeface="Verdana" pitchFamily="34" charset="0"/>
              </a:rPr>
              <a:t>desaceleración</a:t>
            </a:r>
            <a:r>
              <a:rPr lang="en-US" dirty="0">
                <a:solidFill>
                  <a:schemeClr val="bg2"/>
                </a:solidFill>
                <a:latin typeface="Verdana" pitchFamily="34" charset="0"/>
              </a:rPr>
              <a:t>, y </a:t>
            </a:r>
            <a:r>
              <a:rPr lang="en-US" dirty="0" err="1">
                <a:solidFill>
                  <a:schemeClr val="bg2"/>
                </a:solidFill>
                <a:latin typeface="Verdana" pitchFamily="34" charset="0"/>
              </a:rPr>
              <a:t>está</a:t>
            </a:r>
            <a:r>
              <a:rPr lang="en-US" dirty="0">
                <a:solidFill>
                  <a:schemeClr val="bg2"/>
                </a:solidFill>
                <a:latin typeface="Verdana" pitchFamily="34" charset="0"/>
              </a:rPr>
              <a:t> </a:t>
            </a:r>
            <a:r>
              <a:rPr lang="en-US" dirty="0" err="1">
                <a:solidFill>
                  <a:schemeClr val="bg2"/>
                </a:solidFill>
                <a:latin typeface="Verdana" pitchFamily="34" charset="0"/>
              </a:rPr>
              <a:t>obligada</a:t>
            </a:r>
            <a:r>
              <a:rPr lang="en-US" dirty="0">
                <a:solidFill>
                  <a:schemeClr val="bg2"/>
                </a:solidFill>
                <a:latin typeface="Verdana" pitchFamily="34" charset="0"/>
              </a:rPr>
              <a:t> a </a:t>
            </a:r>
            <a:r>
              <a:rPr lang="en-US" dirty="0" err="1">
                <a:solidFill>
                  <a:schemeClr val="bg2"/>
                </a:solidFill>
                <a:latin typeface="Verdana" pitchFamily="34" charset="0"/>
              </a:rPr>
              <a:t>ir</a:t>
            </a:r>
            <a:r>
              <a:rPr lang="en-US" dirty="0">
                <a:solidFill>
                  <a:schemeClr val="bg2"/>
                </a:solidFill>
                <a:latin typeface="Verdana" pitchFamily="34" charset="0"/>
              </a:rPr>
              <a:t> </a:t>
            </a:r>
            <a:r>
              <a:rPr lang="en-US" dirty="0" err="1">
                <a:solidFill>
                  <a:schemeClr val="bg2"/>
                </a:solidFill>
                <a:latin typeface="Verdana" pitchFamily="34" charset="0"/>
              </a:rPr>
              <a:t>más</a:t>
            </a:r>
            <a:r>
              <a:rPr lang="en-US" dirty="0">
                <a:solidFill>
                  <a:schemeClr val="bg2"/>
                </a:solidFill>
                <a:latin typeface="Verdana" pitchFamily="34" charset="0"/>
              </a:rPr>
              <a:t> </a:t>
            </a:r>
            <a:r>
              <a:rPr lang="en-US" dirty="0" err="1">
                <a:solidFill>
                  <a:schemeClr val="bg2"/>
                </a:solidFill>
                <a:latin typeface="Verdana" pitchFamily="34" charset="0"/>
              </a:rPr>
              <a:t>allá</a:t>
            </a:r>
            <a:r>
              <a:rPr lang="en-US" dirty="0">
                <a:solidFill>
                  <a:schemeClr val="bg2"/>
                </a:solidFill>
                <a:latin typeface="Verdana" pitchFamily="34" charset="0"/>
              </a:rPr>
              <a:t> del </a:t>
            </a:r>
            <a:r>
              <a:rPr lang="en-US" dirty="0" err="1">
                <a:solidFill>
                  <a:schemeClr val="bg2"/>
                </a:solidFill>
                <a:latin typeface="Verdana" pitchFamily="34" charset="0"/>
              </a:rPr>
              <a:t>horizonte</a:t>
            </a:r>
            <a:r>
              <a:rPr lang="en-US" dirty="0">
                <a:solidFill>
                  <a:schemeClr val="bg2"/>
                </a:solidFill>
                <a:latin typeface="Verdana" pitchFamily="34" charset="0"/>
              </a:rPr>
              <a:t>.</a:t>
            </a:r>
          </a:p>
          <a:p>
            <a:pPr>
              <a:lnSpc>
                <a:spcPct val="130000"/>
              </a:lnSpc>
            </a:pPr>
            <a:endParaRPr lang="en-US" dirty="0">
              <a:solidFill>
                <a:schemeClr val="bg2"/>
              </a:solidFill>
              <a:latin typeface="Verdana" pitchFamily="34" charset="0"/>
            </a:endParaRPr>
          </a:p>
          <a:p>
            <a:pPr>
              <a:lnSpc>
                <a:spcPct val="130000"/>
              </a:lnSpc>
            </a:pPr>
            <a:r>
              <a:rPr lang="en-US" dirty="0" err="1">
                <a:solidFill>
                  <a:schemeClr val="bg2"/>
                </a:solidFill>
                <a:latin typeface="Verdana" pitchFamily="34" charset="0"/>
              </a:rPr>
              <a:t>Todo</a:t>
            </a:r>
            <a:r>
              <a:rPr lang="en-US" dirty="0">
                <a:solidFill>
                  <a:schemeClr val="bg2"/>
                </a:solidFill>
                <a:latin typeface="Verdana" pitchFamily="34" charset="0"/>
              </a:rPr>
              <a:t> el </a:t>
            </a:r>
            <a:r>
              <a:rPr lang="en-US" dirty="0" err="1">
                <a:solidFill>
                  <a:schemeClr val="bg2"/>
                </a:solidFill>
                <a:latin typeface="Verdana" pitchFamily="34" charset="0"/>
              </a:rPr>
              <a:t>mundo</a:t>
            </a:r>
            <a:r>
              <a:rPr lang="en-US" dirty="0">
                <a:solidFill>
                  <a:schemeClr val="bg2"/>
                </a:solidFill>
                <a:latin typeface="Verdana" pitchFamily="34" charset="0"/>
              </a:rPr>
              <a:t> </a:t>
            </a:r>
            <a:r>
              <a:rPr lang="en-US" dirty="0" err="1">
                <a:solidFill>
                  <a:schemeClr val="bg2"/>
                </a:solidFill>
                <a:latin typeface="Verdana" pitchFamily="34" charset="0"/>
              </a:rPr>
              <a:t>está</a:t>
            </a:r>
            <a:r>
              <a:rPr lang="en-US" dirty="0">
                <a:solidFill>
                  <a:schemeClr val="bg2"/>
                </a:solidFill>
                <a:latin typeface="Verdana" pitchFamily="34" charset="0"/>
              </a:rPr>
              <a:t> </a:t>
            </a:r>
            <a:r>
              <a:rPr lang="en-US" dirty="0" err="1">
                <a:solidFill>
                  <a:schemeClr val="bg2"/>
                </a:solidFill>
                <a:latin typeface="Verdana" pitchFamily="34" charset="0"/>
              </a:rPr>
              <a:t>buscando</a:t>
            </a:r>
            <a:r>
              <a:rPr lang="en-US" dirty="0">
                <a:solidFill>
                  <a:schemeClr val="bg2"/>
                </a:solidFill>
                <a:latin typeface="Verdana" pitchFamily="34" charset="0"/>
              </a:rPr>
              <a:t> </a:t>
            </a:r>
            <a:r>
              <a:rPr lang="en-US" dirty="0" err="1">
                <a:solidFill>
                  <a:schemeClr val="bg2"/>
                </a:solidFill>
                <a:latin typeface="Verdana" pitchFamily="34" charset="0"/>
              </a:rPr>
              <a:t>ahorrar</a:t>
            </a:r>
            <a:r>
              <a:rPr lang="en-US" dirty="0">
                <a:solidFill>
                  <a:schemeClr val="bg2"/>
                </a:solidFill>
                <a:latin typeface="Verdana" pitchFamily="34" charset="0"/>
              </a:rPr>
              <a:t> en </a:t>
            </a:r>
            <a:r>
              <a:rPr lang="en-US" dirty="0" err="1">
                <a:solidFill>
                  <a:schemeClr val="bg2"/>
                </a:solidFill>
                <a:latin typeface="Verdana" pitchFamily="34" charset="0"/>
              </a:rPr>
              <a:t>sus</a:t>
            </a:r>
            <a:r>
              <a:rPr lang="en-US" dirty="0">
                <a:solidFill>
                  <a:schemeClr val="bg2"/>
                </a:solidFill>
                <a:latin typeface="Verdana" pitchFamily="34" charset="0"/>
              </a:rPr>
              <a:t> </a:t>
            </a:r>
            <a:r>
              <a:rPr lang="en-US" dirty="0" err="1">
                <a:solidFill>
                  <a:schemeClr val="bg2"/>
                </a:solidFill>
                <a:latin typeface="Verdana" pitchFamily="34" charset="0"/>
              </a:rPr>
              <a:t>vacaciones</a:t>
            </a:r>
            <a:r>
              <a:rPr lang="en-US" dirty="0">
                <a:solidFill>
                  <a:schemeClr val="bg2"/>
                </a:solidFill>
                <a:latin typeface="Verdana" pitchFamily="34" charset="0"/>
              </a:rPr>
              <a:t> y </a:t>
            </a:r>
            <a:r>
              <a:rPr lang="en-US" dirty="0" err="1">
                <a:solidFill>
                  <a:schemeClr val="bg2"/>
                </a:solidFill>
                <a:latin typeface="Verdana" pitchFamily="34" charset="0"/>
              </a:rPr>
              <a:t>viajes</a:t>
            </a:r>
            <a:r>
              <a:rPr lang="en-US" dirty="0">
                <a:solidFill>
                  <a:schemeClr val="bg2"/>
                </a:solidFill>
                <a:latin typeface="Verdana" pitchFamily="34" charset="0"/>
              </a:rPr>
              <a:t> de </a:t>
            </a:r>
            <a:r>
              <a:rPr lang="en-US" dirty="0" err="1">
                <a:solidFill>
                  <a:schemeClr val="bg2"/>
                </a:solidFill>
                <a:latin typeface="Verdana" pitchFamily="34" charset="0"/>
              </a:rPr>
              <a:t>negocios</a:t>
            </a:r>
            <a:r>
              <a:rPr lang="en-US" dirty="0">
                <a:solidFill>
                  <a:schemeClr val="bg2"/>
                </a:solidFill>
                <a:latin typeface="Verdana" pitchFamily="34" charset="0"/>
              </a:rPr>
              <a:t>. </a:t>
            </a:r>
            <a:r>
              <a:rPr lang="en-US" dirty="0" err="1">
                <a:solidFill>
                  <a:schemeClr val="bg2"/>
                </a:solidFill>
                <a:latin typeface="Verdana" pitchFamily="34" charset="0"/>
              </a:rPr>
              <a:t>Usted</a:t>
            </a:r>
            <a:r>
              <a:rPr lang="en-US" dirty="0">
                <a:solidFill>
                  <a:schemeClr val="bg2"/>
                </a:solidFill>
                <a:latin typeface="Verdana" pitchFamily="34" charset="0"/>
              </a:rPr>
              <a:t> </a:t>
            </a:r>
            <a:r>
              <a:rPr lang="en-US" dirty="0" err="1">
                <a:solidFill>
                  <a:schemeClr val="bg2"/>
                </a:solidFill>
                <a:latin typeface="Verdana" pitchFamily="34" charset="0"/>
              </a:rPr>
              <a:t>puede</a:t>
            </a:r>
            <a:r>
              <a:rPr lang="en-US" dirty="0">
                <a:solidFill>
                  <a:schemeClr val="bg2"/>
                </a:solidFill>
                <a:latin typeface="Verdana" pitchFamily="34" charset="0"/>
              </a:rPr>
              <a:t> </a:t>
            </a:r>
            <a:r>
              <a:rPr lang="en-US" dirty="0" err="1">
                <a:solidFill>
                  <a:schemeClr val="bg2"/>
                </a:solidFill>
                <a:latin typeface="Verdana" pitchFamily="34" charset="0"/>
              </a:rPr>
              <a:t>obtener</a:t>
            </a:r>
            <a:r>
              <a:rPr lang="en-US" dirty="0">
                <a:solidFill>
                  <a:schemeClr val="bg2"/>
                </a:solidFill>
                <a:latin typeface="Verdana" pitchFamily="34" charset="0"/>
              </a:rPr>
              <a:t> ganancias al </a:t>
            </a:r>
            <a:r>
              <a:rPr lang="en-US" dirty="0" err="1">
                <a:solidFill>
                  <a:schemeClr val="bg2"/>
                </a:solidFill>
                <a:latin typeface="Verdana" pitchFamily="34" charset="0"/>
              </a:rPr>
              <a:t>proporcionarles</a:t>
            </a:r>
            <a:r>
              <a:rPr lang="en-US" dirty="0">
                <a:solidFill>
                  <a:schemeClr val="bg2"/>
                </a:solidFill>
                <a:latin typeface="Verdana" pitchFamily="34" charset="0"/>
              </a:rPr>
              <a:t> lo </a:t>
            </a:r>
            <a:r>
              <a:rPr lang="en-US" dirty="0" err="1">
                <a:solidFill>
                  <a:schemeClr val="bg2"/>
                </a:solidFill>
                <a:latin typeface="Verdana" pitchFamily="34" charset="0"/>
              </a:rPr>
              <a:t>que</a:t>
            </a:r>
            <a:r>
              <a:rPr lang="en-US" dirty="0">
                <a:solidFill>
                  <a:schemeClr val="bg2"/>
                </a:solidFill>
                <a:latin typeface="Verdana" pitchFamily="34" charset="0"/>
              </a:rPr>
              <a:t> </a:t>
            </a:r>
            <a:r>
              <a:rPr lang="en-US" dirty="0" err="1">
                <a:solidFill>
                  <a:schemeClr val="bg2"/>
                </a:solidFill>
                <a:latin typeface="Verdana" pitchFamily="34" charset="0"/>
              </a:rPr>
              <a:t>necesitan</a:t>
            </a:r>
            <a:r>
              <a:rPr lang="en-US" dirty="0">
                <a:solidFill>
                  <a:schemeClr val="bg2"/>
                </a:solidFill>
                <a:latin typeface="Verdana" pitchFamily="34"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3"/>
          <p:cNvSpPr>
            <a:spLocks noChangeArrowheads="1"/>
          </p:cNvSpPr>
          <p:nvPr/>
        </p:nvSpPr>
        <p:spPr bwMode="auto">
          <a:xfrm>
            <a:off x="1908175" y="5516563"/>
            <a:ext cx="7235825" cy="647700"/>
          </a:xfrm>
          <a:prstGeom prst="rect">
            <a:avLst/>
          </a:prstGeom>
          <a:solidFill>
            <a:srgbClr val="21428E"/>
          </a:solidFill>
          <a:ln w="9525">
            <a:noFill/>
            <a:miter lim="800000"/>
            <a:headEnd/>
            <a:tailEnd/>
          </a:ln>
        </p:spPr>
        <p:txBody>
          <a:bodyPr wrap="none" anchor="ctr"/>
          <a:lstStyle/>
          <a:p>
            <a:pPr eaLnBrk="0" hangingPunct="0"/>
            <a:endParaRPr lang="en-IN" sz="2400">
              <a:latin typeface="Verdana" pitchFamily="34" charset="0"/>
            </a:endParaRPr>
          </a:p>
        </p:txBody>
      </p:sp>
      <p:sp>
        <p:nvSpPr>
          <p:cNvPr id="4" name="Text Box 24"/>
          <p:cNvSpPr txBox="1">
            <a:spLocks noChangeArrowheads="1"/>
          </p:cNvSpPr>
          <p:nvPr/>
        </p:nvSpPr>
        <p:spPr bwMode="auto">
          <a:xfrm>
            <a:off x="2006600" y="5583238"/>
            <a:ext cx="7038975" cy="523875"/>
          </a:xfrm>
          <a:prstGeom prst="rect">
            <a:avLst/>
          </a:prstGeom>
          <a:solidFill>
            <a:srgbClr val="21428E"/>
          </a:solidFill>
          <a:ln w="9525">
            <a:noFill/>
            <a:miter lim="800000"/>
            <a:headEnd/>
            <a:tailEnd/>
          </a:ln>
        </p:spPr>
        <p:txBody>
          <a:bodyPr>
            <a:spAutoFit/>
          </a:bodyPr>
          <a:lstStyle/>
          <a:p>
            <a:pPr algn="ctr" eaLnBrk="0" hangingPunct="0">
              <a:spcBef>
                <a:spcPct val="50000"/>
              </a:spcBef>
            </a:pPr>
            <a:r>
              <a:rPr lang="en-US" sz="2800" b="1" dirty="0" smtClean="0">
                <a:solidFill>
                  <a:schemeClr val="bg1"/>
                </a:solidFill>
                <a:latin typeface="Verdana" pitchFamily="34" charset="0"/>
              </a:rPr>
              <a:t>¿</a:t>
            </a:r>
            <a:r>
              <a:rPr lang="en-US" sz="2800" b="1" dirty="0" err="1" smtClean="0">
                <a:solidFill>
                  <a:schemeClr val="bg1"/>
                </a:solidFill>
                <a:latin typeface="Verdana" pitchFamily="34" charset="0"/>
              </a:rPr>
              <a:t>Cuál</a:t>
            </a:r>
            <a:r>
              <a:rPr lang="en-US" sz="2800" b="1" dirty="0" smtClean="0">
                <a:solidFill>
                  <a:schemeClr val="bg1"/>
                </a:solidFill>
                <a:latin typeface="Verdana" pitchFamily="34" charset="0"/>
              </a:rPr>
              <a:t> </a:t>
            </a:r>
            <a:r>
              <a:rPr lang="en-US" sz="2800" b="1" dirty="0" err="1" smtClean="0">
                <a:solidFill>
                  <a:schemeClr val="bg1"/>
                </a:solidFill>
                <a:latin typeface="Verdana" pitchFamily="34" charset="0"/>
              </a:rPr>
              <a:t>es</a:t>
            </a:r>
            <a:r>
              <a:rPr lang="en-US" sz="2800" b="1" dirty="0" smtClean="0">
                <a:solidFill>
                  <a:schemeClr val="bg1"/>
                </a:solidFill>
                <a:latin typeface="Verdana" pitchFamily="34" charset="0"/>
              </a:rPr>
              <a:t> su </a:t>
            </a:r>
            <a:r>
              <a:rPr lang="en-US" sz="2800" b="1" dirty="0" err="1" smtClean="0">
                <a:solidFill>
                  <a:schemeClr val="bg1"/>
                </a:solidFill>
                <a:latin typeface="Verdana" pitchFamily="34" charset="0"/>
              </a:rPr>
              <a:t>realidad</a:t>
            </a:r>
            <a:r>
              <a:rPr lang="en-US" sz="2800" b="1" dirty="0" smtClean="0">
                <a:solidFill>
                  <a:schemeClr val="bg1"/>
                </a:solidFill>
                <a:latin typeface="Verdana" pitchFamily="34" charset="0"/>
              </a:rPr>
              <a:t> </a:t>
            </a:r>
            <a:r>
              <a:rPr lang="en-US" sz="2800" b="1" dirty="0" err="1" smtClean="0">
                <a:solidFill>
                  <a:schemeClr val="bg1"/>
                </a:solidFill>
                <a:latin typeface="Verdana" pitchFamily="34" charset="0"/>
              </a:rPr>
              <a:t>financiera</a:t>
            </a:r>
            <a:r>
              <a:rPr lang="en-US" sz="2800" b="1" dirty="0" smtClean="0">
                <a:solidFill>
                  <a:schemeClr val="bg1"/>
                </a:solidFill>
                <a:latin typeface="Verdana" pitchFamily="34" charset="0"/>
              </a:rPr>
              <a:t>?</a:t>
            </a:r>
            <a:endParaRPr lang="en-US" sz="2800" dirty="0">
              <a:solidFill>
                <a:schemeClr val="bg1"/>
              </a:solidFill>
              <a:latin typeface="Verdana" pitchFamily="34" charset="0"/>
            </a:endParaRPr>
          </a:p>
        </p:txBody>
      </p:sp>
      <p:sp>
        <p:nvSpPr>
          <p:cNvPr id="5" name="Text Box 26"/>
          <p:cNvSpPr txBox="1">
            <a:spLocks noChangeArrowheads="1"/>
          </p:cNvSpPr>
          <p:nvPr/>
        </p:nvSpPr>
        <p:spPr bwMode="auto">
          <a:xfrm>
            <a:off x="304800" y="3810000"/>
            <a:ext cx="2971800" cy="1833835"/>
          </a:xfrm>
          <a:prstGeom prst="rect">
            <a:avLst/>
          </a:prstGeom>
          <a:noFill/>
          <a:ln w="9525">
            <a:noFill/>
            <a:miter lim="800000"/>
            <a:headEnd/>
            <a:tailEnd/>
          </a:ln>
        </p:spPr>
        <p:txBody>
          <a:bodyPr>
            <a:spAutoFit/>
          </a:bodyPr>
          <a:lstStyle/>
          <a:p>
            <a:pPr eaLnBrk="0" hangingPunct="0">
              <a:lnSpc>
                <a:spcPct val="120000"/>
              </a:lnSpc>
              <a:spcBef>
                <a:spcPct val="50000"/>
              </a:spcBef>
            </a:pPr>
            <a:r>
              <a:rPr lang="en-US" sz="1600" b="1" dirty="0" smtClean="0">
                <a:solidFill>
                  <a:srgbClr val="002F5E"/>
                </a:solidFill>
                <a:latin typeface="Verdana" pitchFamily="34" charset="0"/>
              </a:rPr>
              <a:t>Un </a:t>
            </a:r>
            <a:r>
              <a:rPr lang="en-US" sz="1600" b="1" dirty="0" err="1" smtClean="0">
                <a:solidFill>
                  <a:srgbClr val="002F5E"/>
                </a:solidFill>
                <a:latin typeface="Verdana" pitchFamily="34" charset="0"/>
              </a:rPr>
              <a:t>número</a:t>
            </a:r>
            <a:r>
              <a:rPr lang="en-US" sz="1600" b="1" dirty="0" smtClean="0">
                <a:solidFill>
                  <a:srgbClr val="002F5E"/>
                </a:solidFill>
                <a:latin typeface="Verdana" pitchFamily="34" charset="0"/>
              </a:rPr>
              <a:t> </a:t>
            </a:r>
            <a:r>
              <a:rPr lang="en-US" sz="1600" b="1" dirty="0" err="1" smtClean="0">
                <a:solidFill>
                  <a:srgbClr val="002F5E"/>
                </a:solidFill>
                <a:latin typeface="Verdana" pitchFamily="34" charset="0"/>
              </a:rPr>
              <a:t>incontable</a:t>
            </a:r>
            <a:r>
              <a:rPr lang="en-US" sz="1600" b="1" dirty="0" smtClean="0">
                <a:solidFill>
                  <a:srgbClr val="002F5E"/>
                </a:solidFill>
                <a:latin typeface="Verdana" pitchFamily="34" charset="0"/>
              </a:rPr>
              <a:t> de personas no </a:t>
            </a:r>
            <a:r>
              <a:rPr lang="en-US" sz="1600" b="1" dirty="0" err="1" smtClean="0">
                <a:solidFill>
                  <a:srgbClr val="002F5E"/>
                </a:solidFill>
                <a:latin typeface="Verdana" pitchFamily="34" charset="0"/>
              </a:rPr>
              <a:t>duermen</a:t>
            </a:r>
            <a:r>
              <a:rPr lang="en-US" sz="1600" b="1" dirty="0" smtClean="0">
                <a:solidFill>
                  <a:srgbClr val="002F5E"/>
                </a:solidFill>
                <a:latin typeface="Verdana" pitchFamily="34" charset="0"/>
              </a:rPr>
              <a:t> </a:t>
            </a:r>
            <a:r>
              <a:rPr lang="en-US" sz="1600" b="1" dirty="0" err="1" smtClean="0">
                <a:solidFill>
                  <a:srgbClr val="002F5E"/>
                </a:solidFill>
                <a:latin typeface="Verdana" pitchFamily="34" charset="0"/>
              </a:rPr>
              <a:t>por</a:t>
            </a:r>
            <a:r>
              <a:rPr lang="en-US" sz="1600" b="1" dirty="0" smtClean="0">
                <a:solidFill>
                  <a:srgbClr val="002F5E"/>
                </a:solidFill>
                <a:latin typeface="Verdana" pitchFamily="34" charset="0"/>
              </a:rPr>
              <a:t> la </a:t>
            </a:r>
            <a:r>
              <a:rPr lang="en-US" sz="1600" b="1" dirty="0" err="1" smtClean="0">
                <a:solidFill>
                  <a:srgbClr val="002F5E"/>
                </a:solidFill>
                <a:latin typeface="Verdana" pitchFamily="34" charset="0"/>
              </a:rPr>
              <a:t>noche</a:t>
            </a:r>
            <a:r>
              <a:rPr lang="en-US" sz="1600" b="1" dirty="0" smtClean="0">
                <a:solidFill>
                  <a:srgbClr val="002F5E"/>
                </a:solidFill>
                <a:latin typeface="Verdana" pitchFamily="34" charset="0"/>
              </a:rPr>
              <a:t>, </a:t>
            </a:r>
            <a:r>
              <a:rPr lang="en-US" sz="1600" b="1" dirty="0" err="1" smtClean="0">
                <a:solidFill>
                  <a:srgbClr val="002F5E"/>
                </a:solidFill>
                <a:latin typeface="Verdana" pitchFamily="34" charset="0"/>
              </a:rPr>
              <a:t>preocupadas</a:t>
            </a:r>
            <a:r>
              <a:rPr lang="en-US" sz="1600" b="1" dirty="0" smtClean="0">
                <a:solidFill>
                  <a:srgbClr val="002F5E"/>
                </a:solidFill>
                <a:latin typeface="Verdana" pitchFamily="34" charset="0"/>
              </a:rPr>
              <a:t> </a:t>
            </a:r>
            <a:r>
              <a:rPr lang="en-US" sz="1600" b="1" dirty="0" err="1" smtClean="0">
                <a:solidFill>
                  <a:srgbClr val="002F5E"/>
                </a:solidFill>
                <a:latin typeface="Verdana" pitchFamily="34" charset="0"/>
              </a:rPr>
              <a:t>por</a:t>
            </a:r>
            <a:r>
              <a:rPr lang="en-US" sz="1600" b="1" dirty="0" smtClean="0">
                <a:solidFill>
                  <a:srgbClr val="002F5E"/>
                </a:solidFill>
                <a:latin typeface="Verdana" pitchFamily="34" charset="0"/>
              </a:rPr>
              <a:t> </a:t>
            </a:r>
            <a:r>
              <a:rPr lang="en-US" sz="1600" b="1" dirty="0" err="1" smtClean="0">
                <a:solidFill>
                  <a:srgbClr val="002F5E"/>
                </a:solidFill>
                <a:latin typeface="Verdana" pitchFamily="34" charset="0"/>
              </a:rPr>
              <a:t>cuestiones</a:t>
            </a:r>
            <a:r>
              <a:rPr lang="en-US" sz="1600" b="1" dirty="0" smtClean="0">
                <a:solidFill>
                  <a:srgbClr val="002F5E"/>
                </a:solidFill>
                <a:latin typeface="Verdana" pitchFamily="34" charset="0"/>
              </a:rPr>
              <a:t> </a:t>
            </a:r>
            <a:r>
              <a:rPr lang="en-US" sz="1600" b="1" dirty="0" err="1" smtClean="0">
                <a:solidFill>
                  <a:srgbClr val="002F5E"/>
                </a:solidFill>
                <a:latin typeface="Verdana" pitchFamily="34" charset="0"/>
              </a:rPr>
              <a:t>relacionadas</a:t>
            </a:r>
            <a:r>
              <a:rPr lang="en-US" sz="1600" b="1" dirty="0" smtClean="0">
                <a:solidFill>
                  <a:srgbClr val="002F5E"/>
                </a:solidFill>
                <a:latin typeface="Verdana" pitchFamily="34" charset="0"/>
              </a:rPr>
              <a:t> con dinero</a:t>
            </a:r>
            <a:endParaRPr lang="en-US" sz="1600" dirty="0">
              <a:latin typeface="Verdana" pitchFamily="34" charset="0"/>
            </a:endParaRPr>
          </a:p>
        </p:txBody>
      </p:sp>
      <p:sp>
        <p:nvSpPr>
          <p:cNvPr id="6" name="Text Box 27"/>
          <p:cNvSpPr txBox="1">
            <a:spLocks noChangeArrowheads="1"/>
          </p:cNvSpPr>
          <p:nvPr/>
        </p:nvSpPr>
        <p:spPr bwMode="auto">
          <a:xfrm>
            <a:off x="3352800" y="1296988"/>
            <a:ext cx="5384800" cy="2526076"/>
          </a:xfrm>
          <a:prstGeom prst="rect">
            <a:avLst/>
          </a:prstGeom>
          <a:noFill/>
          <a:ln w="9525">
            <a:noFill/>
            <a:miter lim="800000"/>
            <a:headEnd/>
            <a:tailEnd/>
          </a:ln>
        </p:spPr>
        <p:txBody>
          <a:bodyPr>
            <a:spAutoFit/>
          </a:bodyPr>
          <a:lstStyle/>
          <a:p>
            <a:pPr marL="228600" indent="-228600" eaLnBrk="0" hangingPunct="0">
              <a:lnSpc>
                <a:spcPct val="95000"/>
              </a:lnSpc>
              <a:spcAft>
                <a:spcPct val="25000"/>
              </a:spcAft>
              <a:buFontTx/>
              <a:buChar char="•"/>
            </a:pPr>
            <a:r>
              <a:rPr lang="en-US" b="1" dirty="0" smtClean="0">
                <a:solidFill>
                  <a:srgbClr val="002F5E"/>
                </a:solidFill>
                <a:latin typeface="Verdana" pitchFamily="34" charset="0"/>
              </a:rPr>
              <a:t>El total de la </a:t>
            </a:r>
            <a:r>
              <a:rPr lang="en-US" b="1" dirty="0" err="1" smtClean="0">
                <a:solidFill>
                  <a:srgbClr val="002F5E"/>
                </a:solidFill>
                <a:latin typeface="Verdana" pitchFamily="34" charset="0"/>
              </a:rPr>
              <a:t>deuda</a:t>
            </a:r>
            <a:r>
              <a:rPr lang="en-US" b="1" dirty="0" smtClean="0">
                <a:solidFill>
                  <a:srgbClr val="002F5E"/>
                </a:solidFill>
                <a:latin typeface="Verdana" pitchFamily="34" charset="0"/>
              </a:rPr>
              <a:t> en </a:t>
            </a:r>
            <a:r>
              <a:rPr lang="en-US" b="1" dirty="0" err="1" smtClean="0">
                <a:solidFill>
                  <a:srgbClr val="002F5E"/>
                </a:solidFill>
                <a:latin typeface="Verdana" pitchFamily="34" charset="0"/>
              </a:rPr>
              <a:t>tarjetas</a:t>
            </a:r>
            <a:r>
              <a:rPr lang="en-US" b="1" dirty="0" smtClean="0">
                <a:solidFill>
                  <a:srgbClr val="002F5E"/>
                </a:solidFill>
                <a:latin typeface="Verdana" pitchFamily="34" charset="0"/>
              </a:rPr>
              <a:t> de </a:t>
            </a:r>
            <a:r>
              <a:rPr lang="en-US" b="1" dirty="0" err="1" smtClean="0">
                <a:solidFill>
                  <a:srgbClr val="002F5E"/>
                </a:solidFill>
                <a:latin typeface="Verdana" pitchFamily="34" charset="0"/>
              </a:rPr>
              <a:t>crédito</a:t>
            </a:r>
            <a:r>
              <a:rPr lang="en-US" b="1" dirty="0" smtClean="0">
                <a:solidFill>
                  <a:srgbClr val="002F5E"/>
                </a:solidFill>
                <a:latin typeface="Verdana" pitchFamily="34" charset="0"/>
              </a:rPr>
              <a:t> </a:t>
            </a:r>
            <a:r>
              <a:rPr lang="en-US" b="1" dirty="0" err="1" smtClean="0">
                <a:solidFill>
                  <a:srgbClr val="002F5E"/>
                </a:solidFill>
                <a:latin typeface="Verdana" pitchFamily="34" charset="0"/>
              </a:rPr>
              <a:t>aumentó</a:t>
            </a:r>
            <a:r>
              <a:rPr lang="en-US" b="1" dirty="0" smtClean="0">
                <a:solidFill>
                  <a:srgbClr val="002F5E"/>
                </a:solidFill>
                <a:latin typeface="Verdana" pitchFamily="34" charset="0"/>
              </a:rPr>
              <a:t> a USD $802* miles de </a:t>
            </a:r>
            <a:r>
              <a:rPr lang="en-US" b="1" dirty="0" err="1" smtClean="0">
                <a:solidFill>
                  <a:srgbClr val="002F5E"/>
                </a:solidFill>
                <a:latin typeface="Verdana" pitchFamily="34" charset="0"/>
              </a:rPr>
              <a:t>millones</a:t>
            </a:r>
            <a:r>
              <a:rPr lang="en-US" b="1" dirty="0" smtClean="0">
                <a:solidFill>
                  <a:srgbClr val="002F5E"/>
                </a:solidFill>
                <a:latin typeface="Verdana" pitchFamily="34" charset="0"/>
              </a:rPr>
              <a:t> de los USD $237 miles de </a:t>
            </a:r>
            <a:r>
              <a:rPr lang="en-US" b="1" dirty="0" err="1" smtClean="0">
                <a:solidFill>
                  <a:srgbClr val="002F5E"/>
                </a:solidFill>
                <a:latin typeface="Verdana" pitchFamily="34" charset="0"/>
              </a:rPr>
              <a:t>millones</a:t>
            </a:r>
            <a:r>
              <a:rPr lang="en-US" b="1" dirty="0" smtClean="0">
                <a:solidFill>
                  <a:srgbClr val="002F5E"/>
                </a:solidFill>
                <a:latin typeface="Verdana" pitchFamily="34" charset="0"/>
              </a:rPr>
              <a:t> entre 1990 y 2005</a:t>
            </a:r>
            <a:r>
              <a:rPr lang="en-US" b="1" baseline="30000" dirty="0" smtClean="0">
                <a:solidFill>
                  <a:srgbClr val="002F5E"/>
                </a:solidFill>
                <a:latin typeface="Verdana" pitchFamily="34" charset="0"/>
              </a:rPr>
              <a:t>1</a:t>
            </a:r>
          </a:p>
          <a:p>
            <a:pPr marL="228600" indent="-228600" eaLnBrk="0" hangingPunct="0">
              <a:lnSpc>
                <a:spcPct val="95000"/>
              </a:lnSpc>
              <a:spcAft>
                <a:spcPct val="25000"/>
              </a:spcAft>
            </a:pPr>
            <a:endParaRPr lang="en-US" sz="1500" b="1" dirty="0" smtClean="0">
              <a:solidFill>
                <a:srgbClr val="002F5E"/>
              </a:solidFill>
              <a:latin typeface="Verdana" pitchFamily="34" charset="0"/>
            </a:endParaRPr>
          </a:p>
          <a:p>
            <a:pPr marL="228600" indent="-228600" eaLnBrk="0" hangingPunct="0">
              <a:lnSpc>
                <a:spcPct val="95000"/>
              </a:lnSpc>
              <a:spcAft>
                <a:spcPct val="25000"/>
              </a:spcAft>
              <a:buFontTx/>
              <a:buChar char="•"/>
            </a:pPr>
            <a:r>
              <a:rPr lang="en-US" sz="1500" b="1" dirty="0" smtClean="0">
                <a:solidFill>
                  <a:srgbClr val="002F5E"/>
                </a:solidFill>
                <a:latin typeface="Verdana" pitchFamily="34" charset="0"/>
              </a:rPr>
              <a:t>La </a:t>
            </a:r>
            <a:r>
              <a:rPr lang="en-US" sz="1500" b="1" dirty="0" err="1" smtClean="0">
                <a:solidFill>
                  <a:srgbClr val="002F5E"/>
                </a:solidFill>
                <a:latin typeface="Verdana" pitchFamily="34" charset="0"/>
              </a:rPr>
              <a:t>mayoría</a:t>
            </a:r>
            <a:r>
              <a:rPr lang="en-US" sz="1500" b="1" dirty="0" smtClean="0">
                <a:solidFill>
                  <a:srgbClr val="002F5E"/>
                </a:solidFill>
                <a:latin typeface="Verdana" pitchFamily="34" charset="0"/>
              </a:rPr>
              <a:t> de las personas </a:t>
            </a:r>
            <a:r>
              <a:rPr lang="en-US" sz="1500" b="1" dirty="0" err="1" smtClean="0">
                <a:solidFill>
                  <a:srgbClr val="002F5E"/>
                </a:solidFill>
                <a:latin typeface="Verdana" pitchFamily="34" charset="0"/>
              </a:rPr>
              <a:t>viven</a:t>
            </a:r>
            <a:r>
              <a:rPr lang="en-US" sz="1500" b="1" dirty="0" smtClean="0">
                <a:solidFill>
                  <a:srgbClr val="002F5E"/>
                </a:solidFill>
                <a:latin typeface="Verdana" pitchFamily="34" charset="0"/>
              </a:rPr>
              <a:t> de </a:t>
            </a:r>
            <a:r>
              <a:rPr lang="en-US" sz="1500" b="1" dirty="0" err="1" smtClean="0">
                <a:solidFill>
                  <a:srgbClr val="002F5E"/>
                </a:solidFill>
                <a:latin typeface="Verdana" pitchFamily="34" charset="0"/>
              </a:rPr>
              <a:t>sueldo</a:t>
            </a:r>
            <a:r>
              <a:rPr lang="en-US" sz="1500" b="1" dirty="0" smtClean="0">
                <a:solidFill>
                  <a:srgbClr val="002F5E"/>
                </a:solidFill>
                <a:latin typeface="Verdana" pitchFamily="34" charset="0"/>
              </a:rPr>
              <a:t> a </a:t>
            </a:r>
            <a:r>
              <a:rPr lang="en-US" sz="1500" b="1" dirty="0" err="1" smtClean="0">
                <a:solidFill>
                  <a:srgbClr val="002F5E"/>
                </a:solidFill>
                <a:latin typeface="Verdana" pitchFamily="34" charset="0"/>
              </a:rPr>
              <a:t>sueldo</a:t>
            </a:r>
            <a:endParaRPr lang="en-US" sz="1500" b="1" dirty="0" smtClean="0">
              <a:solidFill>
                <a:srgbClr val="002F5E"/>
              </a:solidFill>
              <a:latin typeface="Verdana" pitchFamily="34" charset="0"/>
            </a:endParaRPr>
          </a:p>
          <a:p>
            <a:pPr marL="228600" indent="-228600" eaLnBrk="0" hangingPunct="0">
              <a:lnSpc>
                <a:spcPct val="95000"/>
              </a:lnSpc>
              <a:spcAft>
                <a:spcPct val="25000"/>
              </a:spcAft>
            </a:pPr>
            <a:endParaRPr lang="en-US" sz="1500" b="1" dirty="0" smtClean="0">
              <a:solidFill>
                <a:srgbClr val="002F5E"/>
              </a:solidFill>
              <a:latin typeface="Verdana" pitchFamily="34" charset="0"/>
            </a:endParaRPr>
          </a:p>
          <a:p>
            <a:pPr marL="228600" indent="-228600" eaLnBrk="0" hangingPunct="0">
              <a:lnSpc>
                <a:spcPct val="95000"/>
              </a:lnSpc>
              <a:spcAft>
                <a:spcPct val="25000"/>
              </a:spcAft>
              <a:buFontTx/>
              <a:buChar char="•"/>
            </a:pPr>
            <a:r>
              <a:rPr lang="en-US" sz="1500" b="1" dirty="0" err="1" smtClean="0">
                <a:solidFill>
                  <a:srgbClr val="002F5E"/>
                </a:solidFill>
                <a:latin typeface="Verdana" pitchFamily="34" charset="0"/>
              </a:rPr>
              <a:t>Muchas</a:t>
            </a:r>
            <a:r>
              <a:rPr lang="en-US" sz="1500" b="1" dirty="0" smtClean="0">
                <a:solidFill>
                  <a:srgbClr val="002F5E"/>
                </a:solidFill>
                <a:latin typeface="Verdana" pitchFamily="34" charset="0"/>
              </a:rPr>
              <a:t> personas </a:t>
            </a:r>
            <a:r>
              <a:rPr lang="en-US" sz="1500" b="1" dirty="0" err="1" smtClean="0">
                <a:solidFill>
                  <a:srgbClr val="002F5E"/>
                </a:solidFill>
                <a:latin typeface="Verdana" pitchFamily="34" charset="0"/>
              </a:rPr>
              <a:t>trabajan</a:t>
            </a:r>
            <a:r>
              <a:rPr lang="en-US" sz="1500" b="1" dirty="0" smtClean="0">
                <a:solidFill>
                  <a:srgbClr val="002F5E"/>
                </a:solidFill>
                <a:latin typeface="Verdana" pitchFamily="34" charset="0"/>
              </a:rPr>
              <a:t> de </a:t>
            </a:r>
            <a:r>
              <a:rPr lang="en-US" sz="1500" b="1" dirty="0" err="1" smtClean="0">
                <a:solidFill>
                  <a:srgbClr val="002F5E"/>
                </a:solidFill>
                <a:latin typeface="Verdana" pitchFamily="34" charset="0"/>
              </a:rPr>
              <a:t>cuatro</a:t>
            </a:r>
            <a:r>
              <a:rPr lang="en-US" sz="1500" b="1" dirty="0" smtClean="0">
                <a:solidFill>
                  <a:srgbClr val="002F5E"/>
                </a:solidFill>
                <a:latin typeface="Verdana" pitchFamily="34" charset="0"/>
              </a:rPr>
              <a:t> a </a:t>
            </a:r>
            <a:r>
              <a:rPr lang="en-US" sz="1500" b="1" dirty="0" err="1" smtClean="0">
                <a:solidFill>
                  <a:srgbClr val="002F5E"/>
                </a:solidFill>
                <a:latin typeface="Verdana" pitchFamily="34" charset="0"/>
              </a:rPr>
              <a:t>seis</a:t>
            </a:r>
            <a:r>
              <a:rPr lang="en-US" sz="1500" b="1" dirty="0" smtClean="0">
                <a:solidFill>
                  <a:srgbClr val="002F5E"/>
                </a:solidFill>
                <a:latin typeface="Verdana" pitchFamily="34" charset="0"/>
              </a:rPr>
              <a:t> </a:t>
            </a:r>
            <a:r>
              <a:rPr lang="en-US" sz="1500" b="1" dirty="0" err="1" smtClean="0">
                <a:solidFill>
                  <a:srgbClr val="002F5E"/>
                </a:solidFill>
                <a:latin typeface="Verdana" pitchFamily="34" charset="0"/>
              </a:rPr>
              <a:t>meses</a:t>
            </a:r>
            <a:r>
              <a:rPr lang="en-US" sz="1500" b="1" dirty="0" smtClean="0">
                <a:solidFill>
                  <a:srgbClr val="002F5E"/>
                </a:solidFill>
                <a:latin typeface="Verdana" pitchFamily="34" charset="0"/>
              </a:rPr>
              <a:t> al </a:t>
            </a:r>
            <a:r>
              <a:rPr lang="en-US" sz="1500" b="1" dirty="0" err="1" smtClean="0">
                <a:solidFill>
                  <a:srgbClr val="002F5E"/>
                </a:solidFill>
                <a:latin typeface="Verdana" pitchFamily="34" charset="0"/>
              </a:rPr>
              <a:t>año</a:t>
            </a:r>
            <a:r>
              <a:rPr lang="en-US" sz="1500" b="1" dirty="0" smtClean="0">
                <a:solidFill>
                  <a:srgbClr val="002F5E"/>
                </a:solidFill>
                <a:latin typeface="Verdana" pitchFamily="34" charset="0"/>
              </a:rPr>
              <a:t> </a:t>
            </a:r>
            <a:r>
              <a:rPr lang="en-US" sz="1500" b="1" dirty="0" err="1" smtClean="0">
                <a:solidFill>
                  <a:srgbClr val="002F5E"/>
                </a:solidFill>
                <a:latin typeface="Verdana" pitchFamily="34" charset="0"/>
              </a:rPr>
              <a:t>sólo</a:t>
            </a:r>
            <a:r>
              <a:rPr lang="en-US" sz="1500" b="1" dirty="0" smtClean="0">
                <a:solidFill>
                  <a:srgbClr val="002F5E"/>
                </a:solidFill>
                <a:latin typeface="Verdana" pitchFamily="34" charset="0"/>
              </a:rPr>
              <a:t> </a:t>
            </a:r>
            <a:r>
              <a:rPr lang="en-US" sz="1500" b="1" dirty="0" err="1" smtClean="0">
                <a:solidFill>
                  <a:srgbClr val="002F5E"/>
                </a:solidFill>
                <a:latin typeface="Verdana" pitchFamily="34" charset="0"/>
              </a:rPr>
              <a:t>para</a:t>
            </a:r>
            <a:r>
              <a:rPr lang="en-US" sz="1500" b="1" dirty="0" smtClean="0">
                <a:solidFill>
                  <a:srgbClr val="002F5E"/>
                </a:solidFill>
                <a:latin typeface="Verdana" pitchFamily="34" charset="0"/>
              </a:rPr>
              <a:t> </a:t>
            </a:r>
            <a:r>
              <a:rPr lang="en-US" sz="1500" b="1" dirty="0" err="1" smtClean="0">
                <a:solidFill>
                  <a:srgbClr val="002F5E"/>
                </a:solidFill>
                <a:latin typeface="Verdana" pitchFamily="34" charset="0"/>
              </a:rPr>
              <a:t>pagar</a:t>
            </a:r>
            <a:r>
              <a:rPr lang="en-US" sz="1500" b="1" dirty="0" smtClean="0">
                <a:solidFill>
                  <a:srgbClr val="002F5E"/>
                </a:solidFill>
                <a:latin typeface="Verdana" pitchFamily="34" charset="0"/>
              </a:rPr>
              <a:t> </a:t>
            </a:r>
            <a:r>
              <a:rPr lang="en-US" sz="1500" b="1" dirty="0" err="1" smtClean="0">
                <a:solidFill>
                  <a:srgbClr val="002F5E"/>
                </a:solidFill>
                <a:latin typeface="Verdana" pitchFamily="34" charset="0"/>
              </a:rPr>
              <a:t>impuestos</a:t>
            </a:r>
            <a:endParaRPr lang="en-US" sz="1500" dirty="0" smtClean="0">
              <a:latin typeface="Verdana" pitchFamily="34" charset="0"/>
            </a:endParaRPr>
          </a:p>
          <a:p>
            <a:pPr marL="228600" indent="-228600" eaLnBrk="0" hangingPunct="0">
              <a:lnSpc>
                <a:spcPct val="95000"/>
              </a:lnSpc>
              <a:spcAft>
                <a:spcPct val="25000"/>
              </a:spcAft>
              <a:buFontTx/>
              <a:buChar char="•"/>
            </a:pPr>
            <a:endParaRPr lang="en-US" sz="1500" dirty="0">
              <a:latin typeface="Verdana" pitchFamily="34" charset="0"/>
            </a:endParaRPr>
          </a:p>
        </p:txBody>
      </p:sp>
      <p:grpSp>
        <p:nvGrpSpPr>
          <p:cNvPr id="7" name="Group 31"/>
          <p:cNvGrpSpPr>
            <a:grpSpLocks/>
          </p:cNvGrpSpPr>
          <p:nvPr/>
        </p:nvGrpSpPr>
        <p:grpSpPr bwMode="auto">
          <a:xfrm>
            <a:off x="3352800" y="4154490"/>
            <a:ext cx="5384800" cy="1065213"/>
            <a:chOff x="2112" y="2944"/>
            <a:chExt cx="3392" cy="671"/>
          </a:xfrm>
        </p:grpSpPr>
        <p:sp>
          <p:nvSpPr>
            <p:cNvPr id="8" name="Text Box 28"/>
            <p:cNvSpPr txBox="1">
              <a:spLocks noChangeArrowheads="1"/>
            </p:cNvSpPr>
            <p:nvPr/>
          </p:nvSpPr>
          <p:spPr bwMode="auto">
            <a:xfrm>
              <a:off x="2112" y="3016"/>
              <a:ext cx="3392" cy="599"/>
            </a:xfrm>
            <a:prstGeom prst="rect">
              <a:avLst/>
            </a:prstGeom>
            <a:noFill/>
            <a:ln w="9525">
              <a:noFill/>
              <a:miter lim="800000"/>
              <a:headEnd/>
              <a:tailEnd/>
            </a:ln>
          </p:spPr>
          <p:txBody>
            <a:bodyPr>
              <a:spAutoFit/>
            </a:bodyPr>
            <a:lstStyle/>
            <a:p>
              <a:pPr eaLnBrk="0" hangingPunct="0">
                <a:lnSpc>
                  <a:spcPct val="120000"/>
                </a:lnSpc>
                <a:spcAft>
                  <a:spcPct val="25000"/>
                </a:spcAft>
              </a:pPr>
              <a:r>
                <a:rPr lang="en-US" sz="1500" b="1" dirty="0" smtClean="0">
                  <a:solidFill>
                    <a:srgbClr val="6F1D82"/>
                  </a:solidFill>
                  <a:latin typeface="Verdana" pitchFamily="34" charset="0"/>
                </a:rPr>
                <a:t>¿</a:t>
              </a:r>
              <a:r>
                <a:rPr lang="en-US" sz="1500" b="1" dirty="0" err="1" smtClean="0">
                  <a:solidFill>
                    <a:srgbClr val="6F1D82"/>
                  </a:solidFill>
                  <a:latin typeface="Verdana" pitchFamily="34" charset="0"/>
                </a:rPr>
                <a:t>Tiene</a:t>
              </a:r>
              <a:r>
                <a:rPr lang="en-US" sz="1500" b="1" dirty="0" smtClean="0">
                  <a:solidFill>
                    <a:srgbClr val="6F1D82"/>
                  </a:solidFill>
                  <a:latin typeface="Verdana" pitchFamily="34" charset="0"/>
                </a:rPr>
                <a:t> </a:t>
              </a:r>
              <a:r>
                <a:rPr lang="en-US" sz="1500" b="1" dirty="0" err="1" smtClean="0">
                  <a:solidFill>
                    <a:srgbClr val="6F1D82"/>
                  </a:solidFill>
                  <a:latin typeface="Verdana" pitchFamily="34" charset="0"/>
                </a:rPr>
                <a:t>suficiente</a:t>
              </a:r>
              <a:r>
                <a:rPr lang="en-US" sz="1500" b="1" dirty="0" smtClean="0">
                  <a:solidFill>
                    <a:srgbClr val="6F1D82"/>
                  </a:solidFill>
                  <a:latin typeface="Verdana" pitchFamily="34" charset="0"/>
                </a:rPr>
                <a:t> tiempo de calidad </a:t>
              </a:r>
              <a:r>
                <a:rPr lang="en-US" sz="1500" b="1" dirty="0" err="1" smtClean="0">
                  <a:solidFill>
                    <a:srgbClr val="6F1D82"/>
                  </a:solidFill>
                  <a:latin typeface="Verdana" pitchFamily="34" charset="0"/>
                </a:rPr>
                <a:t>para</a:t>
              </a:r>
              <a:r>
                <a:rPr lang="en-US" sz="1500" b="1" dirty="0" smtClean="0">
                  <a:solidFill>
                    <a:srgbClr val="6F1D82"/>
                  </a:solidFill>
                  <a:latin typeface="Verdana" pitchFamily="34" charset="0"/>
                </a:rPr>
                <a:t> </a:t>
              </a:r>
              <a:r>
                <a:rPr lang="en-US" sz="1500" b="1" dirty="0" err="1" smtClean="0">
                  <a:solidFill>
                    <a:srgbClr val="6F1D82"/>
                  </a:solidFill>
                  <a:latin typeface="Verdana" pitchFamily="34" charset="0"/>
                </a:rPr>
                <a:t>usted</a:t>
              </a:r>
              <a:r>
                <a:rPr lang="en-US" sz="1500" b="1" dirty="0" smtClean="0">
                  <a:solidFill>
                    <a:srgbClr val="6F1D82"/>
                  </a:solidFill>
                  <a:latin typeface="Verdana" pitchFamily="34" charset="0"/>
                </a:rPr>
                <a:t>, su </a:t>
              </a:r>
              <a:r>
                <a:rPr lang="en-US" sz="1500" b="1" dirty="0" err="1" smtClean="0">
                  <a:solidFill>
                    <a:srgbClr val="6F1D82"/>
                  </a:solidFill>
                  <a:latin typeface="Verdana" pitchFamily="34" charset="0"/>
                </a:rPr>
                <a:t>familia</a:t>
              </a:r>
              <a:r>
                <a:rPr lang="en-US" sz="1500" b="1" dirty="0" smtClean="0">
                  <a:solidFill>
                    <a:srgbClr val="6F1D82"/>
                  </a:solidFill>
                  <a:latin typeface="Verdana" pitchFamily="34" charset="0"/>
                </a:rPr>
                <a:t> y amigos?</a:t>
              </a:r>
            </a:p>
            <a:p>
              <a:pPr eaLnBrk="0" hangingPunct="0">
                <a:lnSpc>
                  <a:spcPct val="120000"/>
                </a:lnSpc>
                <a:spcAft>
                  <a:spcPct val="25000"/>
                </a:spcAft>
              </a:pPr>
              <a:r>
                <a:rPr lang="en-US" sz="1500" b="1" dirty="0" smtClean="0">
                  <a:solidFill>
                    <a:srgbClr val="6F1D82"/>
                  </a:solidFill>
                  <a:latin typeface="Verdana" pitchFamily="34" charset="0"/>
                </a:rPr>
                <a:t>¿</a:t>
              </a:r>
              <a:r>
                <a:rPr lang="en-US" sz="1500" b="1" dirty="0" err="1" smtClean="0">
                  <a:solidFill>
                    <a:srgbClr val="6F1D82"/>
                  </a:solidFill>
                  <a:latin typeface="Verdana" pitchFamily="34" charset="0"/>
                </a:rPr>
                <a:t>Puede</a:t>
              </a:r>
              <a:r>
                <a:rPr lang="en-US" sz="1500" b="1" dirty="0" smtClean="0">
                  <a:solidFill>
                    <a:srgbClr val="6F1D82"/>
                  </a:solidFill>
                  <a:latin typeface="Verdana" pitchFamily="34" charset="0"/>
                </a:rPr>
                <a:t> </a:t>
              </a:r>
              <a:r>
                <a:rPr lang="en-US" sz="1500" b="1" dirty="0" err="1" smtClean="0">
                  <a:solidFill>
                    <a:srgbClr val="6F1D82"/>
                  </a:solidFill>
                  <a:latin typeface="Verdana" pitchFamily="34" charset="0"/>
                </a:rPr>
                <a:t>permitirse</a:t>
              </a:r>
              <a:r>
                <a:rPr lang="en-US" sz="1500" b="1" dirty="0" smtClean="0">
                  <a:solidFill>
                    <a:srgbClr val="6F1D82"/>
                  </a:solidFill>
                  <a:latin typeface="Verdana" pitchFamily="34" charset="0"/>
                </a:rPr>
                <a:t> el </a:t>
              </a:r>
              <a:r>
                <a:rPr lang="en-US" sz="1500" b="1" dirty="0" err="1" smtClean="0">
                  <a:solidFill>
                    <a:srgbClr val="6F1D82"/>
                  </a:solidFill>
                  <a:latin typeface="Verdana" pitchFamily="34" charset="0"/>
                </a:rPr>
                <a:t>estilo</a:t>
              </a:r>
              <a:r>
                <a:rPr lang="en-US" sz="1500" b="1" dirty="0" smtClean="0">
                  <a:solidFill>
                    <a:srgbClr val="6F1D82"/>
                  </a:solidFill>
                  <a:latin typeface="Verdana" pitchFamily="34" charset="0"/>
                </a:rPr>
                <a:t> de </a:t>
              </a:r>
              <a:r>
                <a:rPr lang="en-US" sz="1500" b="1" dirty="0" err="1" smtClean="0">
                  <a:solidFill>
                    <a:srgbClr val="6F1D82"/>
                  </a:solidFill>
                  <a:latin typeface="Verdana" pitchFamily="34" charset="0"/>
                </a:rPr>
                <a:t>vida</a:t>
              </a:r>
              <a:r>
                <a:rPr lang="en-US" sz="1500" b="1" dirty="0" smtClean="0">
                  <a:solidFill>
                    <a:srgbClr val="6F1D82"/>
                  </a:solidFill>
                  <a:latin typeface="Verdana" pitchFamily="34" charset="0"/>
                </a:rPr>
                <a:t> </a:t>
              </a:r>
              <a:r>
                <a:rPr lang="en-US" sz="1500" b="1" dirty="0" err="1" smtClean="0">
                  <a:solidFill>
                    <a:srgbClr val="6F1D82"/>
                  </a:solidFill>
                  <a:latin typeface="Verdana" pitchFamily="34" charset="0"/>
                </a:rPr>
                <a:t>que</a:t>
              </a:r>
              <a:r>
                <a:rPr lang="en-US" sz="1500" b="1" dirty="0" smtClean="0">
                  <a:solidFill>
                    <a:srgbClr val="6F1D82"/>
                  </a:solidFill>
                  <a:latin typeface="Verdana" pitchFamily="34" charset="0"/>
                </a:rPr>
                <a:t> </a:t>
              </a:r>
              <a:r>
                <a:rPr lang="en-US" sz="1500" b="1" dirty="0" err="1" smtClean="0">
                  <a:solidFill>
                    <a:srgbClr val="6F1D82"/>
                  </a:solidFill>
                  <a:latin typeface="Verdana" pitchFamily="34" charset="0"/>
                </a:rPr>
                <a:t>desea</a:t>
              </a:r>
              <a:r>
                <a:rPr lang="en-US" sz="1500" b="1" dirty="0" smtClean="0">
                  <a:solidFill>
                    <a:srgbClr val="6F1D82"/>
                  </a:solidFill>
                  <a:latin typeface="Verdana" pitchFamily="34" charset="0"/>
                </a:rPr>
                <a:t>?</a:t>
              </a:r>
              <a:endParaRPr lang="en-US" sz="1500" dirty="0">
                <a:solidFill>
                  <a:srgbClr val="6F1D82"/>
                </a:solidFill>
                <a:latin typeface="Verdana" pitchFamily="34" charset="0"/>
              </a:endParaRPr>
            </a:p>
          </p:txBody>
        </p:sp>
        <p:sp>
          <p:nvSpPr>
            <p:cNvPr id="9" name="Line 30"/>
            <p:cNvSpPr>
              <a:spLocks noChangeShapeType="1"/>
            </p:cNvSpPr>
            <p:nvPr/>
          </p:nvSpPr>
          <p:spPr bwMode="auto">
            <a:xfrm>
              <a:off x="2160" y="2944"/>
              <a:ext cx="3168" cy="0"/>
            </a:xfrm>
            <a:prstGeom prst="line">
              <a:avLst/>
            </a:prstGeom>
            <a:noFill/>
            <a:ln w="9525">
              <a:solidFill>
                <a:srgbClr val="FFCC00"/>
              </a:solidFill>
              <a:round/>
              <a:headEnd/>
              <a:tailEnd/>
            </a:ln>
          </p:spPr>
          <p:txBody>
            <a:bodyPr wrap="none" anchor="ctr"/>
            <a:lstStyle/>
            <a:p>
              <a:endParaRPr lang="en-US"/>
            </a:p>
          </p:txBody>
        </p:sp>
      </p:grpSp>
      <p:sp>
        <p:nvSpPr>
          <p:cNvPr id="10" name="Rectangle 2"/>
          <p:cNvSpPr>
            <a:spLocks noChangeArrowheads="1"/>
          </p:cNvSpPr>
          <p:nvPr/>
        </p:nvSpPr>
        <p:spPr bwMode="auto">
          <a:xfrm>
            <a:off x="0" y="304800"/>
            <a:ext cx="7162800" cy="609600"/>
          </a:xfrm>
          <a:prstGeom prst="rect">
            <a:avLst/>
          </a:prstGeom>
          <a:solidFill>
            <a:srgbClr val="21428E"/>
          </a:solidFill>
          <a:ln w="9525">
            <a:noFill/>
            <a:miter lim="800000"/>
            <a:headEnd/>
            <a:tailEnd/>
          </a:ln>
        </p:spPr>
        <p:txBody>
          <a:bodyPr anchor="ctr"/>
          <a:lstStyle/>
          <a:p>
            <a:pPr algn="ctr"/>
            <a:r>
              <a:rPr lang="en-US" sz="2800" b="1" dirty="0" smtClean="0">
                <a:solidFill>
                  <a:schemeClr val="bg1"/>
                </a:solidFill>
                <a:latin typeface="Verdana" pitchFamily="34" charset="0"/>
              </a:rPr>
              <a:t>La </a:t>
            </a:r>
            <a:r>
              <a:rPr lang="en-US" sz="2800" b="1" dirty="0" err="1" smtClean="0">
                <a:solidFill>
                  <a:schemeClr val="bg1"/>
                </a:solidFill>
                <a:latin typeface="Verdana" pitchFamily="34" charset="0"/>
              </a:rPr>
              <a:t>realidad</a:t>
            </a:r>
            <a:r>
              <a:rPr lang="en-US" sz="2800" b="1" dirty="0" smtClean="0">
                <a:solidFill>
                  <a:schemeClr val="bg1"/>
                </a:solidFill>
                <a:latin typeface="Verdana" pitchFamily="34" charset="0"/>
              </a:rPr>
              <a:t> de </a:t>
            </a:r>
            <a:r>
              <a:rPr lang="en-US" sz="2800" b="1" dirty="0" err="1" smtClean="0">
                <a:solidFill>
                  <a:schemeClr val="bg1"/>
                </a:solidFill>
                <a:latin typeface="Verdana" pitchFamily="34" charset="0"/>
              </a:rPr>
              <a:t>hoy</a:t>
            </a:r>
            <a:endParaRPr lang="en-US" sz="2800" b="1" dirty="0">
              <a:solidFill>
                <a:schemeClr val="bg1"/>
              </a:solidFill>
              <a:latin typeface="Verdana" pitchFamily="34" charset="0"/>
            </a:endParaRPr>
          </a:p>
        </p:txBody>
      </p:sp>
      <p:pic>
        <p:nvPicPr>
          <p:cNvPr id="11" name="Picture 14" descr="slide32"/>
          <p:cNvPicPr>
            <a:picLocks noGrp="1" noChangeAspect="1" noChangeArrowheads="1"/>
          </p:cNvPicPr>
          <p:nvPr>
            <p:ph/>
          </p:nvPr>
        </p:nvPicPr>
        <p:blipFill>
          <a:blip r:embed="rId2"/>
          <a:srcRect/>
          <a:stretch>
            <a:fillRect/>
          </a:stretch>
        </p:blipFill>
        <p:spPr bwMode="auto">
          <a:xfrm>
            <a:off x="304800" y="1219200"/>
            <a:ext cx="2813050" cy="2717800"/>
          </a:xfrm>
          <a:noFill/>
          <a:ln>
            <a:miter lim="800000"/>
            <a:headEnd/>
            <a:tailEnd/>
          </a:ln>
        </p:spPr>
      </p:pic>
      <p:sp>
        <p:nvSpPr>
          <p:cNvPr id="12" name="Rectangle 16"/>
          <p:cNvSpPr>
            <a:spLocks noChangeArrowheads="1"/>
          </p:cNvSpPr>
          <p:nvPr/>
        </p:nvSpPr>
        <p:spPr bwMode="auto">
          <a:xfrm>
            <a:off x="3581400" y="3573463"/>
            <a:ext cx="4572000" cy="396875"/>
          </a:xfrm>
          <a:prstGeom prst="rect">
            <a:avLst/>
          </a:prstGeom>
          <a:noFill/>
          <a:ln w="9525">
            <a:noFill/>
            <a:miter lim="800000"/>
            <a:headEnd/>
            <a:tailEnd/>
          </a:ln>
        </p:spPr>
        <p:txBody>
          <a:bodyPr>
            <a:spAutoFit/>
          </a:bodyPr>
          <a:lstStyle/>
          <a:p>
            <a:pPr marL="457200" indent="-457200"/>
            <a:r>
              <a:rPr lang="en-US" sz="1000" dirty="0" smtClean="0">
                <a:latin typeface="Verdana" pitchFamily="34" charset="0"/>
              </a:rPr>
              <a:t>1 </a:t>
            </a:r>
            <a:r>
              <a:rPr lang="en-US" sz="1000" dirty="0" err="1" smtClean="0">
                <a:latin typeface="Verdana" pitchFamily="34" charset="0"/>
              </a:rPr>
              <a:t>Contraloría</a:t>
            </a:r>
            <a:r>
              <a:rPr lang="en-US" sz="1000" dirty="0" smtClean="0">
                <a:latin typeface="Verdana" pitchFamily="34" charset="0"/>
              </a:rPr>
              <a:t> general de EE.UU., Sept. 2006.</a:t>
            </a:r>
          </a:p>
          <a:p>
            <a:pPr marL="457200" indent="-457200"/>
            <a:r>
              <a:rPr lang="en-US" sz="1000" dirty="0" smtClean="0">
                <a:latin typeface="Verdana" pitchFamily="34" charset="0"/>
              </a:rPr>
              <a:t>*  </a:t>
            </a:r>
            <a:r>
              <a:rPr lang="en-US" sz="1000" dirty="0" err="1" smtClean="0">
                <a:latin typeface="Verdana" pitchFamily="34" charset="0"/>
              </a:rPr>
              <a:t>Dólares</a:t>
            </a:r>
            <a:r>
              <a:rPr lang="en-US" sz="1000" dirty="0" smtClean="0">
                <a:latin typeface="Verdana" pitchFamily="34" charset="0"/>
              </a:rPr>
              <a:t> EE.UU.</a:t>
            </a:r>
            <a:endParaRPr lang="en-US" sz="1000" dirty="0">
              <a:latin typeface="Verdan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par>
                          <p:cTn id="38" fill="hold">
                            <p:stCondLst>
                              <p:cond delay="500"/>
                            </p:stCondLst>
                            <p:childTnLst>
                              <p:par>
                                <p:cTn id="39" presetID="2" presetClass="entr" presetSubtype="2" fill="hold" grpId="0" nodeType="afterEffect">
                                  <p:stCondLst>
                                    <p:cond delay="50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1+#ppt_w/2"/>
                                          </p:val>
                                        </p:tav>
                                        <p:tav tm="100000">
                                          <p:val>
                                            <p:strVal val="#ppt_x"/>
                                          </p:val>
                                        </p:tav>
                                      </p:tavLst>
                                    </p:anim>
                                    <p:anim calcmode="lin" valueType="num">
                                      <p:cBhvr additive="base">
                                        <p:cTn id="42" dur="500" fill="hold"/>
                                        <p:tgtEl>
                                          <p:spTgt spid="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50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1+#ppt_w/2"/>
                                          </p:val>
                                        </p:tav>
                                        <p:tav tm="100000">
                                          <p:val>
                                            <p:strVal val="#ppt_x"/>
                                          </p:val>
                                        </p:tav>
                                      </p:tavLst>
                                    </p:anim>
                                    <p:anim calcmode="lin" valueType="num">
                                      <p:cBhvr additive="base">
                                        <p:cTn id="4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4"/>
          <p:cNvSpPr>
            <a:spLocks noChangeArrowheads="1"/>
          </p:cNvSpPr>
          <p:nvPr/>
        </p:nvSpPr>
        <p:spPr bwMode="auto">
          <a:xfrm>
            <a:off x="0" y="4724400"/>
            <a:ext cx="9144000" cy="1549400"/>
          </a:xfrm>
          <a:prstGeom prst="rect">
            <a:avLst/>
          </a:prstGeom>
          <a:solidFill>
            <a:srgbClr val="CCD5E5"/>
          </a:solidFill>
          <a:ln w="0">
            <a:noFill/>
            <a:miter lim="800000"/>
            <a:headEnd/>
            <a:tailEnd/>
          </a:ln>
        </p:spPr>
        <p:txBody>
          <a:bodyPr wrap="none" anchor="ctr"/>
          <a:lstStyle/>
          <a:p>
            <a:pPr algn="ctr"/>
            <a:endParaRPr lang="ru-RU" sz="1800">
              <a:latin typeface="Arial" pitchFamily="34" charset="0"/>
            </a:endParaRPr>
          </a:p>
        </p:txBody>
      </p:sp>
      <p:sp>
        <p:nvSpPr>
          <p:cNvPr id="4" name="Rectangle 2"/>
          <p:cNvSpPr>
            <a:spLocks noChangeArrowheads="1"/>
          </p:cNvSpPr>
          <p:nvPr/>
        </p:nvSpPr>
        <p:spPr bwMode="auto">
          <a:xfrm>
            <a:off x="0" y="333375"/>
            <a:ext cx="9144000" cy="685800"/>
          </a:xfrm>
          <a:prstGeom prst="rect">
            <a:avLst/>
          </a:prstGeom>
          <a:noFill/>
          <a:ln w="9525">
            <a:noFill/>
            <a:miter lim="800000"/>
            <a:headEnd/>
            <a:tailEnd/>
          </a:ln>
        </p:spPr>
        <p:txBody>
          <a:bodyPr anchor="ctr"/>
          <a:lstStyle/>
          <a:p>
            <a:pPr algn="ctr"/>
            <a:r>
              <a:rPr lang="en-US" sz="2800" dirty="0" smtClean="0">
                <a:solidFill>
                  <a:srgbClr val="CB2F92"/>
                </a:solidFill>
                <a:latin typeface="Verdana" pitchFamily="34" charset="0"/>
              </a:rPr>
              <a:t>La </a:t>
            </a:r>
            <a:r>
              <a:rPr lang="en-US" sz="2800" dirty="0" err="1" smtClean="0">
                <a:solidFill>
                  <a:srgbClr val="CB2F92"/>
                </a:solidFill>
                <a:latin typeface="Verdana" pitchFamily="34" charset="0"/>
              </a:rPr>
              <a:t>comercialización</a:t>
            </a:r>
            <a:r>
              <a:rPr lang="en-US" sz="2800" dirty="0" smtClean="0">
                <a:solidFill>
                  <a:srgbClr val="CB2F92"/>
                </a:solidFill>
                <a:latin typeface="Verdana" pitchFamily="34" charset="0"/>
              </a:rPr>
              <a:t> de </a:t>
            </a:r>
            <a:r>
              <a:rPr lang="en-US" sz="2800" dirty="0" err="1" smtClean="0">
                <a:solidFill>
                  <a:srgbClr val="CB2F92"/>
                </a:solidFill>
                <a:latin typeface="Verdana" pitchFamily="34" charset="0"/>
              </a:rPr>
              <a:t>redes</a:t>
            </a:r>
            <a:r>
              <a:rPr lang="en-US" sz="2800" dirty="0" smtClean="0">
                <a:solidFill>
                  <a:srgbClr val="CB2F92"/>
                </a:solidFill>
                <a:latin typeface="Verdana" pitchFamily="34" charset="0"/>
              </a:rPr>
              <a:t> ha </a:t>
            </a:r>
            <a:r>
              <a:rPr lang="en-US" sz="2800" dirty="0" err="1" smtClean="0">
                <a:solidFill>
                  <a:srgbClr val="CB2F92"/>
                </a:solidFill>
                <a:latin typeface="Verdana" pitchFamily="34" charset="0"/>
              </a:rPr>
              <a:t>alcanzado</a:t>
            </a:r>
            <a:r>
              <a:rPr lang="en-US" sz="2800" dirty="0" smtClean="0">
                <a:solidFill>
                  <a:srgbClr val="CB2F92"/>
                </a:solidFill>
                <a:latin typeface="Verdana" pitchFamily="34" charset="0"/>
              </a:rPr>
              <a:t> la </a:t>
            </a:r>
            <a:r>
              <a:rPr lang="en-US" sz="2800" dirty="0" err="1" smtClean="0">
                <a:solidFill>
                  <a:srgbClr val="CB2F92"/>
                </a:solidFill>
                <a:latin typeface="Verdana" pitchFamily="34" charset="0"/>
              </a:rPr>
              <a:t>mayoría</a:t>
            </a:r>
            <a:r>
              <a:rPr lang="en-US" sz="2800" dirty="0" smtClean="0">
                <a:solidFill>
                  <a:srgbClr val="CB2F92"/>
                </a:solidFill>
                <a:latin typeface="Verdana" pitchFamily="34" charset="0"/>
              </a:rPr>
              <a:t> de </a:t>
            </a:r>
            <a:r>
              <a:rPr lang="en-US" sz="2800" dirty="0" err="1" smtClean="0">
                <a:solidFill>
                  <a:srgbClr val="CB2F92"/>
                </a:solidFill>
                <a:latin typeface="Verdana" pitchFamily="34" charset="0"/>
              </a:rPr>
              <a:t>edad</a:t>
            </a:r>
            <a:endParaRPr lang="en-US" sz="2800" dirty="0">
              <a:solidFill>
                <a:srgbClr val="CB2F92"/>
              </a:solidFill>
              <a:latin typeface="Verdana" pitchFamily="34" charset="0"/>
            </a:endParaRPr>
          </a:p>
        </p:txBody>
      </p:sp>
      <p:sp>
        <p:nvSpPr>
          <p:cNvPr id="5" name="Text Box 11"/>
          <p:cNvSpPr txBox="1">
            <a:spLocks noChangeArrowheads="1"/>
          </p:cNvSpPr>
          <p:nvPr/>
        </p:nvSpPr>
        <p:spPr bwMode="auto">
          <a:xfrm>
            <a:off x="2879725" y="1484313"/>
            <a:ext cx="5638800" cy="2481449"/>
          </a:xfrm>
          <a:prstGeom prst="rect">
            <a:avLst/>
          </a:prstGeom>
          <a:noFill/>
          <a:ln w="9525">
            <a:noFill/>
            <a:miter lim="800000"/>
            <a:headEnd/>
            <a:tailEnd/>
          </a:ln>
        </p:spPr>
        <p:txBody>
          <a:bodyPr>
            <a:spAutoFit/>
          </a:bodyPr>
          <a:lstStyle/>
          <a:p>
            <a:pPr marL="228600" indent="-228600" eaLnBrk="0" hangingPunct="0">
              <a:lnSpc>
                <a:spcPct val="120000"/>
              </a:lnSpc>
              <a:spcAft>
                <a:spcPct val="25000"/>
              </a:spcAft>
              <a:buFontTx/>
              <a:buChar char="•"/>
            </a:pPr>
            <a:r>
              <a:rPr lang="en-US" sz="1500" b="1" dirty="0" smtClean="0">
                <a:solidFill>
                  <a:srgbClr val="002F5E"/>
                </a:solidFill>
                <a:latin typeface="Verdana" pitchFamily="34" charset="0"/>
              </a:rPr>
              <a:t>58 </a:t>
            </a:r>
            <a:r>
              <a:rPr lang="en-US" sz="1500" b="1" dirty="0" err="1" smtClean="0">
                <a:solidFill>
                  <a:srgbClr val="002F5E"/>
                </a:solidFill>
                <a:latin typeface="Verdana" pitchFamily="34" charset="0"/>
              </a:rPr>
              <a:t>millones</a:t>
            </a:r>
            <a:r>
              <a:rPr lang="en-US" sz="1500" b="1" dirty="0" smtClean="0">
                <a:solidFill>
                  <a:srgbClr val="002F5E"/>
                </a:solidFill>
                <a:latin typeface="Verdana" pitchFamily="34" charset="0"/>
              </a:rPr>
              <a:t> de personas en el </a:t>
            </a:r>
            <a:r>
              <a:rPr lang="en-US" sz="1500" b="1" dirty="0" err="1" smtClean="0">
                <a:solidFill>
                  <a:srgbClr val="002F5E"/>
                </a:solidFill>
                <a:latin typeface="Verdana" pitchFamily="34" charset="0"/>
              </a:rPr>
              <a:t>mundo</a:t>
            </a:r>
            <a:r>
              <a:rPr lang="en-US" sz="1500" b="1" dirty="0" smtClean="0">
                <a:solidFill>
                  <a:srgbClr val="002F5E"/>
                </a:solidFill>
                <a:latin typeface="Verdana" pitchFamily="34" charset="0"/>
              </a:rPr>
              <a:t> </a:t>
            </a:r>
            <a:r>
              <a:rPr lang="en-US" sz="1500" b="1" dirty="0" err="1" smtClean="0">
                <a:solidFill>
                  <a:srgbClr val="002F5E"/>
                </a:solidFill>
                <a:latin typeface="Verdana" pitchFamily="34" charset="0"/>
              </a:rPr>
              <a:t>están</a:t>
            </a:r>
            <a:r>
              <a:rPr lang="en-US" sz="1500" b="1" dirty="0" smtClean="0">
                <a:solidFill>
                  <a:srgbClr val="002F5E"/>
                </a:solidFill>
                <a:latin typeface="Verdana" pitchFamily="34" charset="0"/>
              </a:rPr>
              <a:t> </a:t>
            </a:r>
            <a:r>
              <a:rPr lang="en-US" sz="1500" b="1" dirty="0" err="1" smtClean="0">
                <a:solidFill>
                  <a:srgbClr val="002F5E"/>
                </a:solidFill>
                <a:latin typeface="Verdana" pitchFamily="34" charset="0"/>
              </a:rPr>
              <a:t>involucradas</a:t>
            </a:r>
            <a:r>
              <a:rPr lang="en-US" sz="1500" b="1" dirty="0" smtClean="0">
                <a:solidFill>
                  <a:srgbClr val="002F5E"/>
                </a:solidFill>
                <a:latin typeface="Verdana" pitchFamily="34" charset="0"/>
              </a:rPr>
              <a:t> en la </a:t>
            </a:r>
            <a:r>
              <a:rPr lang="en-US" sz="1500" b="1" dirty="0" err="1" smtClean="0">
                <a:solidFill>
                  <a:srgbClr val="002F5E"/>
                </a:solidFill>
                <a:latin typeface="Verdana" pitchFamily="34" charset="0"/>
              </a:rPr>
              <a:t>comercialización</a:t>
            </a:r>
            <a:r>
              <a:rPr lang="en-US" sz="1500" b="1" dirty="0" smtClean="0">
                <a:solidFill>
                  <a:srgbClr val="002F5E"/>
                </a:solidFill>
                <a:latin typeface="Verdana" pitchFamily="34" charset="0"/>
              </a:rPr>
              <a:t> de redes</a:t>
            </a:r>
            <a:r>
              <a:rPr lang="en-US" sz="1500" b="1" baseline="30000" dirty="0" smtClean="0">
                <a:solidFill>
                  <a:srgbClr val="002F5E"/>
                </a:solidFill>
                <a:latin typeface="Verdana" pitchFamily="34" charset="0"/>
              </a:rPr>
              <a:t>1</a:t>
            </a:r>
            <a:endParaRPr lang="en-US" sz="1500" b="1" dirty="0">
              <a:solidFill>
                <a:srgbClr val="002F5E"/>
              </a:solidFill>
              <a:latin typeface="Verdana" pitchFamily="34" charset="0"/>
            </a:endParaRPr>
          </a:p>
          <a:p>
            <a:pPr marL="228600" indent="-228600" eaLnBrk="0" hangingPunct="0">
              <a:lnSpc>
                <a:spcPct val="120000"/>
              </a:lnSpc>
              <a:spcAft>
                <a:spcPct val="25000"/>
              </a:spcAft>
              <a:buFontTx/>
              <a:buChar char="•"/>
            </a:pPr>
            <a:r>
              <a:rPr lang="en-US" sz="1500" b="1" dirty="0" smtClean="0">
                <a:solidFill>
                  <a:srgbClr val="002F5E"/>
                </a:solidFill>
                <a:latin typeface="Verdana" pitchFamily="34" charset="0"/>
              </a:rPr>
              <a:t>La </a:t>
            </a:r>
            <a:r>
              <a:rPr lang="en-US" sz="1500" b="1" dirty="0" err="1" smtClean="0">
                <a:solidFill>
                  <a:srgbClr val="002F5E"/>
                </a:solidFill>
                <a:latin typeface="Verdana" pitchFamily="34" charset="0"/>
              </a:rPr>
              <a:t>industria</a:t>
            </a:r>
            <a:r>
              <a:rPr lang="en-US" sz="1500" b="1" dirty="0" smtClean="0">
                <a:solidFill>
                  <a:srgbClr val="002F5E"/>
                </a:solidFill>
                <a:latin typeface="Verdana" pitchFamily="34" charset="0"/>
              </a:rPr>
              <a:t> de la </a:t>
            </a:r>
            <a:r>
              <a:rPr lang="en-US" sz="1500" b="1" dirty="0" err="1" smtClean="0">
                <a:solidFill>
                  <a:srgbClr val="002F5E"/>
                </a:solidFill>
                <a:latin typeface="Verdana" pitchFamily="34" charset="0"/>
              </a:rPr>
              <a:t>comercialización</a:t>
            </a:r>
            <a:r>
              <a:rPr lang="en-US" sz="1500" b="1" dirty="0" smtClean="0">
                <a:solidFill>
                  <a:srgbClr val="002F5E"/>
                </a:solidFill>
                <a:latin typeface="Verdana" pitchFamily="34" charset="0"/>
              </a:rPr>
              <a:t> de </a:t>
            </a:r>
            <a:r>
              <a:rPr lang="en-US" sz="1500" b="1" dirty="0" err="1" smtClean="0">
                <a:solidFill>
                  <a:srgbClr val="002F5E"/>
                </a:solidFill>
                <a:latin typeface="Verdana" pitchFamily="34" charset="0"/>
              </a:rPr>
              <a:t>redes</a:t>
            </a:r>
            <a:r>
              <a:rPr lang="en-US" sz="1500" b="1" dirty="0" smtClean="0">
                <a:solidFill>
                  <a:srgbClr val="002F5E"/>
                </a:solidFill>
                <a:latin typeface="Verdana" pitchFamily="34" charset="0"/>
              </a:rPr>
              <a:t> ha </a:t>
            </a:r>
            <a:r>
              <a:rPr lang="en-US" sz="1500" b="1" dirty="0" err="1" smtClean="0">
                <a:solidFill>
                  <a:srgbClr val="002F5E"/>
                </a:solidFill>
                <a:latin typeface="Verdana" pitchFamily="34" charset="0"/>
              </a:rPr>
              <a:t>sobrepasado</a:t>
            </a:r>
            <a:r>
              <a:rPr lang="en-US" sz="1500" b="1" dirty="0" smtClean="0">
                <a:solidFill>
                  <a:srgbClr val="002F5E"/>
                </a:solidFill>
                <a:latin typeface="Verdana" pitchFamily="34" charset="0"/>
              </a:rPr>
              <a:t> los USD $100 miles de </a:t>
            </a:r>
            <a:r>
              <a:rPr lang="en-US" sz="1500" b="1" dirty="0" err="1" smtClean="0">
                <a:solidFill>
                  <a:srgbClr val="002F5E"/>
                </a:solidFill>
                <a:latin typeface="Verdana" pitchFamily="34" charset="0"/>
              </a:rPr>
              <a:t>millones</a:t>
            </a:r>
            <a:r>
              <a:rPr lang="en-US" sz="1500" b="1" dirty="0" smtClean="0">
                <a:solidFill>
                  <a:srgbClr val="002F5E"/>
                </a:solidFill>
                <a:latin typeface="Verdana" pitchFamily="34" charset="0"/>
              </a:rPr>
              <a:t> en </a:t>
            </a:r>
            <a:r>
              <a:rPr lang="en-US" sz="1500" b="1" dirty="0" err="1" smtClean="0">
                <a:solidFill>
                  <a:srgbClr val="002F5E"/>
                </a:solidFill>
                <a:latin typeface="Verdana" pitchFamily="34" charset="0"/>
              </a:rPr>
              <a:t>ingresos</a:t>
            </a:r>
            <a:r>
              <a:rPr lang="en-US" sz="1500" b="1" dirty="0" smtClean="0">
                <a:solidFill>
                  <a:srgbClr val="002F5E"/>
                </a:solidFill>
                <a:latin typeface="Verdana" pitchFamily="34" charset="0"/>
              </a:rPr>
              <a:t> </a:t>
            </a:r>
            <a:r>
              <a:rPr lang="en-US" sz="1500" b="1" dirty="0" err="1" smtClean="0">
                <a:solidFill>
                  <a:srgbClr val="002F5E"/>
                </a:solidFill>
                <a:latin typeface="Verdana" pitchFamily="34" charset="0"/>
              </a:rPr>
              <a:t>por</a:t>
            </a:r>
            <a:r>
              <a:rPr lang="en-US" sz="1500" b="1" dirty="0" smtClean="0">
                <a:solidFill>
                  <a:srgbClr val="002F5E"/>
                </a:solidFill>
                <a:latin typeface="Verdana" pitchFamily="34" charset="0"/>
              </a:rPr>
              <a:t> </a:t>
            </a:r>
            <a:r>
              <a:rPr lang="en-US" sz="1500" b="1" dirty="0" err="1" smtClean="0">
                <a:solidFill>
                  <a:srgbClr val="002F5E"/>
                </a:solidFill>
                <a:latin typeface="Verdana" pitchFamily="34" charset="0"/>
              </a:rPr>
              <a:t>ventas</a:t>
            </a:r>
            <a:r>
              <a:rPr lang="en-US" sz="1500" b="1" dirty="0" smtClean="0">
                <a:solidFill>
                  <a:srgbClr val="002F5E"/>
                </a:solidFill>
                <a:latin typeface="Verdana" pitchFamily="34" charset="0"/>
              </a:rPr>
              <a:t> al </a:t>
            </a:r>
            <a:r>
              <a:rPr lang="en-US" sz="1500" b="1" dirty="0" err="1" smtClean="0">
                <a:solidFill>
                  <a:srgbClr val="002F5E"/>
                </a:solidFill>
                <a:latin typeface="Verdana" pitchFamily="34" charset="0"/>
              </a:rPr>
              <a:t>por</a:t>
            </a:r>
            <a:r>
              <a:rPr lang="en-US" sz="1500" b="1" dirty="0" smtClean="0">
                <a:solidFill>
                  <a:srgbClr val="002F5E"/>
                </a:solidFill>
                <a:latin typeface="Verdana" pitchFamily="34" charset="0"/>
              </a:rPr>
              <a:t> menor</a:t>
            </a:r>
            <a:r>
              <a:rPr lang="en-US" sz="1500" b="1" baseline="30000" dirty="0" smtClean="0">
                <a:solidFill>
                  <a:srgbClr val="002F5E"/>
                </a:solidFill>
                <a:latin typeface="Verdana" pitchFamily="34" charset="0"/>
              </a:rPr>
              <a:t>1</a:t>
            </a:r>
            <a:endParaRPr lang="en-US" sz="1500" b="1" dirty="0">
              <a:solidFill>
                <a:srgbClr val="002F5E"/>
              </a:solidFill>
              <a:latin typeface="Verdana" pitchFamily="34" charset="0"/>
            </a:endParaRPr>
          </a:p>
          <a:p>
            <a:pPr marL="228600" indent="-228600" eaLnBrk="0" hangingPunct="0">
              <a:lnSpc>
                <a:spcPct val="120000"/>
              </a:lnSpc>
              <a:spcAft>
                <a:spcPct val="25000"/>
              </a:spcAft>
              <a:buFontTx/>
              <a:buChar char="•"/>
            </a:pPr>
            <a:r>
              <a:rPr lang="en-US" sz="1500" b="1" dirty="0" smtClean="0">
                <a:solidFill>
                  <a:srgbClr val="002F5E"/>
                </a:solidFill>
                <a:latin typeface="Verdana" pitchFamily="34" charset="0"/>
              </a:rPr>
              <a:t>Las </a:t>
            </a:r>
            <a:r>
              <a:rPr lang="en-US" sz="1500" b="1" dirty="0" err="1" smtClean="0">
                <a:solidFill>
                  <a:srgbClr val="002F5E"/>
                </a:solidFill>
                <a:latin typeface="Verdana" pitchFamily="34" charset="0"/>
              </a:rPr>
              <a:t>ventas</a:t>
            </a:r>
            <a:r>
              <a:rPr lang="en-US" sz="1500" b="1" dirty="0" smtClean="0">
                <a:solidFill>
                  <a:srgbClr val="002F5E"/>
                </a:solidFill>
                <a:latin typeface="Verdana" pitchFamily="34" charset="0"/>
              </a:rPr>
              <a:t> en </a:t>
            </a:r>
            <a:r>
              <a:rPr lang="en-US" sz="1500" b="1" dirty="0" err="1" smtClean="0">
                <a:solidFill>
                  <a:srgbClr val="002F5E"/>
                </a:solidFill>
                <a:latin typeface="Verdana" pitchFamily="34" charset="0"/>
              </a:rPr>
              <a:t>Norteamérica</a:t>
            </a:r>
            <a:r>
              <a:rPr lang="en-US" sz="1500" b="1" dirty="0" smtClean="0">
                <a:solidFill>
                  <a:srgbClr val="002F5E"/>
                </a:solidFill>
                <a:latin typeface="Verdana" pitchFamily="34" charset="0"/>
              </a:rPr>
              <a:t> </a:t>
            </a:r>
            <a:r>
              <a:rPr lang="en-US" sz="1500" b="1" dirty="0" err="1" smtClean="0">
                <a:solidFill>
                  <a:srgbClr val="002F5E"/>
                </a:solidFill>
                <a:latin typeface="Verdana" pitchFamily="34" charset="0"/>
              </a:rPr>
              <a:t>han</a:t>
            </a:r>
            <a:r>
              <a:rPr lang="en-US" sz="1500" b="1" dirty="0" smtClean="0">
                <a:solidFill>
                  <a:srgbClr val="002F5E"/>
                </a:solidFill>
                <a:latin typeface="Verdana" pitchFamily="34" charset="0"/>
              </a:rPr>
              <a:t> </a:t>
            </a:r>
            <a:r>
              <a:rPr lang="en-US" sz="1500" b="1" dirty="0" err="1" smtClean="0">
                <a:solidFill>
                  <a:srgbClr val="002F5E"/>
                </a:solidFill>
                <a:latin typeface="Verdana" pitchFamily="34" charset="0"/>
              </a:rPr>
              <a:t>alcanzado</a:t>
            </a:r>
            <a:r>
              <a:rPr lang="en-US" sz="1500" b="1" dirty="0" smtClean="0">
                <a:solidFill>
                  <a:srgbClr val="002F5E"/>
                </a:solidFill>
                <a:latin typeface="Verdana" pitchFamily="34" charset="0"/>
              </a:rPr>
              <a:t> </a:t>
            </a:r>
            <a:r>
              <a:rPr lang="en-US" sz="1500" b="1" dirty="0" err="1" smtClean="0">
                <a:solidFill>
                  <a:srgbClr val="002F5E"/>
                </a:solidFill>
                <a:latin typeface="Verdana" pitchFamily="34" charset="0"/>
              </a:rPr>
              <a:t>mas</a:t>
            </a:r>
            <a:r>
              <a:rPr lang="en-US" sz="1500" b="1" dirty="0" smtClean="0">
                <a:solidFill>
                  <a:srgbClr val="002F5E"/>
                </a:solidFill>
                <a:latin typeface="Verdana" pitchFamily="34" charset="0"/>
              </a:rPr>
              <a:t> de USD $34 miles de </a:t>
            </a:r>
            <a:r>
              <a:rPr lang="en-US" sz="1500" b="1" dirty="0" err="1" smtClean="0">
                <a:solidFill>
                  <a:srgbClr val="002F5E"/>
                </a:solidFill>
                <a:latin typeface="Verdana" pitchFamily="34" charset="0"/>
              </a:rPr>
              <a:t>millones</a:t>
            </a:r>
            <a:r>
              <a:rPr lang="en-US" sz="1500" b="1" dirty="0" smtClean="0">
                <a:solidFill>
                  <a:srgbClr val="002F5E"/>
                </a:solidFill>
                <a:latin typeface="Verdana" pitchFamily="34" charset="0"/>
              </a:rPr>
              <a:t> de dólares</a:t>
            </a:r>
            <a:r>
              <a:rPr lang="en-US" sz="1500" b="1" baseline="30000" dirty="0" smtClean="0">
                <a:solidFill>
                  <a:srgbClr val="002F5E"/>
                </a:solidFill>
                <a:latin typeface="Verdana" pitchFamily="34" charset="0"/>
              </a:rPr>
              <a:t>2</a:t>
            </a:r>
            <a:endParaRPr lang="en-US" sz="1500" dirty="0" smtClean="0">
              <a:latin typeface="Verdana" pitchFamily="34" charset="0"/>
            </a:endParaRPr>
          </a:p>
          <a:p>
            <a:pPr marL="228600" indent="-228600" eaLnBrk="0" hangingPunct="0">
              <a:lnSpc>
                <a:spcPct val="120000"/>
              </a:lnSpc>
              <a:spcAft>
                <a:spcPct val="25000"/>
              </a:spcAft>
              <a:buFontTx/>
              <a:buChar char="•"/>
            </a:pPr>
            <a:endParaRPr lang="en-US" sz="1500" dirty="0">
              <a:latin typeface="Verdana" pitchFamily="34" charset="0"/>
            </a:endParaRPr>
          </a:p>
        </p:txBody>
      </p:sp>
      <p:sp>
        <p:nvSpPr>
          <p:cNvPr id="6" name="Text Box 17"/>
          <p:cNvSpPr txBox="1">
            <a:spLocks noChangeArrowheads="1"/>
          </p:cNvSpPr>
          <p:nvPr/>
        </p:nvSpPr>
        <p:spPr bwMode="auto">
          <a:xfrm>
            <a:off x="2971800" y="4779963"/>
            <a:ext cx="5918200" cy="1416050"/>
          </a:xfrm>
          <a:prstGeom prst="rect">
            <a:avLst/>
          </a:prstGeom>
          <a:noFill/>
          <a:ln w="9525">
            <a:noFill/>
            <a:miter lim="800000"/>
            <a:headEnd/>
            <a:tailEnd/>
          </a:ln>
        </p:spPr>
        <p:txBody>
          <a:bodyPr>
            <a:spAutoFit/>
          </a:bodyPr>
          <a:lstStyle/>
          <a:p>
            <a:pPr eaLnBrk="0" hangingPunct="0">
              <a:spcBef>
                <a:spcPct val="30000"/>
              </a:spcBef>
            </a:pPr>
            <a:r>
              <a:rPr lang="en-US" i="1" dirty="0" smtClean="0">
                <a:solidFill>
                  <a:srgbClr val="003060"/>
                </a:solidFill>
                <a:latin typeface="Verdana" pitchFamily="34" charset="0"/>
              </a:rPr>
              <a:t>“</a:t>
            </a:r>
            <a:r>
              <a:rPr lang="en-US" i="1" dirty="0" err="1" smtClean="0">
                <a:solidFill>
                  <a:srgbClr val="003060"/>
                </a:solidFill>
                <a:latin typeface="Verdana" pitchFamily="34" charset="0"/>
              </a:rPr>
              <a:t>Creo</a:t>
            </a:r>
            <a:r>
              <a:rPr lang="en-US" i="1" dirty="0" smtClean="0">
                <a:solidFill>
                  <a:srgbClr val="003060"/>
                </a:solidFill>
                <a:latin typeface="Verdana" pitchFamily="34" charset="0"/>
              </a:rPr>
              <a:t> </a:t>
            </a:r>
            <a:r>
              <a:rPr lang="en-US" i="1" dirty="0" err="1" smtClean="0">
                <a:solidFill>
                  <a:srgbClr val="003060"/>
                </a:solidFill>
                <a:latin typeface="Verdana" pitchFamily="34" charset="0"/>
              </a:rPr>
              <a:t>que</a:t>
            </a:r>
            <a:r>
              <a:rPr lang="en-US" i="1" dirty="0" smtClean="0">
                <a:solidFill>
                  <a:srgbClr val="003060"/>
                </a:solidFill>
                <a:latin typeface="Verdana" pitchFamily="34" charset="0"/>
              </a:rPr>
              <a:t> la </a:t>
            </a:r>
            <a:r>
              <a:rPr lang="en-US" i="1" dirty="0" err="1" smtClean="0">
                <a:solidFill>
                  <a:srgbClr val="003060"/>
                </a:solidFill>
                <a:latin typeface="Verdana" pitchFamily="34" charset="0"/>
              </a:rPr>
              <a:t>comercialización</a:t>
            </a:r>
            <a:r>
              <a:rPr lang="en-US" i="1" dirty="0" smtClean="0">
                <a:solidFill>
                  <a:srgbClr val="003060"/>
                </a:solidFill>
                <a:latin typeface="Verdana" pitchFamily="34" charset="0"/>
              </a:rPr>
              <a:t> de </a:t>
            </a:r>
            <a:r>
              <a:rPr lang="en-US" i="1" dirty="0" err="1" smtClean="0">
                <a:solidFill>
                  <a:srgbClr val="003060"/>
                </a:solidFill>
                <a:latin typeface="Verdana" pitchFamily="34" charset="0"/>
              </a:rPr>
              <a:t>redes</a:t>
            </a:r>
            <a:r>
              <a:rPr lang="en-US" i="1" dirty="0" smtClean="0">
                <a:solidFill>
                  <a:srgbClr val="003060"/>
                </a:solidFill>
                <a:latin typeface="Verdana" pitchFamily="34" charset="0"/>
              </a:rPr>
              <a:t> ha </a:t>
            </a:r>
            <a:r>
              <a:rPr lang="en-US" i="1" dirty="0" err="1" smtClean="0">
                <a:solidFill>
                  <a:srgbClr val="003060"/>
                </a:solidFill>
                <a:latin typeface="Verdana" pitchFamily="34" charset="0"/>
              </a:rPr>
              <a:t>alcanzado</a:t>
            </a:r>
            <a:r>
              <a:rPr lang="en-US" i="1" dirty="0" smtClean="0">
                <a:solidFill>
                  <a:srgbClr val="003060"/>
                </a:solidFill>
                <a:latin typeface="Verdana" pitchFamily="34" charset="0"/>
              </a:rPr>
              <a:t> su </a:t>
            </a:r>
            <a:r>
              <a:rPr lang="en-US" i="1" dirty="0" err="1" smtClean="0">
                <a:solidFill>
                  <a:srgbClr val="003060"/>
                </a:solidFill>
                <a:latin typeface="Verdana" pitchFamily="34" charset="0"/>
              </a:rPr>
              <a:t>mayoría</a:t>
            </a:r>
            <a:r>
              <a:rPr lang="en-US" i="1" dirty="0" smtClean="0">
                <a:solidFill>
                  <a:srgbClr val="003060"/>
                </a:solidFill>
                <a:latin typeface="Verdana" pitchFamily="34" charset="0"/>
              </a:rPr>
              <a:t> de </a:t>
            </a:r>
            <a:r>
              <a:rPr lang="en-US" i="1" dirty="0" err="1" smtClean="0">
                <a:solidFill>
                  <a:srgbClr val="003060"/>
                </a:solidFill>
                <a:latin typeface="Verdana" pitchFamily="34" charset="0"/>
              </a:rPr>
              <a:t>edad</a:t>
            </a:r>
            <a:r>
              <a:rPr lang="en-US" i="1" dirty="0" smtClean="0">
                <a:solidFill>
                  <a:srgbClr val="003060"/>
                </a:solidFill>
                <a:latin typeface="Verdana" pitchFamily="34" charset="0"/>
              </a:rPr>
              <a:t>. </a:t>
            </a:r>
            <a:r>
              <a:rPr lang="en-US" i="1" dirty="0" err="1" smtClean="0">
                <a:solidFill>
                  <a:srgbClr val="003060"/>
                </a:solidFill>
                <a:latin typeface="Verdana" pitchFamily="34" charset="0"/>
              </a:rPr>
              <a:t>Ya</a:t>
            </a:r>
            <a:r>
              <a:rPr lang="en-US" i="1" dirty="0" smtClean="0">
                <a:solidFill>
                  <a:srgbClr val="003060"/>
                </a:solidFill>
                <a:latin typeface="Verdana" pitchFamily="34" charset="0"/>
              </a:rPr>
              <a:t> </a:t>
            </a:r>
            <a:r>
              <a:rPr lang="en-US" i="1" dirty="0" err="1" smtClean="0">
                <a:solidFill>
                  <a:srgbClr val="003060"/>
                </a:solidFill>
                <a:latin typeface="Verdana" pitchFamily="34" charset="0"/>
              </a:rPr>
              <a:t>es</a:t>
            </a:r>
            <a:r>
              <a:rPr lang="en-US" i="1" dirty="0" smtClean="0">
                <a:solidFill>
                  <a:srgbClr val="003060"/>
                </a:solidFill>
                <a:latin typeface="Verdana" pitchFamily="34" charset="0"/>
              </a:rPr>
              <a:t> </a:t>
            </a:r>
            <a:r>
              <a:rPr lang="en-US" i="1" dirty="0" err="1" smtClean="0">
                <a:solidFill>
                  <a:srgbClr val="003060"/>
                </a:solidFill>
                <a:latin typeface="Verdana" pitchFamily="34" charset="0"/>
              </a:rPr>
              <a:t>innegable</a:t>
            </a:r>
            <a:r>
              <a:rPr lang="en-US" i="1" dirty="0" smtClean="0">
                <a:solidFill>
                  <a:srgbClr val="003060"/>
                </a:solidFill>
                <a:latin typeface="Verdana" pitchFamily="34" charset="0"/>
              </a:rPr>
              <a:t> </a:t>
            </a:r>
            <a:r>
              <a:rPr lang="en-US" i="1" dirty="0" err="1" smtClean="0">
                <a:solidFill>
                  <a:srgbClr val="003060"/>
                </a:solidFill>
                <a:latin typeface="Verdana" pitchFamily="34" charset="0"/>
              </a:rPr>
              <a:t>que</a:t>
            </a:r>
            <a:r>
              <a:rPr lang="en-US" i="1" dirty="0" smtClean="0">
                <a:solidFill>
                  <a:srgbClr val="003060"/>
                </a:solidFill>
                <a:latin typeface="Verdana" pitchFamily="34" charset="0"/>
              </a:rPr>
              <a:t> </a:t>
            </a:r>
            <a:r>
              <a:rPr lang="en-US" i="1" dirty="0" err="1" smtClean="0">
                <a:solidFill>
                  <a:srgbClr val="003060"/>
                </a:solidFill>
                <a:latin typeface="Verdana" pitchFamily="34" charset="0"/>
              </a:rPr>
              <a:t>es</a:t>
            </a:r>
            <a:r>
              <a:rPr lang="en-US" i="1" dirty="0" smtClean="0">
                <a:solidFill>
                  <a:srgbClr val="003060"/>
                </a:solidFill>
                <a:latin typeface="Verdana" pitchFamily="34" charset="0"/>
              </a:rPr>
              <a:t> un </a:t>
            </a:r>
            <a:r>
              <a:rPr lang="en-US" i="1" dirty="0" err="1" smtClean="0">
                <a:solidFill>
                  <a:srgbClr val="003060"/>
                </a:solidFill>
                <a:latin typeface="Verdana" pitchFamily="34" charset="0"/>
              </a:rPr>
              <a:t>camino</a:t>
            </a:r>
            <a:r>
              <a:rPr lang="en-US" i="1" dirty="0" smtClean="0">
                <a:solidFill>
                  <a:srgbClr val="003060"/>
                </a:solidFill>
                <a:latin typeface="Verdana" pitchFamily="34" charset="0"/>
              </a:rPr>
              <a:t> viable </a:t>
            </a:r>
            <a:r>
              <a:rPr lang="en-US" i="1" dirty="0" err="1" smtClean="0">
                <a:solidFill>
                  <a:srgbClr val="003060"/>
                </a:solidFill>
                <a:latin typeface="Verdana" pitchFamily="34" charset="0"/>
              </a:rPr>
              <a:t>para</a:t>
            </a:r>
            <a:r>
              <a:rPr lang="en-US" i="1" dirty="0" smtClean="0">
                <a:solidFill>
                  <a:srgbClr val="003060"/>
                </a:solidFill>
                <a:latin typeface="Verdana" pitchFamily="34" charset="0"/>
              </a:rPr>
              <a:t> la </a:t>
            </a:r>
            <a:r>
              <a:rPr lang="en-US" i="1" dirty="0" err="1" smtClean="0">
                <a:solidFill>
                  <a:srgbClr val="003060"/>
                </a:solidFill>
                <a:latin typeface="Verdana" pitchFamily="34" charset="0"/>
              </a:rPr>
              <a:t>iniciativa</a:t>
            </a:r>
            <a:r>
              <a:rPr lang="en-US" i="1" dirty="0" smtClean="0">
                <a:solidFill>
                  <a:srgbClr val="003060"/>
                </a:solidFill>
                <a:latin typeface="Verdana" pitchFamily="34" charset="0"/>
              </a:rPr>
              <a:t> </a:t>
            </a:r>
            <a:r>
              <a:rPr lang="en-US" i="1" dirty="0" err="1" smtClean="0">
                <a:solidFill>
                  <a:srgbClr val="003060"/>
                </a:solidFill>
                <a:latin typeface="Verdana" pitchFamily="34" charset="0"/>
              </a:rPr>
              <a:t>empresarial</a:t>
            </a:r>
            <a:r>
              <a:rPr lang="en-US" i="1" dirty="0" smtClean="0">
                <a:solidFill>
                  <a:srgbClr val="003060"/>
                </a:solidFill>
                <a:latin typeface="Verdana" pitchFamily="34" charset="0"/>
              </a:rPr>
              <a:t> y la </a:t>
            </a:r>
            <a:r>
              <a:rPr lang="en-US" i="1" dirty="0" err="1" smtClean="0">
                <a:solidFill>
                  <a:srgbClr val="003060"/>
                </a:solidFill>
                <a:latin typeface="Verdana" pitchFamily="34" charset="0"/>
              </a:rPr>
              <a:t>independencia</a:t>
            </a:r>
            <a:r>
              <a:rPr lang="en-US" i="1" dirty="0" smtClean="0">
                <a:solidFill>
                  <a:srgbClr val="003060"/>
                </a:solidFill>
                <a:latin typeface="Verdana" pitchFamily="34" charset="0"/>
              </a:rPr>
              <a:t> de </a:t>
            </a:r>
            <a:r>
              <a:rPr lang="en-US" i="1" dirty="0" err="1" smtClean="0">
                <a:solidFill>
                  <a:srgbClr val="003060"/>
                </a:solidFill>
                <a:latin typeface="Verdana" pitchFamily="34" charset="0"/>
              </a:rPr>
              <a:t>millones</a:t>
            </a:r>
            <a:r>
              <a:rPr lang="en-US" i="1" dirty="0" smtClean="0">
                <a:solidFill>
                  <a:srgbClr val="003060"/>
                </a:solidFill>
                <a:latin typeface="Verdana" pitchFamily="34" charset="0"/>
              </a:rPr>
              <a:t> de personas.”</a:t>
            </a:r>
          </a:p>
          <a:p>
            <a:pPr algn="r" eaLnBrk="0" hangingPunct="0">
              <a:buFontTx/>
              <a:buChar char="-"/>
            </a:pPr>
            <a:r>
              <a:rPr lang="en-US" sz="1500" i="1" dirty="0" smtClean="0">
                <a:solidFill>
                  <a:srgbClr val="003060"/>
                </a:solidFill>
                <a:latin typeface="Verdana" pitchFamily="34" charset="0"/>
              </a:rPr>
              <a:t>Dr. Stephen R. Covey</a:t>
            </a:r>
          </a:p>
          <a:p>
            <a:pPr algn="r" eaLnBrk="0" hangingPunct="0"/>
            <a:r>
              <a:rPr lang="en-US" sz="1500" i="1" dirty="0" err="1" smtClean="0">
                <a:solidFill>
                  <a:srgbClr val="003060"/>
                </a:solidFill>
                <a:latin typeface="Verdana" pitchFamily="34" charset="0"/>
              </a:rPr>
              <a:t>Entrevista</a:t>
            </a:r>
            <a:r>
              <a:rPr lang="en-US" sz="1500" i="1" dirty="0" smtClean="0">
                <a:solidFill>
                  <a:srgbClr val="003060"/>
                </a:solidFill>
                <a:latin typeface="Verdana" pitchFamily="34" charset="0"/>
              </a:rPr>
              <a:t> en </a:t>
            </a:r>
            <a:r>
              <a:rPr lang="en-US" sz="1500" i="1" dirty="0" err="1" smtClean="0">
                <a:solidFill>
                  <a:srgbClr val="003060"/>
                </a:solidFill>
                <a:latin typeface="Verdana" pitchFamily="34" charset="0"/>
              </a:rPr>
              <a:t>estilos</a:t>
            </a:r>
            <a:r>
              <a:rPr lang="en-US" sz="1500" i="1" dirty="0" smtClean="0">
                <a:solidFill>
                  <a:srgbClr val="003060"/>
                </a:solidFill>
                <a:latin typeface="Verdana" pitchFamily="34" charset="0"/>
              </a:rPr>
              <a:t> de </a:t>
            </a:r>
            <a:r>
              <a:rPr lang="en-US" sz="1500" i="1" dirty="0" err="1" smtClean="0">
                <a:solidFill>
                  <a:srgbClr val="003060"/>
                </a:solidFill>
                <a:latin typeface="Verdana" pitchFamily="34" charset="0"/>
              </a:rPr>
              <a:t>vida</a:t>
            </a:r>
            <a:r>
              <a:rPr lang="en-US" sz="1500" i="1" dirty="0" smtClean="0">
                <a:solidFill>
                  <a:srgbClr val="003060"/>
                </a:solidFill>
                <a:latin typeface="Verdana" pitchFamily="34" charset="0"/>
              </a:rPr>
              <a:t> de </a:t>
            </a:r>
            <a:r>
              <a:rPr lang="en-US" sz="1500" i="1" dirty="0" err="1" smtClean="0">
                <a:solidFill>
                  <a:srgbClr val="003060"/>
                </a:solidFill>
                <a:latin typeface="Verdana" pitchFamily="34" charset="0"/>
              </a:rPr>
              <a:t>comercialización</a:t>
            </a:r>
            <a:r>
              <a:rPr lang="en-US" sz="1500" i="1" dirty="0" smtClean="0">
                <a:solidFill>
                  <a:srgbClr val="003060"/>
                </a:solidFill>
                <a:latin typeface="Verdana" pitchFamily="34" charset="0"/>
              </a:rPr>
              <a:t> de </a:t>
            </a:r>
            <a:r>
              <a:rPr lang="en-US" sz="1500" i="1" dirty="0" err="1" smtClean="0">
                <a:solidFill>
                  <a:srgbClr val="003060"/>
                </a:solidFill>
                <a:latin typeface="Verdana" pitchFamily="34" charset="0"/>
              </a:rPr>
              <a:t>redes</a:t>
            </a:r>
            <a:endParaRPr lang="en-US" sz="1500" i="1" dirty="0">
              <a:solidFill>
                <a:srgbClr val="003060"/>
              </a:solidFill>
              <a:latin typeface="Verdana" pitchFamily="34" charset="0"/>
            </a:endParaRPr>
          </a:p>
        </p:txBody>
      </p:sp>
      <p:pic>
        <p:nvPicPr>
          <p:cNvPr id="7" name="Picture 24" descr="05"/>
          <p:cNvPicPr>
            <a:picLocks noGrp="1" noChangeAspect="1" noChangeArrowheads="1"/>
          </p:cNvPicPr>
          <p:nvPr>
            <p:ph/>
          </p:nvPr>
        </p:nvPicPr>
        <p:blipFill>
          <a:blip r:embed="rId2"/>
          <a:srcRect b="-626"/>
          <a:stretch>
            <a:fillRect/>
          </a:stretch>
        </p:blipFill>
        <p:spPr bwMode="auto">
          <a:xfrm>
            <a:off x="431800" y="1196975"/>
            <a:ext cx="1663700" cy="5111750"/>
          </a:xfrm>
          <a:noFill/>
          <a:ln>
            <a:miter lim="800000"/>
            <a:headEnd/>
            <a:tailEnd/>
          </a:ln>
        </p:spPr>
      </p:pic>
      <p:sp>
        <p:nvSpPr>
          <p:cNvPr id="8" name="Text Box 13"/>
          <p:cNvSpPr txBox="1">
            <a:spLocks noChangeArrowheads="1"/>
          </p:cNvSpPr>
          <p:nvPr/>
        </p:nvSpPr>
        <p:spPr bwMode="auto">
          <a:xfrm>
            <a:off x="3132138" y="3609975"/>
            <a:ext cx="4559300" cy="323850"/>
          </a:xfrm>
          <a:prstGeom prst="rect">
            <a:avLst/>
          </a:prstGeom>
          <a:noFill/>
          <a:ln w="9525">
            <a:noFill/>
            <a:miter lim="800000"/>
            <a:headEnd/>
            <a:tailEnd/>
          </a:ln>
        </p:spPr>
        <p:txBody>
          <a:bodyPr>
            <a:spAutoFit/>
          </a:bodyPr>
          <a:lstStyle/>
          <a:p>
            <a:pPr marL="114300" indent="-114300" eaLnBrk="0" hangingPunct="0">
              <a:lnSpc>
                <a:spcPct val="95000"/>
              </a:lnSpc>
              <a:buFont typeface="Times" pitchFamily="18" charset="0"/>
              <a:buAutoNum type="arabicPeriod"/>
            </a:pPr>
            <a:r>
              <a:rPr lang="en-US" sz="800" dirty="0" smtClean="0">
                <a:latin typeface="Verdana" pitchFamily="34" charset="0"/>
              </a:rPr>
              <a:t> www.dsa.org</a:t>
            </a:r>
          </a:p>
          <a:p>
            <a:pPr marL="114300" indent="-114300" eaLnBrk="0" hangingPunct="0">
              <a:lnSpc>
                <a:spcPct val="95000"/>
              </a:lnSpc>
              <a:buFont typeface="Times" pitchFamily="18" charset="0"/>
              <a:buAutoNum type="arabicPeriod"/>
            </a:pPr>
            <a:r>
              <a:rPr lang="en-US" sz="800" dirty="0" smtClean="0">
                <a:latin typeface="Verdana" pitchFamily="34" charset="0"/>
              </a:rPr>
              <a:t> www.wfdsa.org</a:t>
            </a:r>
            <a:endParaRPr lang="en-US" sz="800" dirty="0">
              <a:latin typeface="Verdan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descr="RK_and_DT.jpg"/>
          <p:cNvPicPr>
            <a:picLocks noGrp="1" noChangeAspect="1"/>
          </p:cNvPicPr>
          <p:nvPr>
            <p:ph sz="quarter" idx="2"/>
          </p:nvPr>
        </p:nvPicPr>
        <p:blipFill>
          <a:blip r:embed="rId2"/>
          <a:srcRect/>
          <a:stretch>
            <a:fillRect/>
          </a:stretch>
        </p:blipFill>
        <p:spPr bwMode="auto">
          <a:xfrm>
            <a:off x="6477000" y="1905000"/>
            <a:ext cx="2233613" cy="2971800"/>
          </a:xfrm>
          <a:ln>
            <a:miter lim="800000"/>
            <a:headEnd/>
            <a:tailEnd/>
          </a:ln>
          <a:effectLst>
            <a:outerShdw dist="38100" dir="2700000" rotWithShape="0">
              <a:schemeClr val="bg2">
                <a:alpha val="42999"/>
              </a:schemeClr>
            </a:outerShdw>
          </a:effectLst>
        </p:spPr>
      </p:pic>
      <p:pic>
        <p:nvPicPr>
          <p:cNvPr id="16" name="Content Placeholder 15" descr="Kiyosaki---RDPD.png"/>
          <p:cNvPicPr>
            <a:picLocks noGrp="1" noChangeAspect="1"/>
          </p:cNvPicPr>
          <p:nvPr>
            <p:ph sz="quarter" idx="3"/>
          </p:nvPr>
        </p:nvPicPr>
        <p:blipFill>
          <a:blip r:embed="rId3"/>
          <a:srcRect/>
          <a:stretch>
            <a:fillRect/>
          </a:stretch>
        </p:blipFill>
        <p:spPr bwMode="auto">
          <a:xfrm>
            <a:off x="2743200" y="1600200"/>
            <a:ext cx="3733800" cy="3733800"/>
          </a:xfrm>
          <a:noFill/>
          <a:ln>
            <a:miter lim="800000"/>
            <a:headEnd/>
            <a:tailEnd/>
          </a:ln>
        </p:spPr>
      </p:pic>
      <p:pic>
        <p:nvPicPr>
          <p:cNvPr id="18" name="Content Placeholder 17" descr="Success_mag.png"/>
          <p:cNvPicPr>
            <a:picLocks noGrp="1" noChangeAspect="1"/>
          </p:cNvPicPr>
          <p:nvPr>
            <p:ph sz="quarter" idx="4"/>
          </p:nvPr>
        </p:nvPicPr>
        <p:blipFill>
          <a:blip r:embed="rId4"/>
          <a:srcRect/>
          <a:stretch>
            <a:fillRect/>
          </a:stretch>
        </p:blipFill>
        <p:spPr bwMode="auto">
          <a:xfrm>
            <a:off x="381000" y="1752600"/>
            <a:ext cx="2538413" cy="3276600"/>
          </a:xfrm>
          <a:ln>
            <a:miter lim="800000"/>
            <a:headEnd/>
            <a:tailEnd/>
          </a:ln>
          <a:effectLst>
            <a:outerShdw dist="38100" dir="2700000" rotWithShape="0">
              <a:schemeClr val="bg2">
                <a:alpha val="42999"/>
              </a:schemeClr>
            </a:outerShdw>
          </a:effectLst>
        </p:spPr>
      </p:pic>
      <p:pic>
        <p:nvPicPr>
          <p:cNvPr id="26629" name="Picture 3" descr="top-bar"/>
          <p:cNvPicPr>
            <a:picLocks noGrp="1" noChangeAspect="1" noChangeArrowheads="1"/>
          </p:cNvPicPr>
          <p:nvPr>
            <p:ph sz="quarter" idx="1"/>
          </p:nvPr>
        </p:nvPicPr>
        <p:blipFill>
          <a:blip r:embed="rId5"/>
          <a:srcRect/>
          <a:stretch>
            <a:fillRect/>
          </a:stretch>
        </p:blipFill>
        <p:spPr bwMode="auto">
          <a:xfrm>
            <a:off x="0" y="0"/>
            <a:ext cx="9144000" cy="636588"/>
          </a:xfrm>
          <a:noFill/>
          <a:ln>
            <a:miter lim="800000"/>
            <a:headEnd/>
            <a:tailEnd/>
          </a:ln>
        </p:spPr>
      </p:pic>
      <p:sp>
        <p:nvSpPr>
          <p:cNvPr id="26630" name="Rectangle 6"/>
          <p:cNvSpPr>
            <a:spLocks noChangeArrowheads="1"/>
          </p:cNvSpPr>
          <p:nvPr/>
        </p:nvSpPr>
        <p:spPr bwMode="auto">
          <a:xfrm>
            <a:off x="0" y="839788"/>
            <a:ext cx="9144000" cy="769937"/>
          </a:xfrm>
          <a:prstGeom prst="rect">
            <a:avLst/>
          </a:prstGeom>
          <a:noFill/>
          <a:ln w="9525">
            <a:noFill/>
            <a:miter lim="800000"/>
            <a:headEnd/>
            <a:tailEnd/>
          </a:ln>
        </p:spPr>
        <p:txBody>
          <a:bodyPr anchor="ctr">
            <a:spAutoFit/>
          </a:bodyPr>
          <a:lstStyle/>
          <a:p>
            <a:pPr algn="ctr" eaLnBrk="0" hangingPunct="0"/>
            <a:r>
              <a:rPr lang="en-US" sz="2200" b="1">
                <a:solidFill>
                  <a:srgbClr val="21428E"/>
                </a:solidFill>
                <a:latin typeface="Verdana" pitchFamily="34" charset="0"/>
              </a:rPr>
              <a:t>¡Lo qué dicen aquellos que saben</a:t>
            </a:r>
          </a:p>
          <a:p>
            <a:pPr algn="ctr" eaLnBrk="0" hangingPunct="0"/>
            <a:r>
              <a:rPr lang="en-US" sz="2200" b="1">
                <a:solidFill>
                  <a:srgbClr val="21428E"/>
                </a:solidFill>
                <a:latin typeface="Verdana" pitchFamily="34" charset="0"/>
              </a:rPr>
              <a:t>Sobre comercialización de redes! </a:t>
            </a:r>
          </a:p>
        </p:txBody>
      </p:sp>
      <p:sp>
        <p:nvSpPr>
          <p:cNvPr id="14" name="Rectangle 13"/>
          <p:cNvSpPr>
            <a:spLocks noChangeArrowheads="1"/>
          </p:cNvSpPr>
          <p:nvPr/>
        </p:nvSpPr>
        <p:spPr bwMode="auto">
          <a:xfrm>
            <a:off x="609600" y="5257800"/>
            <a:ext cx="2209800" cy="1376363"/>
          </a:xfrm>
          <a:prstGeom prst="rect">
            <a:avLst/>
          </a:prstGeom>
          <a:solidFill>
            <a:srgbClr val="337A99">
              <a:alpha val="0"/>
            </a:srgbClr>
          </a:solidFill>
          <a:ln w="9525">
            <a:noFill/>
            <a:miter lim="800000"/>
            <a:headEnd/>
            <a:tailEnd/>
          </a:ln>
        </p:spPr>
        <p:txBody>
          <a:bodyPr lIns="82479" tIns="41239" rIns="82479" bIns="41239">
            <a:spAutoFit/>
          </a:bodyPr>
          <a:lstStyle/>
          <a:p>
            <a:pPr algn="ctr" defTabSz="825500">
              <a:lnSpc>
                <a:spcPct val="120000"/>
              </a:lnSpc>
              <a:spcBef>
                <a:spcPct val="50000"/>
              </a:spcBef>
            </a:pPr>
            <a:r>
              <a:rPr lang="en-US">
                <a:solidFill>
                  <a:srgbClr val="21428E"/>
                </a:solidFill>
                <a:latin typeface="Verdana" pitchFamily="34" charset="0"/>
              </a:rPr>
              <a:t>“Los vendedores de redes ¡están creando FORTUNAS a velocidades vertiginosas!”</a:t>
            </a:r>
          </a:p>
        </p:txBody>
      </p:sp>
      <p:sp>
        <p:nvSpPr>
          <p:cNvPr id="15" name="Rectangle 6"/>
          <p:cNvSpPr>
            <a:spLocks noChangeArrowheads="1"/>
          </p:cNvSpPr>
          <p:nvPr/>
        </p:nvSpPr>
        <p:spPr bwMode="auto">
          <a:xfrm>
            <a:off x="3276600" y="5257800"/>
            <a:ext cx="2667000" cy="1376363"/>
          </a:xfrm>
          <a:prstGeom prst="rect">
            <a:avLst/>
          </a:prstGeom>
          <a:solidFill>
            <a:srgbClr val="337A99">
              <a:alpha val="0"/>
            </a:srgbClr>
          </a:solidFill>
          <a:ln w="9525">
            <a:noFill/>
            <a:miter lim="800000"/>
            <a:headEnd/>
            <a:tailEnd/>
          </a:ln>
        </p:spPr>
        <p:txBody>
          <a:bodyPr lIns="82479" tIns="41239" rIns="82479" bIns="41239">
            <a:spAutoFit/>
          </a:bodyPr>
          <a:lstStyle/>
          <a:p>
            <a:pPr algn="ctr" defTabSz="825500">
              <a:lnSpc>
                <a:spcPct val="120000"/>
              </a:lnSpc>
              <a:spcBef>
                <a:spcPct val="50000"/>
              </a:spcBef>
            </a:pPr>
            <a:r>
              <a:rPr lang="en-US">
                <a:solidFill>
                  <a:srgbClr val="21428E"/>
                </a:solidFill>
                <a:latin typeface="Verdana" pitchFamily="34" charset="0"/>
                <a:ea typeface="Times New Roman" pitchFamily="18" charset="0"/>
                <a:cs typeface="Century Gothic" pitchFamily="34" charset="0"/>
              </a:rPr>
              <a:t>“La comercialización de redes es el </a:t>
            </a:r>
            <a:br>
              <a:rPr lang="en-US">
                <a:solidFill>
                  <a:srgbClr val="21428E"/>
                </a:solidFill>
                <a:latin typeface="Verdana" pitchFamily="34" charset="0"/>
                <a:ea typeface="Times New Roman" pitchFamily="18" charset="0"/>
                <a:cs typeface="Century Gothic" pitchFamily="34" charset="0"/>
              </a:rPr>
            </a:br>
            <a:r>
              <a:rPr lang="en-US" u="sng">
                <a:solidFill>
                  <a:srgbClr val="21428E"/>
                </a:solidFill>
                <a:latin typeface="Verdana" pitchFamily="34" charset="0"/>
                <a:ea typeface="Times New Roman" pitchFamily="18" charset="0"/>
                <a:cs typeface="Century Gothic" pitchFamily="34" charset="0"/>
              </a:rPr>
              <a:t>negocio perfecto</a:t>
            </a:r>
            <a:r>
              <a:rPr lang="en-US">
                <a:solidFill>
                  <a:srgbClr val="21428E"/>
                </a:solidFill>
                <a:latin typeface="Verdana" pitchFamily="34" charset="0"/>
                <a:ea typeface="Times New Roman" pitchFamily="18" charset="0"/>
                <a:cs typeface="Century Gothic" pitchFamily="34" charset="0"/>
              </a:rPr>
              <a:t> para que la persona promedio pueda generar riqueza."</a:t>
            </a:r>
          </a:p>
        </p:txBody>
      </p:sp>
      <p:sp>
        <p:nvSpPr>
          <p:cNvPr id="19" name="Text Box 7"/>
          <p:cNvSpPr txBox="1">
            <a:spLocks noChangeArrowheads="1"/>
          </p:cNvSpPr>
          <p:nvPr/>
        </p:nvSpPr>
        <p:spPr bwMode="auto">
          <a:xfrm>
            <a:off x="6629400" y="5257800"/>
            <a:ext cx="2062163" cy="1376363"/>
          </a:xfrm>
          <a:prstGeom prst="rect">
            <a:avLst/>
          </a:prstGeom>
          <a:solidFill>
            <a:srgbClr val="337A99">
              <a:alpha val="0"/>
            </a:srgbClr>
          </a:solidFill>
          <a:ln w="9525">
            <a:noFill/>
            <a:miter lim="800000"/>
            <a:headEnd/>
            <a:tailEnd/>
          </a:ln>
        </p:spPr>
        <p:txBody>
          <a:bodyPr lIns="82479" tIns="41239" rIns="82479" bIns="41239">
            <a:spAutoFit/>
          </a:bodyPr>
          <a:lstStyle/>
          <a:p>
            <a:pPr algn="ctr" defTabSz="825500">
              <a:lnSpc>
                <a:spcPct val="120000"/>
              </a:lnSpc>
            </a:pPr>
            <a:r>
              <a:rPr lang="en-US" dirty="0">
                <a:solidFill>
                  <a:srgbClr val="21428E"/>
                </a:solidFill>
                <a:latin typeface="Verdana" pitchFamily="34" charset="0"/>
              </a:rPr>
              <a:t>“</a:t>
            </a:r>
            <a:r>
              <a:rPr lang="en-US" dirty="0" err="1">
                <a:solidFill>
                  <a:srgbClr val="21428E"/>
                </a:solidFill>
                <a:latin typeface="Verdana" pitchFamily="34" charset="0"/>
              </a:rPr>
              <a:t>Comercialización</a:t>
            </a:r>
            <a:r>
              <a:rPr lang="en-US" dirty="0">
                <a:solidFill>
                  <a:srgbClr val="21428E"/>
                </a:solidFill>
                <a:latin typeface="Verdana" pitchFamily="34" charset="0"/>
              </a:rPr>
              <a:t> de </a:t>
            </a:r>
            <a:r>
              <a:rPr lang="en-US" dirty="0" err="1">
                <a:solidFill>
                  <a:srgbClr val="21428E"/>
                </a:solidFill>
                <a:latin typeface="Verdana" pitchFamily="34" charset="0"/>
              </a:rPr>
              <a:t>redes</a:t>
            </a:r>
            <a:r>
              <a:rPr lang="en-US" dirty="0">
                <a:solidFill>
                  <a:srgbClr val="21428E"/>
                </a:solidFill>
                <a:latin typeface="Verdana" pitchFamily="34" charset="0"/>
              </a:rPr>
              <a:t>:  la </a:t>
            </a:r>
            <a:r>
              <a:rPr lang="en-US" dirty="0" err="1">
                <a:solidFill>
                  <a:srgbClr val="21428E"/>
                </a:solidFill>
                <a:latin typeface="Verdana" pitchFamily="34" charset="0"/>
              </a:rPr>
              <a:t>industria</a:t>
            </a:r>
            <a:r>
              <a:rPr lang="en-US" dirty="0">
                <a:solidFill>
                  <a:srgbClr val="21428E"/>
                </a:solidFill>
                <a:latin typeface="Verdana" pitchFamily="34" charset="0"/>
              </a:rPr>
              <a:t> </a:t>
            </a:r>
            <a:r>
              <a:rPr lang="en-US" dirty="0" err="1">
                <a:solidFill>
                  <a:srgbClr val="21428E"/>
                </a:solidFill>
                <a:latin typeface="Verdana" pitchFamily="34" charset="0"/>
              </a:rPr>
              <a:t>para</a:t>
            </a:r>
            <a:r>
              <a:rPr lang="en-US" dirty="0">
                <a:solidFill>
                  <a:srgbClr val="21428E"/>
                </a:solidFill>
                <a:latin typeface="Verdana" pitchFamily="34" charset="0"/>
              </a:rPr>
              <a:t> </a:t>
            </a:r>
            <a:r>
              <a:rPr lang="en-US" dirty="0" err="1">
                <a:solidFill>
                  <a:srgbClr val="21428E"/>
                </a:solidFill>
                <a:latin typeface="Verdana" pitchFamily="34" charset="0"/>
              </a:rPr>
              <a:t>gente</a:t>
            </a:r>
            <a:r>
              <a:rPr lang="en-US" dirty="0">
                <a:solidFill>
                  <a:srgbClr val="21428E"/>
                </a:solidFill>
                <a:latin typeface="Verdana" pitchFamily="34" charset="0"/>
              </a:rPr>
              <a:t> </a:t>
            </a:r>
            <a:r>
              <a:rPr lang="en-US" dirty="0" err="1">
                <a:solidFill>
                  <a:srgbClr val="21428E"/>
                </a:solidFill>
                <a:latin typeface="Verdana" pitchFamily="34" charset="0"/>
              </a:rPr>
              <a:t>que</a:t>
            </a:r>
            <a:r>
              <a:rPr lang="en-US" dirty="0">
                <a:solidFill>
                  <a:srgbClr val="21428E"/>
                </a:solidFill>
                <a:latin typeface="Verdana" pitchFamily="34" charset="0"/>
              </a:rPr>
              <a:t> </a:t>
            </a:r>
            <a:r>
              <a:rPr lang="en-US" dirty="0" err="1">
                <a:solidFill>
                  <a:srgbClr val="21428E"/>
                </a:solidFill>
                <a:latin typeface="Verdana" pitchFamily="34" charset="0"/>
              </a:rPr>
              <a:t>desea</a:t>
            </a:r>
            <a:r>
              <a:rPr lang="en-US" dirty="0">
                <a:solidFill>
                  <a:srgbClr val="21428E"/>
                </a:solidFill>
                <a:latin typeface="Verdana" pitchFamily="34" charset="0"/>
              </a:rPr>
              <a:t> </a:t>
            </a:r>
            <a:r>
              <a:rPr lang="en-US" dirty="0" err="1">
                <a:solidFill>
                  <a:srgbClr val="21428E"/>
                </a:solidFill>
                <a:latin typeface="Verdana" pitchFamily="34" charset="0"/>
              </a:rPr>
              <a:t>cambiar</a:t>
            </a:r>
            <a:r>
              <a:rPr lang="en-US" dirty="0">
                <a:solidFill>
                  <a:srgbClr val="21428E"/>
                </a:solidFill>
                <a:latin typeface="Verdana" pitchFamily="34" charset="0"/>
              </a:rPr>
              <a:t> su </a:t>
            </a:r>
            <a:r>
              <a:rPr lang="en-US" dirty="0" err="1">
                <a:solidFill>
                  <a:srgbClr val="21428E"/>
                </a:solidFill>
                <a:latin typeface="Verdana" pitchFamily="34" charset="0"/>
              </a:rPr>
              <a:t>vida</a:t>
            </a:r>
            <a:r>
              <a:rPr lang="en-US" dirty="0">
                <a:solidFill>
                  <a:srgbClr val="21428E"/>
                </a:solidFill>
                <a:latin typeface="Verdana" pitchFamily="34"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9" descr="magazine1"/>
          <p:cNvPicPr>
            <a:picLocks noGrp="1" noChangeAspect="1" noChangeArrowheads="1"/>
          </p:cNvPicPr>
          <p:nvPr>
            <p:ph sz="quarter" idx="3"/>
          </p:nvPr>
        </p:nvPicPr>
        <p:blipFill>
          <a:blip r:embed="rId2"/>
          <a:srcRect/>
          <a:stretch>
            <a:fillRect/>
          </a:stretch>
        </p:blipFill>
        <p:spPr bwMode="auto">
          <a:xfrm>
            <a:off x="684213" y="1219200"/>
            <a:ext cx="1565275" cy="2714625"/>
          </a:xfrm>
          <a:noFill/>
          <a:ln>
            <a:miter lim="800000"/>
            <a:headEnd/>
            <a:tailEnd/>
          </a:ln>
        </p:spPr>
      </p:pic>
      <p:pic>
        <p:nvPicPr>
          <p:cNvPr id="27651" name="Picture 16" descr="slide38"/>
          <p:cNvPicPr>
            <a:picLocks noGrp="1" noChangeAspect="1" noChangeArrowheads="1"/>
          </p:cNvPicPr>
          <p:nvPr>
            <p:ph sz="quarter" idx="4"/>
          </p:nvPr>
        </p:nvPicPr>
        <p:blipFill>
          <a:blip r:embed="rId3"/>
          <a:srcRect/>
          <a:stretch>
            <a:fillRect/>
          </a:stretch>
        </p:blipFill>
        <p:spPr bwMode="auto">
          <a:xfrm>
            <a:off x="6516688" y="3810000"/>
            <a:ext cx="1949450" cy="2590800"/>
          </a:xfrm>
          <a:noFill/>
          <a:ln>
            <a:miter lim="800000"/>
            <a:headEnd/>
            <a:tailEnd/>
          </a:ln>
        </p:spPr>
      </p:pic>
      <p:pic>
        <p:nvPicPr>
          <p:cNvPr id="27652" name="Picture 28" descr="logo"/>
          <p:cNvPicPr preferRelativeResize="0">
            <a:picLocks noGrp="1" noChangeArrowheads="1"/>
          </p:cNvPicPr>
          <p:nvPr>
            <p:ph sz="quarter" idx="2"/>
          </p:nvPr>
        </p:nvPicPr>
        <p:blipFill>
          <a:blip r:embed="rId4"/>
          <a:srcRect/>
          <a:stretch>
            <a:fillRect/>
          </a:stretch>
        </p:blipFill>
        <p:spPr bwMode="auto">
          <a:xfrm>
            <a:off x="6553200" y="0"/>
            <a:ext cx="2595563" cy="776288"/>
          </a:xfrm>
          <a:noFill/>
          <a:ln>
            <a:miter lim="800000"/>
            <a:headEnd/>
            <a:tailEnd/>
          </a:ln>
        </p:spPr>
      </p:pic>
      <p:sp>
        <p:nvSpPr>
          <p:cNvPr id="13" name="Rectangle 4"/>
          <p:cNvSpPr>
            <a:spLocks noChangeArrowheads="1"/>
          </p:cNvSpPr>
          <p:nvPr/>
        </p:nvSpPr>
        <p:spPr bwMode="auto">
          <a:xfrm>
            <a:off x="2735263" y="1436688"/>
            <a:ext cx="4953000" cy="646112"/>
          </a:xfrm>
          <a:prstGeom prst="rect">
            <a:avLst/>
          </a:prstGeom>
          <a:noFill/>
          <a:ln w="9525">
            <a:noFill/>
            <a:miter lim="800000"/>
            <a:headEnd/>
            <a:tailEnd/>
          </a:ln>
        </p:spPr>
        <p:txBody>
          <a:bodyPr anchor="ctr">
            <a:spAutoFit/>
          </a:bodyPr>
          <a:lstStyle/>
          <a:p>
            <a:pPr eaLnBrk="0" hangingPunct="0">
              <a:lnSpc>
                <a:spcPct val="120000"/>
              </a:lnSpc>
            </a:pPr>
            <a:r>
              <a:rPr lang="en-US" i="1">
                <a:solidFill>
                  <a:schemeClr val="bg2"/>
                </a:solidFill>
                <a:latin typeface="Verdana" pitchFamily="34" charset="0"/>
              </a:rPr>
              <a:t>“El secreto mejor guardado del mundo de los negocios... ¡Comercialización de redes!”</a:t>
            </a:r>
            <a:r>
              <a:rPr lang="en-US" sz="1600" i="1">
                <a:solidFill>
                  <a:schemeClr val="bg2"/>
                </a:solidFill>
                <a:latin typeface="Verdana" pitchFamily="34" charset="0"/>
              </a:rPr>
              <a:t>  </a:t>
            </a:r>
          </a:p>
        </p:txBody>
      </p:sp>
      <p:sp>
        <p:nvSpPr>
          <p:cNvPr id="14" name="Rectangle 5"/>
          <p:cNvSpPr>
            <a:spLocks noChangeArrowheads="1"/>
          </p:cNvSpPr>
          <p:nvPr/>
        </p:nvSpPr>
        <p:spPr bwMode="auto">
          <a:xfrm>
            <a:off x="4211638" y="2205038"/>
            <a:ext cx="3852862" cy="350837"/>
          </a:xfrm>
          <a:prstGeom prst="rect">
            <a:avLst/>
          </a:prstGeom>
          <a:noFill/>
          <a:ln w="9525">
            <a:noFill/>
            <a:miter lim="800000"/>
            <a:headEnd/>
            <a:tailEnd/>
          </a:ln>
        </p:spPr>
        <p:txBody>
          <a:bodyPr anchor="ctr">
            <a:spAutoFit/>
          </a:bodyPr>
          <a:lstStyle/>
          <a:p>
            <a:pPr eaLnBrk="0" hangingPunct="0">
              <a:lnSpc>
                <a:spcPct val="120000"/>
              </a:lnSpc>
            </a:pPr>
            <a:r>
              <a:rPr lang="en-US">
                <a:solidFill>
                  <a:srgbClr val="21428E"/>
                </a:solidFill>
                <a:latin typeface="Verdana" pitchFamily="34" charset="0"/>
              </a:rPr>
              <a:t>Es una revista de negocios mundial</a:t>
            </a:r>
          </a:p>
        </p:txBody>
      </p:sp>
      <p:sp>
        <p:nvSpPr>
          <p:cNvPr id="15" name="Rectangle 6"/>
          <p:cNvSpPr>
            <a:spLocks noChangeArrowheads="1"/>
          </p:cNvSpPr>
          <p:nvPr/>
        </p:nvSpPr>
        <p:spPr bwMode="auto">
          <a:xfrm>
            <a:off x="719138" y="4089400"/>
            <a:ext cx="5324475" cy="1127125"/>
          </a:xfrm>
          <a:prstGeom prst="rect">
            <a:avLst/>
          </a:prstGeom>
          <a:noFill/>
          <a:ln w="9525">
            <a:noFill/>
            <a:miter lim="800000"/>
            <a:headEnd/>
            <a:tailEnd/>
          </a:ln>
        </p:spPr>
        <p:txBody>
          <a:bodyPr anchor="ctr">
            <a:spAutoFit/>
          </a:bodyPr>
          <a:lstStyle/>
          <a:p>
            <a:pPr algn="just" eaLnBrk="0" hangingPunct="0">
              <a:lnSpc>
                <a:spcPct val="120000"/>
              </a:lnSpc>
            </a:pPr>
            <a:r>
              <a:rPr lang="en-US" i="1">
                <a:solidFill>
                  <a:schemeClr val="bg2"/>
                </a:solidFill>
                <a:latin typeface="Verdana" pitchFamily="34" charset="0"/>
              </a:rPr>
              <a:t>“De 2006 a 2016, habrá 10 millones de nuevos millonarios solamente en Estados Unidos, más del doble que en la última década...¡muchos serán de la industria de venta directa!”  </a:t>
            </a:r>
          </a:p>
        </p:txBody>
      </p:sp>
      <p:sp>
        <p:nvSpPr>
          <p:cNvPr id="16" name="Rectangle 7"/>
          <p:cNvSpPr>
            <a:spLocks noChangeArrowheads="1"/>
          </p:cNvSpPr>
          <p:nvPr/>
        </p:nvSpPr>
        <p:spPr bwMode="auto">
          <a:xfrm>
            <a:off x="2982913" y="5205413"/>
            <a:ext cx="3455987" cy="350837"/>
          </a:xfrm>
          <a:prstGeom prst="rect">
            <a:avLst/>
          </a:prstGeom>
          <a:noFill/>
          <a:ln w="9525">
            <a:noFill/>
            <a:miter lim="800000"/>
            <a:headEnd/>
            <a:tailEnd/>
          </a:ln>
        </p:spPr>
        <p:txBody>
          <a:bodyPr anchor="ctr">
            <a:spAutoFit/>
          </a:bodyPr>
          <a:lstStyle/>
          <a:p>
            <a:pPr eaLnBrk="0" hangingPunct="0">
              <a:lnSpc>
                <a:spcPct val="120000"/>
              </a:lnSpc>
            </a:pPr>
            <a:r>
              <a:rPr lang="en-US">
                <a:solidFill>
                  <a:srgbClr val="21428E"/>
                </a:solidFill>
                <a:latin typeface="Verdana" pitchFamily="34" charset="0"/>
              </a:rPr>
              <a:t>es un economista de renombre </a:t>
            </a:r>
          </a:p>
        </p:txBody>
      </p:sp>
      <p:sp>
        <p:nvSpPr>
          <p:cNvPr id="17" name="Text Box 22"/>
          <p:cNvSpPr txBox="1">
            <a:spLocks noChangeArrowheads="1"/>
          </p:cNvSpPr>
          <p:nvPr/>
        </p:nvSpPr>
        <p:spPr bwMode="auto">
          <a:xfrm>
            <a:off x="2736850" y="2168525"/>
            <a:ext cx="1547813" cy="427038"/>
          </a:xfrm>
          <a:prstGeom prst="rect">
            <a:avLst/>
          </a:prstGeom>
          <a:noFill/>
          <a:ln w="38100">
            <a:noFill/>
            <a:miter lim="800000"/>
            <a:headEnd/>
            <a:tailEnd/>
          </a:ln>
          <a:effectLst>
            <a:outerShdw dist="28398" dir="9206097" algn="ctr" rotWithShape="0">
              <a:schemeClr val="folHlink"/>
            </a:outerShdw>
          </a:effectLst>
        </p:spPr>
        <p:txBody>
          <a:bodyPr>
            <a:spAutoFit/>
          </a:bodyPr>
          <a:lstStyle/>
          <a:p>
            <a:pPr>
              <a:defRPr/>
            </a:pPr>
            <a:r>
              <a:rPr lang="en-US" sz="2200" b="1">
                <a:solidFill>
                  <a:srgbClr val="00A3F4"/>
                </a:solidFill>
                <a:latin typeface="Arial" charset="0"/>
                <a:cs typeface="+mn-cs"/>
              </a:rPr>
              <a:t>FORTUNE </a:t>
            </a:r>
          </a:p>
        </p:txBody>
      </p:sp>
      <p:sp>
        <p:nvSpPr>
          <p:cNvPr id="18" name="Text Box 23"/>
          <p:cNvSpPr txBox="1">
            <a:spLocks noChangeArrowheads="1"/>
          </p:cNvSpPr>
          <p:nvPr/>
        </p:nvSpPr>
        <p:spPr bwMode="auto">
          <a:xfrm>
            <a:off x="719138" y="5157788"/>
            <a:ext cx="2484437" cy="427037"/>
          </a:xfrm>
          <a:prstGeom prst="rect">
            <a:avLst/>
          </a:prstGeom>
          <a:noFill/>
          <a:ln w="38100">
            <a:noFill/>
            <a:miter lim="800000"/>
            <a:headEnd/>
            <a:tailEnd/>
          </a:ln>
          <a:effectLst>
            <a:outerShdw dist="28398" dir="9206097" algn="ctr" rotWithShape="0">
              <a:schemeClr val="folHlink"/>
            </a:outerShdw>
          </a:effectLst>
        </p:spPr>
        <p:txBody>
          <a:bodyPr>
            <a:spAutoFit/>
          </a:bodyPr>
          <a:lstStyle/>
          <a:p>
            <a:pPr>
              <a:defRPr/>
            </a:pPr>
            <a:r>
              <a:rPr lang="en-US" sz="2200" b="1">
                <a:solidFill>
                  <a:srgbClr val="00A3F4"/>
                </a:solidFill>
                <a:latin typeface="Arial" charset="0"/>
                <a:cs typeface="+mn-cs"/>
              </a:rPr>
              <a:t>Paul Zane Pilzer</a:t>
            </a:r>
          </a:p>
        </p:txBody>
      </p:sp>
      <p:sp>
        <p:nvSpPr>
          <p:cNvPr id="19" name="Rectangle 24"/>
          <p:cNvSpPr>
            <a:spLocks noChangeArrowheads="1"/>
          </p:cNvSpPr>
          <p:nvPr/>
        </p:nvSpPr>
        <p:spPr bwMode="auto">
          <a:xfrm>
            <a:off x="719138" y="5516563"/>
            <a:ext cx="5184775" cy="609600"/>
          </a:xfrm>
          <a:prstGeom prst="rect">
            <a:avLst/>
          </a:prstGeom>
          <a:noFill/>
          <a:ln w="9525">
            <a:noFill/>
            <a:miter lim="800000"/>
            <a:headEnd/>
            <a:tailEnd/>
          </a:ln>
        </p:spPr>
        <p:txBody>
          <a:bodyPr anchor="ctr">
            <a:spAutoFit/>
          </a:bodyPr>
          <a:lstStyle/>
          <a:p>
            <a:pPr algn="just" eaLnBrk="0" hangingPunct="0">
              <a:lnSpc>
                <a:spcPct val="120000"/>
              </a:lnSpc>
            </a:pPr>
            <a:r>
              <a:rPr lang="en-US">
                <a:solidFill>
                  <a:srgbClr val="21428E"/>
                </a:solidFill>
                <a:latin typeface="Verdana" pitchFamily="34" charset="0"/>
              </a:rPr>
              <a:t>mundial y autor de ocho libros best-sellers y docenas de publicaciones académicas</a:t>
            </a:r>
            <a:endParaRPr lang="en-US">
              <a:latin typeface="Verdana" pitchFamily="34" charset="0"/>
            </a:endParaRPr>
          </a:p>
        </p:txBody>
      </p:sp>
      <p:sp>
        <p:nvSpPr>
          <p:cNvPr id="20" name="Rectangle 25"/>
          <p:cNvSpPr>
            <a:spLocks noChangeArrowheads="1"/>
          </p:cNvSpPr>
          <p:nvPr/>
        </p:nvSpPr>
        <p:spPr bwMode="auto">
          <a:xfrm>
            <a:off x="2735263" y="2468563"/>
            <a:ext cx="4860925" cy="350837"/>
          </a:xfrm>
          <a:prstGeom prst="rect">
            <a:avLst/>
          </a:prstGeom>
          <a:noFill/>
          <a:ln w="9525">
            <a:noFill/>
            <a:miter lim="800000"/>
            <a:headEnd/>
            <a:tailEnd/>
          </a:ln>
        </p:spPr>
        <p:txBody>
          <a:bodyPr anchor="ctr">
            <a:spAutoFit/>
          </a:bodyPr>
          <a:lstStyle/>
          <a:p>
            <a:pPr eaLnBrk="0" hangingPunct="0">
              <a:lnSpc>
                <a:spcPct val="120000"/>
              </a:lnSpc>
            </a:pPr>
            <a:r>
              <a:rPr lang="en-US">
                <a:solidFill>
                  <a:srgbClr val="21428E"/>
                </a:solidFill>
                <a:latin typeface="Verdana" pitchFamily="34" charset="0"/>
              </a:rPr>
              <a:t>Publicada por Time Inc.'s Money Group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0-#ppt_w/2"/>
                                          </p:val>
                                        </p:tav>
                                        <p:tav tm="100000">
                                          <p:val>
                                            <p:strVal val="#ppt_x"/>
                                          </p:val>
                                        </p:tav>
                                      </p:tavLst>
                                    </p:anim>
                                    <p:anim calcmode="lin" valueType="num">
                                      <p:cBhvr additive="base">
                                        <p:cTn id="29" dur="500" fill="hold"/>
                                        <p:tgtEl>
                                          <p:spTgt spid="18"/>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0-#ppt_w/2"/>
                                          </p:val>
                                        </p:tav>
                                        <p:tav tm="100000">
                                          <p:val>
                                            <p:strVal val="#ppt_x"/>
                                          </p:val>
                                        </p:tav>
                                      </p:tavLst>
                                    </p:anim>
                                    <p:anim calcmode="lin" valueType="num">
                                      <p:cBhvr additive="base">
                                        <p:cTn id="37"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9" descr="clinton"/>
          <p:cNvPicPr>
            <a:picLocks noGrp="1" noChangeAspect="1" noChangeArrowheads="1"/>
          </p:cNvPicPr>
          <p:nvPr>
            <p:ph sz="quarter" idx="3"/>
          </p:nvPr>
        </p:nvPicPr>
        <p:blipFill>
          <a:blip r:embed="rId2"/>
          <a:srcRect/>
          <a:stretch>
            <a:fillRect/>
          </a:stretch>
        </p:blipFill>
        <p:spPr bwMode="auto">
          <a:xfrm rot="21475318">
            <a:off x="539750" y="4149725"/>
            <a:ext cx="2159000" cy="2187575"/>
          </a:xfrm>
          <a:noFill/>
          <a:ln>
            <a:miter lim="800000"/>
            <a:headEnd/>
            <a:tailEnd/>
          </a:ln>
        </p:spPr>
      </p:pic>
      <p:pic>
        <p:nvPicPr>
          <p:cNvPr id="28675" name="Picture 23" descr="buffet"/>
          <p:cNvPicPr>
            <a:picLocks noGrp="1" noChangeAspect="1" noChangeArrowheads="1"/>
          </p:cNvPicPr>
          <p:nvPr>
            <p:ph sz="quarter" idx="2"/>
          </p:nvPr>
        </p:nvPicPr>
        <p:blipFill>
          <a:blip r:embed="rId3"/>
          <a:srcRect/>
          <a:stretch>
            <a:fillRect/>
          </a:stretch>
        </p:blipFill>
        <p:spPr bwMode="auto">
          <a:xfrm rot="224547">
            <a:off x="6011863" y="1233488"/>
            <a:ext cx="2157412" cy="2185987"/>
          </a:xfrm>
          <a:noFill/>
          <a:ln>
            <a:miter lim="800000"/>
            <a:headEnd/>
            <a:tailEnd/>
          </a:ln>
        </p:spPr>
      </p:pic>
      <p:pic>
        <p:nvPicPr>
          <p:cNvPr id="28676" name="Picture 37" descr="logo"/>
          <p:cNvPicPr preferRelativeResize="0">
            <a:picLocks noGrp="1" noChangeArrowheads="1"/>
          </p:cNvPicPr>
          <p:nvPr>
            <p:ph sz="half" idx="1"/>
          </p:nvPr>
        </p:nvPicPr>
        <p:blipFill>
          <a:blip r:embed="rId4"/>
          <a:srcRect/>
          <a:stretch>
            <a:fillRect/>
          </a:stretch>
        </p:blipFill>
        <p:spPr bwMode="auto">
          <a:xfrm>
            <a:off x="6553200" y="0"/>
            <a:ext cx="2595563" cy="776288"/>
          </a:xfrm>
          <a:noFill/>
          <a:ln>
            <a:miter lim="800000"/>
            <a:headEnd/>
            <a:tailEnd/>
          </a:ln>
        </p:spPr>
      </p:pic>
      <p:sp>
        <p:nvSpPr>
          <p:cNvPr id="12" name="Rectangle 27"/>
          <p:cNvSpPr>
            <a:spLocks noChangeArrowheads="1"/>
          </p:cNvSpPr>
          <p:nvPr/>
        </p:nvSpPr>
        <p:spPr bwMode="auto">
          <a:xfrm>
            <a:off x="611188" y="1244600"/>
            <a:ext cx="4953000" cy="350838"/>
          </a:xfrm>
          <a:prstGeom prst="rect">
            <a:avLst/>
          </a:prstGeom>
          <a:noFill/>
          <a:ln w="9525">
            <a:noFill/>
            <a:miter lim="800000"/>
            <a:headEnd/>
            <a:tailEnd/>
          </a:ln>
        </p:spPr>
        <p:txBody>
          <a:bodyPr anchor="ctr">
            <a:spAutoFit/>
          </a:bodyPr>
          <a:lstStyle/>
          <a:p>
            <a:pPr eaLnBrk="0" hangingPunct="0">
              <a:lnSpc>
                <a:spcPct val="120000"/>
              </a:lnSpc>
            </a:pPr>
            <a:r>
              <a:rPr lang="en-US" i="1" dirty="0">
                <a:solidFill>
                  <a:srgbClr val="818181"/>
                </a:solidFill>
                <a:latin typeface="Verdana" pitchFamily="34" charset="0"/>
              </a:rPr>
              <a:t>“La </a:t>
            </a:r>
            <a:r>
              <a:rPr lang="en-US" i="1" dirty="0" err="1">
                <a:solidFill>
                  <a:srgbClr val="818181"/>
                </a:solidFill>
                <a:latin typeface="Verdana" pitchFamily="34" charset="0"/>
              </a:rPr>
              <a:t>mejor</a:t>
            </a:r>
            <a:r>
              <a:rPr lang="en-US" i="1" dirty="0">
                <a:solidFill>
                  <a:srgbClr val="818181"/>
                </a:solidFill>
                <a:latin typeface="Verdana" pitchFamily="34" charset="0"/>
              </a:rPr>
              <a:t> </a:t>
            </a:r>
            <a:r>
              <a:rPr lang="en-US" i="1" dirty="0" err="1">
                <a:solidFill>
                  <a:srgbClr val="818181"/>
                </a:solidFill>
                <a:latin typeface="Verdana" pitchFamily="34" charset="0"/>
              </a:rPr>
              <a:t>inversión</a:t>
            </a:r>
            <a:r>
              <a:rPr lang="en-US" i="1" dirty="0">
                <a:solidFill>
                  <a:srgbClr val="818181"/>
                </a:solidFill>
                <a:latin typeface="Verdana" pitchFamily="34" charset="0"/>
              </a:rPr>
              <a:t> </a:t>
            </a:r>
            <a:r>
              <a:rPr lang="en-US" i="1" dirty="0" err="1">
                <a:solidFill>
                  <a:srgbClr val="818181"/>
                </a:solidFill>
                <a:latin typeface="Verdana" pitchFamily="34" charset="0"/>
              </a:rPr>
              <a:t>que</a:t>
            </a:r>
            <a:r>
              <a:rPr lang="en-US" i="1" dirty="0">
                <a:solidFill>
                  <a:srgbClr val="818181"/>
                </a:solidFill>
                <a:latin typeface="Verdana" pitchFamily="34" charset="0"/>
              </a:rPr>
              <a:t> he </a:t>
            </a:r>
            <a:r>
              <a:rPr lang="en-US" i="1" dirty="0" err="1">
                <a:solidFill>
                  <a:srgbClr val="818181"/>
                </a:solidFill>
                <a:latin typeface="Verdana" pitchFamily="34" charset="0"/>
              </a:rPr>
              <a:t>podido</a:t>
            </a:r>
            <a:r>
              <a:rPr lang="en-US" i="1" dirty="0">
                <a:solidFill>
                  <a:srgbClr val="818181"/>
                </a:solidFill>
                <a:latin typeface="Verdana" pitchFamily="34" charset="0"/>
              </a:rPr>
              <a:t> hacer…”</a:t>
            </a:r>
            <a:endParaRPr lang="en-US" dirty="0">
              <a:solidFill>
                <a:srgbClr val="818181"/>
              </a:solidFill>
              <a:latin typeface="Verdana" pitchFamily="34" charset="0"/>
            </a:endParaRPr>
          </a:p>
        </p:txBody>
      </p:sp>
      <p:sp>
        <p:nvSpPr>
          <p:cNvPr id="13" name="Rectangle 28"/>
          <p:cNvSpPr>
            <a:spLocks noChangeArrowheads="1"/>
          </p:cNvSpPr>
          <p:nvPr/>
        </p:nvSpPr>
        <p:spPr bwMode="auto">
          <a:xfrm>
            <a:off x="611188" y="1643063"/>
            <a:ext cx="4935537" cy="1016000"/>
          </a:xfrm>
          <a:prstGeom prst="rect">
            <a:avLst/>
          </a:prstGeom>
          <a:noFill/>
          <a:ln w="9525">
            <a:noFill/>
            <a:miter lim="800000"/>
            <a:headEnd/>
            <a:tailEnd/>
          </a:ln>
        </p:spPr>
        <p:txBody>
          <a:bodyPr anchor="ctr">
            <a:spAutoFit/>
          </a:bodyPr>
          <a:lstStyle/>
          <a:p>
            <a:pPr eaLnBrk="0" hangingPunct="0">
              <a:lnSpc>
                <a:spcPct val="120000"/>
              </a:lnSpc>
            </a:pPr>
            <a:r>
              <a:rPr lang="en-US" sz="1600" b="1" dirty="0">
                <a:solidFill>
                  <a:srgbClr val="21428E"/>
                </a:solidFill>
                <a:latin typeface="Verdana" pitchFamily="34" charset="0"/>
              </a:rPr>
              <a:t>Warren</a:t>
            </a:r>
            <a:r>
              <a:rPr lang="en-US" sz="1600" dirty="0">
                <a:solidFill>
                  <a:srgbClr val="21428E"/>
                </a:solidFill>
                <a:latin typeface="Verdana" pitchFamily="34" charset="0"/>
              </a:rPr>
              <a:t> </a:t>
            </a:r>
            <a:r>
              <a:rPr lang="en-US" sz="1600" dirty="0" err="1">
                <a:solidFill>
                  <a:srgbClr val="21428E"/>
                </a:solidFill>
                <a:latin typeface="Verdana" pitchFamily="34" charset="0"/>
              </a:rPr>
              <a:t>es</a:t>
            </a:r>
            <a:r>
              <a:rPr lang="en-US" sz="1600" dirty="0">
                <a:solidFill>
                  <a:srgbClr val="21428E"/>
                </a:solidFill>
                <a:latin typeface="Verdana" pitchFamily="34" charset="0"/>
              </a:rPr>
              <a:t> </a:t>
            </a:r>
            <a:r>
              <a:rPr lang="en-US" sz="1600" dirty="0" err="1">
                <a:solidFill>
                  <a:srgbClr val="21428E"/>
                </a:solidFill>
                <a:latin typeface="Verdana" pitchFamily="34" charset="0"/>
              </a:rPr>
              <a:t>dueño</a:t>
            </a:r>
            <a:r>
              <a:rPr lang="en-US" sz="1600" dirty="0">
                <a:solidFill>
                  <a:srgbClr val="21428E"/>
                </a:solidFill>
                <a:latin typeface="Verdana" pitchFamily="34" charset="0"/>
              </a:rPr>
              <a:t> </a:t>
            </a:r>
            <a:r>
              <a:rPr lang="en-US" sz="1600" dirty="0" err="1">
                <a:solidFill>
                  <a:srgbClr val="21428E"/>
                </a:solidFill>
                <a:latin typeface="Verdana" pitchFamily="34" charset="0"/>
              </a:rPr>
              <a:t>hoy</a:t>
            </a:r>
            <a:r>
              <a:rPr lang="en-US" sz="1600" dirty="0">
                <a:solidFill>
                  <a:srgbClr val="21428E"/>
                </a:solidFill>
                <a:latin typeface="Verdana" pitchFamily="34" charset="0"/>
              </a:rPr>
              <a:t> de 51 </a:t>
            </a:r>
            <a:r>
              <a:rPr lang="en-US" sz="1600" dirty="0" err="1">
                <a:solidFill>
                  <a:srgbClr val="21428E"/>
                </a:solidFill>
                <a:latin typeface="Verdana" pitchFamily="34" charset="0"/>
              </a:rPr>
              <a:t>empresas</a:t>
            </a:r>
            <a:r>
              <a:rPr lang="en-US" sz="1600" dirty="0">
                <a:solidFill>
                  <a:srgbClr val="21428E"/>
                </a:solidFill>
                <a:latin typeface="Verdana" pitchFamily="34" charset="0"/>
              </a:rPr>
              <a:t>, 3 de las </a:t>
            </a:r>
            <a:r>
              <a:rPr lang="en-US" sz="1600" dirty="0" err="1">
                <a:solidFill>
                  <a:srgbClr val="21428E"/>
                </a:solidFill>
                <a:latin typeface="Verdana" pitchFamily="34" charset="0"/>
              </a:rPr>
              <a:t>cuales</a:t>
            </a:r>
            <a:r>
              <a:rPr lang="en-US" sz="1600" dirty="0">
                <a:solidFill>
                  <a:srgbClr val="21428E"/>
                </a:solidFill>
                <a:latin typeface="Verdana" pitchFamily="34" charset="0"/>
              </a:rPr>
              <a:t> son </a:t>
            </a:r>
            <a:r>
              <a:rPr lang="en-US" sz="1600" dirty="0" err="1">
                <a:solidFill>
                  <a:srgbClr val="21428E"/>
                </a:solidFill>
                <a:latin typeface="Verdana" pitchFamily="34" charset="0"/>
              </a:rPr>
              <a:t>empresas</a:t>
            </a:r>
            <a:r>
              <a:rPr lang="en-US" sz="1600" dirty="0">
                <a:solidFill>
                  <a:srgbClr val="21428E"/>
                </a:solidFill>
                <a:latin typeface="Verdana" pitchFamily="34" charset="0"/>
              </a:rPr>
              <a:t> de </a:t>
            </a:r>
            <a:r>
              <a:rPr lang="en-US" sz="1600" dirty="0" err="1">
                <a:solidFill>
                  <a:srgbClr val="21428E"/>
                </a:solidFill>
                <a:latin typeface="Verdana" pitchFamily="34" charset="0"/>
              </a:rPr>
              <a:t>comercialización</a:t>
            </a:r>
            <a:r>
              <a:rPr lang="en-US" sz="1600" dirty="0">
                <a:solidFill>
                  <a:srgbClr val="21428E"/>
                </a:solidFill>
                <a:latin typeface="Verdana" pitchFamily="34" charset="0"/>
              </a:rPr>
              <a:t> de </a:t>
            </a:r>
            <a:r>
              <a:rPr lang="en-US" sz="1600" dirty="0" err="1">
                <a:solidFill>
                  <a:srgbClr val="21428E"/>
                </a:solidFill>
                <a:latin typeface="Verdana" pitchFamily="34" charset="0"/>
              </a:rPr>
              <a:t>redes</a:t>
            </a:r>
            <a:r>
              <a:rPr lang="en-US" sz="1800" dirty="0">
                <a:solidFill>
                  <a:srgbClr val="21428E"/>
                </a:solidFill>
                <a:latin typeface="Verdana" pitchFamily="34" charset="0"/>
              </a:rPr>
              <a:t> </a:t>
            </a:r>
          </a:p>
        </p:txBody>
      </p:sp>
      <p:sp>
        <p:nvSpPr>
          <p:cNvPr id="14" name="Text Box 17"/>
          <p:cNvSpPr txBox="1">
            <a:spLocks noChangeArrowheads="1"/>
          </p:cNvSpPr>
          <p:nvPr/>
        </p:nvSpPr>
        <p:spPr bwMode="auto">
          <a:xfrm>
            <a:off x="555625" y="2552700"/>
            <a:ext cx="2286000" cy="427038"/>
          </a:xfrm>
          <a:prstGeom prst="rect">
            <a:avLst/>
          </a:prstGeom>
          <a:noFill/>
          <a:ln w="38100">
            <a:noFill/>
            <a:miter lim="800000"/>
            <a:headEnd/>
            <a:tailEnd/>
          </a:ln>
          <a:effectLst>
            <a:outerShdw dist="28398" dir="9206097" algn="ctr" rotWithShape="0">
              <a:schemeClr val="folHlink"/>
            </a:outerShdw>
          </a:effectLst>
        </p:spPr>
        <p:txBody>
          <a:bodyPr>
            <a:spAutoFit/>
          </a:bodyPr>
          <a:lstStyle/>
          <a:p>
            <a:pPr>
              <a:defRPr/>
            </a:pPr>
            <a:r>
              <a:rPr lang="en-US" sz="2200" b="1">
                <a:solidFill>
                  <a:srgbClr val="00A3F4"/>
                </a:solidFill>
                <a:latin typeface="Arial" charset="0"/>
                <a:cs typeface="+mn-cs"/>
              </a:rPr>
              <a:t>Warren Buffet </a:t>
            </a:r>
          </a:p>
        </p:txBody>
      </p:sp>
      <p:sp>
        <p:nvSpPr>
          <p:cNvPr id="15" name="Rectangle 29"/>
          <p:cNvSpPr>
            <a:spLocks noChangeArrowheads="1"/>
          </p:cNvSpPr>
          <p:nvPr/>
        </p:nvSpPr>
        <p:spPr bwMode="auto">
          <a:xfrm>
            <a:off x="2519363" y="2460625"/>
            <a:ext cx="3348037" cy="603250"/>
          </a:xfrm>
          <a:prstGeom prst="rect">
            <a:avLst/>
          </a:prstGeom>
          <a:noFill/>
          <a:ln w="9525">
            <a:noFill/>
            <a:miter lim="800000"/>
            <a:headEnd/>
            <a:tailEnd/>
          </a:ln>
        </p:spPr>
        <p:txBody>
          <a:bodyPr anchor="ctr">
            <a:spAutoFit/>
          </a:bodyPr>
          <a:lstStyle/>
          <a:p>
            <a:pPr eaLnBrk="0" hangingPunct="0">
              <a:lnSpc>
                <a:spcPct val="120000"/>
              </a:lnSpc>
              <a:buFontTx/>
              <a:buChar char="-"/>
            </a:pPr>
            <a:r>
              <a:rPr lang="en-US">
                <a:solidFill>
                  <a:srgbClr val="21428E"/>
                </a:solidFill>
                <a:latin typeface="Verdana" pitchFamily="34" charset="0"/>
              </a:rPr>
              <a:t> ¡Multimillonario inversionista y la persona más rica del mundo! </a:t>
            </a:r>
          </a:p>
        </p:txBody>
      </p:sp>
      <p:sp>
        <p:nvSpPr>
          <p:cNvPr id="16" name="Rectangle 31"/>
          <p:cNvSpPr>
            <a:spLocks noChangeArrowheads="1"/>
          </p:cNvSpPr>
          <p:nvPr/>
        </p:nvSpPr>
        <p:spPr bwMode="auto">
          <a:xfrm>
            <a:off x="3240088" y="4221163"/>
            <a:ext cx="4953000" cy="1163637"/>
          </a:xfrm>
          <a:prstGeom prst="rect">
            <a:avLst/>
          </a:prstGeom>
          <a:noFill/>
          <a:ln w="9525">
            <a:noFill/>
            <a:miter lim="800000"/>
            <a:headEnd/>
            <a:tailEnd/>
          </a:ln>
        </p:spPr>
        <p:txBody>
          <a:bodyPr anchor="ctr">
            <a:spAutoFit/>
          </a:bodyPr>
          <a:lstStyle/>
          <a:p>
            <a:pPr eaLnBrk="0" hangingPunct="0">
              <a:lnSpc>
                <a:spcPct val="120000"/>
              </a:lnSpc>
            </a:pPr>
            <a:r>
              <a:rPr lang="en-US" i="1" dirty="0">
                <a:solidFill>
                  <a:schemeClr val="bg2"/>
                </a:solidFill>
                <a:latin typeface="Verdana" pitchFamily="34" charset="0"/>
              </a:rPr>
              <a:t>“Su </a:t>
            </a:r>
            <a:r>
              <a:rPr lang="en-US" i="1" dirty="0" err="1">
                <a:solidFill>
                  <a:schemeClr val="bg2"/>
                </a:solidFill>
                <a:latin typeface="Verdana" pitchFamily="34" charset="0"/>
              </a:rPr>
              <a:t>industria</a:t>
            </a:r>
            <a:r>
              <a:rPr lang="en-US" i="1" dirty="0">
                <a:solidFill>
                  <a:schemeClr val="bg2"/>
                </a:solidFill>
                <a:latin typeface="Verdana" pitchFamily="34" charset="0"/>
              </a:rPr>
              <a:t> </a:t>
            </a:r>
            <a:r>
              <a:rPr lang="en-US" i="1" dirty="0" err="1">
                <a:solidFill>
                  <a:schemeClr val="bg2"/>
                </a:solidFill>
                <a:latin typeface="Verdana" pitchFamily="34" charset="0"/>
              </a:rPr>
              <a:t>promueve</a:t>
            </a:r>
            <a:r>
              <a:rPr lang="en-US" i="1" dirty="0">
                <a:solidFill>
                  <a:schemeClr val="bg2"/>
                </a:solidFill>
                <a:latin typeface="Verdana" pitchFamily="34" charset="0"/>
              </a:rPr>
              <a:t> </a:t>
            </a:r>
            <a:r>
              <a:rPr lang="en-US" i="1" dirty="0" err="1">
                <a:solidFill>
                  <a:schemeClr val="bg2"/>
                </a:solidFill>
                <a:latin typeface="Verdana" pitchFamily="34" charset="0"/>
              </a:rPr>
              <a:t>valores</a:t>
            </a:r>
            <a:r>
              <a:rPr lang="en-US" i="1" dirty="0">
                <a:solidFill>
                  <a:schemeClr val="bg2"/>
                </a:solidFill>
                <a:latin typeface="Verdana" pitchFamily="34" charset="0"/>
              </a:rPr>
              <a:t> </a:t>
            </a:r>
            <a:r>
              <a:rPr lang="en-US" i="1" dirty="0" err="1">
                <a:solidFill>
                  <a:schemeClr val="bg2"/>
                </a:solidFill>
                <a:latin typeface="Verdana" pitchFamily="34" charset="0"/>
              </a:rPr>
              <a:t>fundamentales</a:t>
            </a:r>
            <a:r>
              <a:rPr lang="en-US" i="1" dirty="0">
                <a:solidFill>
                  <a:schemeClr val="bg2"/>
                </a:solidFill>
                <a:latin typeface="Verdana" pitchFamily="34" charset="0"/>
              </a:rPr>
              <a:t> en </a:t>
            </a:r>
            <a:r>
              <a:rPr lang="en-US" i="1" dirty="0" err="1">
                <a:solidFill>
                  <a:schemeClr val="bg2"/>
                </a:solidFill>
                <a:latin typeface="Verdana" pitchFamily="34" charset="0"/>
              </a:rPr>
              <a:t>todo</a:t>
            </a:r>
            <a:r>
              <a:rPr lang="en-US" i="1" dirty="0">
                <a:solidFill>
                  <a:schemeClr val="bg2"/>
                </a:solidFill>
                <a:latin typeface="Verdana" pitchFamily="34" charset="0"/>
              </a:rPr>
              <a:t> el </a:t>
            </a:r>
            <a:r>
              <a:rPr lang="en-US" i="1" dirty="0" err="1">
                <a:solidFill>
                  <a:schemeClr val="bg2"/>
                </a:solidFill>
                <a:latin typeface="Verdana" pitchFamily="34" charset="0"/>
              </a:rPr>
              <a:t>mundo</a:t>
            </a:r>
            <a:r>
              <a:rPr lang="en-US" i="1" dirty="0">
                <a:solidFill>
                  <a:schemeClr val="bg2"/>
                </a:solidFill>
                <a:latin typeface="Verdana" pitchFamily="34" charset="0"/>
              </a:rPr>
              <a:t> y </a:t>
            </a:r>
            <a:r>
              <a:rPr lang="en-US" i="1" dirty="0" err="1">
                <a:solidFill>
                  <a:schemeClr val="bg2"/>
                </a:solidFill>
                <a:latin typeface="Verdana" pitchFamily="34" charset="0"/>
              </a:rPr>
              <a:t>da</a:t>
            </a:r>
            <a:r>
              <a:rPr lang="en-US" i="1" dirty="0">
                <a:solidFill>
                  <a:schemeClr val="bg2"/>
                </a:solidFill>
                <a:latin typeface="Verdana" pitchFamily="34" charset="0"/>
              </a:rPr>
              <a:t> a las personas la </a:t>
            </a:r>
            <a:r>
              <a:rPr lang="en-US" i="1" dirty="0" err="1">
                <a:solidFill>
                  <a:schemeClr val="bg2"/>
                </a:solidFill>
                <a:latin typeface="Verdana" pitchFamily="34" charset="0"/>
              </a:rPr>
              <a:t>oportunidad</a:t>
            </a:r>
            <a:r>
              <a:rPr lang="en-US" i="1" dirty="0">
                <a:solidFill>
                  <a:schemeClr val="bg2"/>
                </a:solidFill>
                <a:latin typeface="Verdana" pitchFamily="34" charset="0"/>
              </a:rPr>
              <a:t> de </a:t>
            </a:r>
            <a:r>
              <a:rPr lang="en-US" i="1" dirty="0" err="1">
                <a:solidFill>
                  <a:schemeClr val="bg2"/>
                </a:solidFill>
                <a:latin typeface="Verdana" pitchFamily="34" charset="0"/>
              </a:rPr>
              <a:t>sacar</a:t>
            </a:r>
            <a:r>
              <a:rPr lang="en-US" i="1" dirty="0">
                <a:solidFill>
                  <a:schemeClr val="bg2"/>
                </a:solidFill>
                <a:latin typeface="Verdana" pitchFamily="34" charset="0"/>
              </a:rPr>
              <a:t> el </a:t>
            </a:r>
            <a:r>
              <a:rPr lang="en-US" i="1" dirty="0" err="1">
                <a:solidFill>
                  <a:schemeClr val="bg2"/>
                </a:solidFill>
                <a:latin typeface="Verdana" pitchFamily="34" charset="0"/>
              </a:rPr>
              <a:t>máximo</a:t>
            </a:r>
            <a:r>
              <a:rPr lang="en-US" i="1" dirty="0">
                <a:solidFill>
                  <a:schemeClr val="bg2"/>
                </a:solidFill>
                <a:latin typeface="Verdana" pitchFamily="34" charset="0"/>
              </a:rPr>
              <a:t> </a:t>
            </a:r>
            <a:r>
              <a:rPr lang="en-US" i="1" dirty="0" err="1">
                <a:solidFill>
                  <a:schemeClr val="bg2"/>
                </a:solidFill>
                <a:latin typeface="Verdana" pitchFamily="34" charset="0"/>
              </a:rPr>
              <a:t>provecho</a:t>
            </a:r>
            <a:r>
              <a:rPr lang="en-US" i="1" dirty="0">
                <a:solidFill>
                  <a:schemeClr val="bg2"/>
                </a:solidFill>
                <a:latin typeface="Verdana" pitchFamily="34" charset="0"/>
              </a:rPr>
              <a:t> a </a:t>
            </a:r>
            <a:r>
              <a:rPr lang="en-US" i="1" dirty="0" err="1">
                <a:solidFill>
                  <a:schemeClr val="bg2"/>
                </a:solidFill>
                <a:latin typeface="Verdana" pitchFamily="34" charset="0"/>
              </a:rPr>
              <a:t>sus</a:t>
            </a:r>
            <a:r>
              <a:rPr lang="en-US" i="1" dirty="0">
                <a:solidFill>
                  <a:schemeClr val="bg2"/>
                </a:solidFill>
                <a:latin typeface="Verdana" pitchFamily="34" charset="0"/>
              </a:rPr>
              <a:t> </a:t>
            </a:r>
            <a:r>
              <a:rPr lang="en-US" i="1" dirty="0" err="1">
                <a:solidFill>
                  <a:schemeClr val="bg2"/>
                </a:solidFill>
                <a:latin typeface="Verdana" pitchFamily="34" charset="0"/>
              </a:rPr>
              <a:t>vidas</a:t>
            </a:r>
            <a:r>
              <a:rPr lang="en-US" i="1" dirty="0">
                <a:solidFill>
                  <a:schemeClr val="bg2"/>
                </a:solidFill>
                <a:latin typeface="Verdana" pitchFamily="34" charset="0"/>
              </a:rPr>
              <a:t>, y, </a:t>
            </a:r>
            <a:r>
              <a:rPr lang="en-US" i="1" dirty="0" err="1">
                <a:solidFill>
                  <a:schemeClr val="bg2"/>
                </a:solidFill>
                <a:latin typeface="Verdana" pitchFamily="34" charset="0"/>
              </a:rPr>
              <a:t>para</a:t>
            </a:r>
            <a:r>
              <a:rPr lang="en-US" i="1" dirty="0">
                <a:solidFill>
                  <a:schemeClr val="bg2"/>
                </a:solidFill>
                <a:latin typeface="Verdana" pitchFamily="34" charset="0"/>
              </a:rPr>
              <a:t> </a:t>
            </a:r>
            <a:r>
              <a:rPr lang="en-US" i="1" dirty="0" err="1">
                <a:solidFill>
                  <a:schemeClr val="bg2"/>
                </a:solidFill>
                <a:latin typeface="Verdana" pitchFamily="34" charset="0"/>
              </a:rPr>
              <a:t>mí</a:t>
            </a:r>
            <a:r>
              <a:rPr lang="en-US" i="1" dirty="0">
                <a:solidFill>
                  <a:schemeClr val="bg2"/>
                </a:solidFill>
                <a:latin typeface="Verdana" pitchFamily="34" charset="0"/>
              </a:rPr>
              <a:t>, </a:t>
            </a:r>
            <a:r>
              <a:rPr lang="en-US" i="1" dirty="0" err="1">
                <a:solidFill>
                  <a:schemeClr val="bg2"/>
                </a:solidFill>
                <a:latin typeface="Verdana" pitchFamily="34" charset="0"/>
              </a:rPr>
              <a:t>es</a:t>
            </a:r>
            <a:r>
              <a:rPr lang="en-US" i="1" dirty="0">
                <a:solidFill>
                  <a:schemeClr val="bg2"/>
                </a:solidFill>
                <a:latin typeface="Verdana" pitchFamily="34" charset="0"/>
              </a:rPr>
              <a:t> el </a:t>
            </a:r>
            <a:r>
              <a:rPr lang="en-US" i="1" dirty="0" err="1">
                <a:solidFill>
                  <a:schemeClr val="bg2"/>
                </a:solidFill>
                <a:latin typeface="Verdana" pitchFamily="34" charset="0"/>
              </a:rPr>
              <a:t>corazón</a:t>
            </a:r>
            <a:r>
              <a:rPr lang="en-US" i="1" dirty="0">
                <a:solidFill>
                  <a:schemeClr val="bg2"/>
                </a:solidFill>
                <a:latin typeface="Verdana" pitchFamily="34" charset="0"/>
              </a:rPr>
              <a:t> del </a:t>
            </a:r>
            <a:r>
              <a:rPr lang="en-US" i="1" dirty="0" err="1">
                <a:solidFill>
                  <a:schemeClr val="bg2"/>
                </a:solidFill>
                <a:latin typeface="Verdana" pitchFamily="34" charset="0"/>
              </a:rPr>
              <a:t>sueño</a:t>
            </a:r>
            <a:r>
              <a:rPr lang="en-US" i="1" dirty="0">
                <a:solidFill>
                  <a:schemeClr val="bg2"/>
                </a:solidFill>
                <a:latin typeface="Verdana" pitchFamily="34" charset="0"/>
              </a:rPr>
              <a:t> </a:t>
            </a:r>
            <a:r>
              <a:rPr lang="en-US" i="1" dirty="0" err="1">
                <a:solidFill>
                  <a:schemeClr val="bg2"/>
                </a:solidFill>
                <a:latin typeface="Verdana" pitchFamily="34" charset="0"/>
              </a:rPr>
              <a:t>americano</a:t>
            </a:r>
            <a:r>
              <a:rPr lang="en-US" i="1" dirty="0">
                <a:solidFill>
                  <a:schemeClr val="bg2"/>
                </a:solidFill>
                <a:latin typeface="Verdana" pitchFamily="34" charset="0"/>
              </a:rPr>
              <a:t>”</a:t>
            </a:r>
            <a:r>
              <a:rPr lang="en-US" sz="1600" i="1" dirty="0">
                <a:solidFill>
                  <a:schemeClr val="bg2"/>
                </a:solidFill>
                <a:latin typeface="Verdana" pitchFamily="34" charset="0"/>
              </a:rPr>
              <a:t> </a:t>
            </a:r>
          </a:p>
        </p:txBody>
      </p:sp>
      <p:sp>
        <p:nvSpPr>
          <p:cNvPr id="17" name="Text Box 12"/>
          <p:cNvSpPr txBox="1">
            <a:spLocks noChangeArrowheads="1"/>
          </p:cNvSpPr>
          <p:nvPr/>
        </p:nvSpPr>
        <p:spPr bwMode="auto">
          <a:xfrm>
            <a:off x="3222625" y="5414963"/>
            <a:ext cx="1744663" cy="427037"/>
          </a:xfrm>
          <a:prstGeom prst="rect">
            <a:avLst/>
          </a:prstGeom>
          <a:noFill/>
          <a:ln w="38100">
            <a:noFill/>
            <a:miter lim="800000"/>
            <a:headEnd/>
            <a:tailEnd/>
          </a:ln>
          <a:effectLst>
            <a:outerShdw dist="28398" dir="9206097" algn="ctr" rotWithShape="0">
              <a:schemeClr val="folHlink"/>
            </a:outerShdw>
          </a:effectLst>
        </p:spPr>
        <p:txBody>
          <a:bodyPr>
            <a:spAutoFit/>
          </a:bodyPr>
          <a:lstStyle/>
          <a:p>
            <a:pPr>
              <a:defRPr/>
            </a:pPr>
            <a:r>
              <a:rPr lang="en-US" sz="2200" b="1">
                <a:solidFill>
                  <a:srgbClr val="00A3F4"/>
                </a:solidFill>
                <a:latin typeface="Arial" charset="0"/>
                <a:cs typeface="+mn-cs"/>
              </a:rPr>
              <a:t>Bill Clinton</a:t>
            </a:r>
            <a:r>
              <a:rPr lang="en-US" sz="1800">
                <a:latin typeface="Arial" charset="0"/>
                <a:cs typeface="+mn-cs"/>
              </a:rPr>
              <a:t> </a:t>
            </a:r>
          </a:p>
        </p:txBody>
      </p:sp>
      <p:sp>
        <p:nvSpPr>
          <p:cNvPr id="18" name="Rectangle 33"/>
          <p:cNvSpPr>
            <a:spLocks noChangeArrowheads="1"/>
          </p:cNvSpPr>
          <p:nvPr/>
        </p:nvSpPr>
        <p:spPr bwMode="auto">
          <a:xfrm>
            <a:off x="4787900" y="5454650"/>
            <a:ext cx="3168650" cy="323850"/>
          </a:xfrm>
          <a:prstGeom prst="rect">
            <a:avLst/>
          </a:prstGeom>
          <a:noFill/>
          <a:ln w="9525">
            <a:noFill/>
            <a:miter lim="800000"/>
            <a:headEnd/>
            <a:tailEnd/>
          </a:ln>
        </p:spPr>
        <p:txBody>
          <a:bodyPr anchor="ctr">
            <a:spAutoFit/>
          </a:bodyPr>
          <a:lstStyle/>
          <a:p>
            <a:pPr eaLnBrk="0" hangingPunct="0">
              <a:lnSpc>
                <a:spcPct val="120000"/>
              </a:lnSpc>
            </a:pPr>
            <a:r>
              <a:rPr lang="en-US">
                <a:solidFill>
                  <a:srgbClr val="21428E"/>
                </a:solidFill>
                <a:latin typeface="Verdana" pitchFamily="34" charset="0"/>
              </a:rPr>
              <a:t>– Ex presidente de EE.UU.</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1+#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1+#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Grp="1" noChangeAspect="1" noChangeArrowheads="1"/>
          </p:cNvPicPr>
          <p:nvPr>
            <p:ph sz="quarter" idx="2"/>
          </p:nvPr>
        </p:nvPicPr>
        <p:blipFill>
          <a:blip r:embed="rId2"/>
          <a:srcRect/>
          <a:stretch>
            <a:fillRect/>
          </a:stretch>
        </p:blipFill>
        <p:spPr bwMode="auto">
          <a:xfrm>
            <a:off x="250825" y="1143000"/>
            <a:ext cx="2286000" cy="2286000"/>
          </a:xfrm>
          <a:noFill/>
          <a:ln>
            <a:miter lim="800000"/>
            <a:headEnd/>
            <a:tailEnd/>
          </a:ln>
        </p:spPr>
      </p:pic>
      <p:pic>
        <p:nvPicPr>
          <p:cNvPr id="29699" name="Picture 18" descr="slide39"/>
          <p:cNvPicPr>
            <a:picLocks noGrp="1" noChangeAspect="1" noChangeArrowheads="1"/>
          </p:cNvPicPr>
          <p:nvPr>
            <p:ph sz="quarter" idx="3"/>
          </p:nvPr>
        </p:nvPicPr>
        <p:blipFill>
          <a:blip r:embed="rId3"/>
          <a:srcRect/>
          <a:stretch>
            <a:fillRect/>
          </a:stretch>
        </p:blipFill>
        <p:spPr bwMode="auto">
          <a:xfrm>
            <a:off x="6372225" y="3902075"/>
            <a:ext cx="2463800" cy="2514600"/>
          </a:xfrm>
          <a:noFill/>
          <a:ln>
            <a:miter lim="800000"/>
            <a:headEnd/>
            <a:tailEnd/>
          </a:ln>
        </p:spPr>
      </p:pic>
      <p:pic>
        <p:nvPicPr>
          <p:cNvPr id="29700" name="Picture 31" descr="logo"/>
          <p:cNvPicPr preferRelativeResize="0">
            <a:picLocks noGrp="1" noChangeArrowheads="1"/>
          </p:cNvPicPr>
          <p:nvPr>
            <p:ph sz="half" idx="1"/>
          </p:nvPr>
        </p:nvPicPr>
        <p:blipFill>
          <a:blip r:embed="rId4"/>
          <a:srcRect/>
          <a:stretch>
            <a:fillRect/>
          </a:stretch>
        </p:blipFill>
        <p:spPr bwMode="auto">
          <a:xfrm>
            <a:off x="6553200" y="0"/>
            <a:ext cx="2595563" cy="776288"/>
          </a:xfrm>
          <a:noFill/>
          <a:ln>
            <a:miter lim="800000"/>
            <a:headEnd/>
            <a:tailEnd/>
          </a:ln>
        </p:spPr>
      </p:pic>
      <p:sp>
        <p:nvSpPr>
          <p:cNvPr id="13" name="Rectangle 4"/>
          <p:cNvSpPr>
            <a:spLocks noChangeArrowheads="1"/>
          </p:cNvSpPr>
          <p:nvPr/>
        </p:nvSpPr>
        <p:spPr bwMode="auto">
          <a:xfrm>
            <a:off x="3059113" y="1408113"/>
            <a:ext cx="5284787" cy="1114425"/>
          </a:xfrm>
          <a:prstGeom prst="rect">
            <a:avLst/>
          </a:prstGeom>
          <a:noFill/>
          <a:ln w="9525">
            <a:noFill/>
            <a:miter lim="800000"/>
            <a:headEnd/>
            <a:tailEnd/>
          </a:ln>
        </p:spPr>
        <p:txBody>
          <a:bodyPr anchor="ctr">
            <a:spAutoFit/>
          </a:bodyPr>
          <a:lstStyle/>
          <a:p>
            <a:pPr eaLnBrk="0" hangingPunct="0">
              <a:lnSpc>
                <a:spcPct val="120000"/>
              </a:lnSpc>
            </a:pPr>
            <a:r>
              <a:rPr lang="en-US" i="1" dirty="0">
                <a:solidFill>
                  <a:schemeClr val="bg2"/>
                </a:solidFill>
                <a:latin typeface="Verdana" pitchFamily="34" charset="0"/>
              </a:rPr>
              <a:t>“Si </a:t>
            </a:r>
            <a:r>
              <a:rPr lang="en-US" i="1" dirty="0" err="1">
                <a:solidFill>
                  <a:schemeClr val="bg2"/>
                </a:solidFill>
                <a:latin typeface="Verdana" pitchFamily="34" charset="0"/>
              </a:rPr>
              <a:t>realmente</a:t>
            </a:r>
            <a:r>
              <a:rPr lang="en-US" i="1" dirty="0">
                <a:solidFill>
                  <a:schemeClr val="bg2"/>
                </a:solidFill>
                <a:latin typeface="Verdana" pitchFamily="34" charset="0"/>
              </a:rPr>
              <a:t> </a:t>
            </a:r>
            <a:r>
              <a:rPr lang="en-US" i="1" dirty="0" err="1">
                <a:solidFill>
                  <a:schemeClr val="bg2"/>
                </a:solidFill>
                <a:latin typeface="Verdana" pitchFamily="34" charset="0"/>
              </a:rPr>
              <a:t>quieres</a:t>
            </a:r>
            <a:r>
              <a:rPr lang="en-US" i="1" dirty="0">
                <a:solidFill>
                  <a:schemeClr val="bg2"/>
                </a:solidFill>
                <a:latin typeface="Verdana" pitchFamily="34" charset="0"/>
              </a:rPr>
              <a:t> </a:t>
            </a:r>
            <a:r>
              <a:rPr lang="en-US" i="1" dirty="0" err="1">
                <a:solidFill>
                  <a:schemeClr val="bg2"/>
                </a:solidFill>
                <a:latin typeface="Verdana" pitchFamily="34" charset="0"/>
              </a:rPr>
              <a:t>aprender</a:t>
            </a:r>
            <a:r>
              <a:rPr lang="en-US" i="1" dirty="0">
                <a:solidFill>
                  <a:schemeClr val="bg2"/>
                </a:solidFill>
                <a:latin typeface="Verdana" pitchFamily="34" charset="0"/>
              </a:rPr>
              <a:t> a </a:t>
            </a:r>
            <a:r>
              <a:rPr lang="en-US" i="1" dirty="0" err="1">
                <a:solidFill>
                  <a:schemeClr val="bg2"/>
                </a:solidFill>
                <a:latin typeface="Verdana" pitchFamily="34" charset="0"/>
              </a:rPr>
              <a:t>hacerte</a:t>
            </a:r>
            <a:r>
              <a:rPr lang="en-US" i="1" dirty="0">
                <a:solidFill>
                  <a:schemeClr val="bg2"/>
                </a:solidFill>
                <a:latin typeface="Verdana" pitchFamily="34" charset="0"/>
              </a:rPr>
              <a:t> </a:t>
            </a:r>
            <a:r>
              <a:rPr lang="en-US" i="1" dirty="0" err="1">
                <a:solidFill>
                  <a:schemeClr val="bg2"/>
                </a:solidFill>
                <a:latin typeface="Verdana" pitchFamily="34" charset="0"/>
              </a:rPr>
              <a:t>rico</a:t>
            </a:r>
            <a:r>
              <a:rPr lang="en-US" i="1" dirty="0">
                <a:solidFill>
                  <a:schemeClr val="bg2"/>
                </a:solidFill>
                <a:latin typeface="Verdana" pitchFamily="34" charset="0"/>
              </a:rPr>
              <a:t> , </a:t>
            </a:r>
            <a:r>
              <a:rPr lang="en-US" i="1" dirty="0" err="1">
                <a:solidFill>
                  <a:schemeClr val="bg2"/>
                </a:solidFill>
                <a:latin typeface="Verdana" pitchFamily="34" charset="0"/>
              </a:rPr>
              <a:t>tienes</a:t>
            </a:r>
            <a:r>
              <a:rPr lang="en-US" i="1" dirty="0">
                <a:solidFill>
                  <a:schemeClr val="bg2"/>
                </a:solidFill>
                <a:latin typeface="Verdana" pitchFamily="34" charset="0"/>
              </a:rPr>
              <a:t> </a:t>
            </a:r>
            <a:r>
              <a:rPr lang="en-US" i="1" dirty="0" err="1">
                <a:solidFill>
                  <a:schemeClr val="bg2"/>
                </a:solidFill>
                <a:latin typeface="Verdana" pitchFamily="34" charset="0"/>
              </a:rPr>
              <a:t>que</a:t>
            </a:r>
            <a:r>
              <a:rPr lang="en-US" i="1" dirty="0">
                <a:solidFill>
                  <a:schemeClr val="bg2"/>
                </a:solidFill>
                <a:latin typeface="Verdana" pitchFamily="34" charset="0"/>
              </a:rPr>
              <a:t> </a:t>
            </a:r>
            <a:r>
              <a:rPr lang="en-US" i="1" dirty="0" err="1">
                <a:solidFill>
                  <a:schemeClr val="bg2"/>
                </a:solidFill>
                <a:latin typeface="Verdana" pitchFamily="34" charset="0"/>
              </a:rPr>
              <a:t>empezar</a:t>
            </a:r>
            <a:r>
              <a:rPr lang="en-US" i="1" dirty="0">
                <a:solidFill>
                  <a:schemeClr val="bg2"/>
                </a:solidFill>
                <a:latin typeface="Verdana" pitchFamily="34" charset="0"/>
              </a:rPr>
              <a:t> a </a:t>
            </a:r>
            <a:r>
              <a:rPr lang="en-US" i="1" dirty="0" err="1">
                <a:solidFill>
                  <a:schemeClr val="bg2"/>
                </a:solidFill>
                <a:latin typeface="Verdana" pitchFamily="34" charset="0"/>
              </a:rPr>
              <a:t>conocer</a:t>
            </a:r>
            <a:r>
              <a:rPr lang="en-US" i="1" dirty="0">
                <a:solidFill>
                  <a:schemeClr val="bg2"/>
                </a:solidFill>
                <a:latin typeface="Verdana" pitchFamily="34" charset="0"/>
              </a:rPr>
              <a:t> y </a:t>
            </a:r>
            <a:r>
              <a:rPr lang="en-US" i="1" dirty="0" err="1">
                <a:solidFill>
                  <a:schemeClr val="bg2"/>
                </a:solidFill>
                <a:latin typeface="Verdana" pitchFamily="34" charset="0"/>
              </a:rPr>
              <a:t>comprender</a:t>
            </a:r>
            <a:r>
              <a:rPr lang="en-US" i="1" dirty="0">
                <a:solidFill>
                  <a:schemeClr val="bg2"/>
                </a:solidFill>
                <a:latin typeface="Verdana" pitchFamily="34" charset="0"/>
              </a:rPr>
              <a:t> el </a:t>
            </a:r>
            <a:r>
              <a:rPr lang="en-US" i="1" dirty="0" err="1">
                <a:solidFill>
                  <a:schemeClr val="bg2"/>
                </a:solidFill>
                <a:latin typeface="Verdana" pitchFamily="34" charset="0"/>
              </a:rPr>
              <a:t>poder</a:t>
            </a:r>
            <a:r>
              <a:rPr lang="en-US" i="1" dirty="0">
                <a:solidFill>
                  <a:schemeClr val="bg2"/>
                </a:solidFill>
                <a:latin typeface="Verdana" pitchFamily="34" charset="0"/>
              </a:rPr>
              <a:t> </a:t>
            </a:r>
            <a:r>
              <a:rPr lang="en-US" i="1" dirty="0" err="1">
                <a:solidFill>
                  <a:schemeClr val="bg2"/>
                </a:solidFill>
                <a:latin typeface="Verdana" pitchFamily="34" charset="0"/>
              </a:rPr>
              <a:t>que</a:t>
            </a:r>
            <a:r>
              <a:rPr lang="en-US" i="1" dirty="0">
                <a:solidFill>
                  <a:schemeClr val="bg2"/>
                </a:solidFill>
                <a:latin typeface="Verdana" pitchFamily="34" charset="0"/>
              </a:rPr>
              <a:t> se </a:t>
            </a:r>
            <a:r>
              <a:rPr lang="en-US" i="1" dirty="0" err="1">
                <a:solidFill>
                  <a:schemeClr val="bg2"/>
                </a:solidFill>
                <a:latin typeface="Verdana" pitchFamily="34" charset="0"/>
              </a:rPr>
              <a:t>encuentra</a:t>
            </a:r>
            <a:r>
              <a:rPr lang="en-US" i="1" dirty="0">
                <a:solidFill>
                  <a:schemeClr val="bg2"/>
                </a:solidFill>
                <a:latin typeface="Verdana" pitchFamily="34" charset="0"/>
              </a:rPr>
              <a:t> en las </a:t>
            </a:r>
            <a:r>
              <a:rPr lang="en-US" i="1" dirty="0" err="1">
                <a:solidFill>
                  <a:schemeClr val="bg2"/>
                </a:solidFill>
                <a:latin typeface="Verdana" pitchFamily="34" charset="0"/>
              </a:rPr>
              <a:t>redes</a:t>
            </a:r>
            <a:r>
              <a:rPr lang="en-US" i="1" dirty="0">
                <a:solidFill>
                  <a:schemeClr val="bg2"/>
                </a:solidFill>
                <a:latin typeface="Verdana" pitchFamily="34" charset="0"/>
              </a:rPr>
              <a:t>. Las personas </a:t>
            </a:r>
            <a:r>
              <a:rPr lang="en-US" i="1" dirty="0" err="1">
                <a:solidFill>
                  <a:schemeClr val="bg2"/>
                </a:solidFill>
                <a:latin typeface="Verdana" pitchFamily="34" charset="0"/>
              </a:rPr>
              <a:t>más</a:t>
            </a:r>
            <a:r>
              <a:rPr lang="en-US" i="1" dirty="0">
                <a:solidFill>
                  <a:schemeClr val="bg2"/>
                </a:solidFill>
                <a:latin typeface="Verdana" pitchFamily="34" charset="0"/>
              </a:rPr>
              <a:t> </a:t>
            </a:r>
            <a:r>
              <a:rPr lang="en-US" i="1" dirty="0" err="1">
                <a:solidFill>
                  <a:schemeClr val="bg2"/>
                </a:solidFill>
                <a:latin typeface="Verdana" pitchFamily="34" charset="0"/>
              </a:rPr>
              <a:t>ricas</a:t>
            </a:r>
            <a:r>
              <a:rPr lang="en-US" i="1" dirty="0">
                <a:solidFill>
                  <a:schemeClr val="bg2"/>
                </a:solidFill>
                <a:latin typeface="Verdana" pitchFamily="34" charset="0"/>
              </a:rPr>
              <a:t> del </a:t>
            </a:r>
            <a:r>
              <a:rPr lang="en-US" i="1" dirty="0" err="1">
                <a:solidFill>
                  <a:schemeClr val="bg2"/>
                </a:solidFill>
                <a:latin typeface="Verdana" pitchFamily="34" charset="0"/>
              </a:rPr>
              <a:t>mundo</a:t>
            </a:r>
            <a:r>
              <a:rPr lang="en-US" i="1" dirty="0">
                <a:solidFill>
                  <a:schemeClr val="bg2"/>
                </a:solidFill>
                <a:latin typeface="Verdana" pitchFamily="34" charset="0"/>
              </a:rPr>
              <a:t> </a:t>
            </a:r>
            <a:r>
              <a:rPr lang="en-US" i="1" dirty="0" err="1">
                <a:solidFill>
                  <a:schemeClr val="bg2"/>
                </a:solidFill>
                <a:latin typeface="Verdana" pitchFamily="34" charset="0"/>
              </a:rPr>
              <a:t>contruyen</a:t>
            </a:r>
            <a:r>
              <a:rPr lang="en-US" i="1" dirty="0">
                <a:solidFill>
                  <a:schemeClr val="bg2"/>
                </a:solidFill>
                <a:latin typeface="Verdana" pitchFamily="34" charset="0"/>
              </a:rPr>
              <a:t> </a:t>
            </a:r>
            <a:r>
              <a:rPr lang="en-US" i="1" dirty="0" err="1">
                <a:solidFill>
                  <a:schemeClr val="bg2"/>
                </a:solidFill>
                <a:latin typeface="Verdana" pitchFamily="34" charset="0"/>
              </a:rPr>
              <a:t>redes</a:t>
            </a:r>
            <a:r>
              <a:rPr lang="en-US" i="1" dirty="0">
                <a:solidFill>
                  <a:schemeClr val="bg2"/>
                </a:solidFill>
                <a:latin typeface="Verdana" pitchFamily="34" charset="0"/>
              </a:rPr>
              <a:t>.” </a:t>
            </a:r>
          </a:p>
        </p:txBody>
      </p:sp>
      <p:sp>
        <p:nvSpPr>
          <p:cNvPr id="14" name="Rectangle 5"/>
          <p:cNvSpPr>
            <a:spLocks noChangeArrowheads="1"/>
          </p:cNvSpPr>
          <p:nvPr/>
        </p:nvSpPr>
        <p:spPr bwMode="auto">
          <a:xfrm>
            <a:off x="3024188" y="2852738"/>
            <a:ext cx="5724525" cy="587375"/>
          </a:xfrm>
          <a:prstGeom prst="rect">
            <a:avLst/>
          </a:prstGeom>
          <a:noFill/>
          <a:ln w="9525">
            <a:noFill/>
            <a:miter lim="800000"/>
            <a:headEnd/>
            <a:tailEnd/>
          </a:ln>
        </p:spPr>
        <p:txBody>
          <a:bodyPr anchor="ctr">
            <a:spAutoFit/>
          </a:bodyPr>
          <a:lstStyle/>
          <a:p>
            <a:pPr eaLnBrk="0" hangingPunct="0">
              <a:lnSpc>
                <a:spcPct val="115000"/>
              </a:lnSpc>
            </a:pPr>
            <a:r>
              <a:rPr lang="en-US">
                <a:solidFill>
                  <a:srgbClr val="21428E"/>
                </a:solidFill>
                <a:latin typeface="Verdana" pitchFamily="34" charset="0"/>
              </a:rPr>
              <a:t>Rico Padre Pobre y muchos otros títulos internacionalmente aclamados </a:t>
            </a:r>
          </a:p>
        </p:txBody>
      </p:sp>
      <p:sp>
        <p:nvSpPr>
          <p:cNvPr id="15" name="Rectangle 6"/>
          <p:cNvSpPr>
            <a:spLocks noChangeArrowheads="1"/>
          </p:cNvSpPr>
          <p:nvPr/>
        </p:nvSpPr>
        <p:spPr bwMode="auto">
          <a:xfrm>
            <a:off x="684213" y="4202113"/>
            <a:ext cx="5181600" cy="868362"/>
          </a:xfrm>
          <a:prstGeom prst="rect">
            <a:avLst/>
          </a:prstGeom>
          <a:noFill/>
          <a:ln w="9525">
            <a:noFill/>
            <a:miter lim="800000"/>
            <a:headEnd/>
            <a:tailEnd/>
          </a:ln>
        </p:spPr>
        <p:txBody>
          <a:bodyPr anchor="ctr">
            <a:spAutoFit/>
          </a:bodyPr>
          <a:lstStyle/>
          <a:p>
            <a:pPr eaLnBrk="0" hangingPunct="0">
              <a:lnSpc>
                <a:spcPct val="120000"/>
              </a:lnSpc>
            </a:pPr>
            <a:r>
              <a:rPr lang="en-US" i="1" dirty="0">
                <a:solidFill>
                  <a:schemeClr val="bg2"/>
                </a:solidFill>
                <a:latin typeface="Verdana" pitchFamily="34" charset="0"/>
              </a:rPr>
              <a:t>“Si </a:t>
            </a:r>
            <a:r>
              <a:rPr lang="en-US" i="1" dirty="0" err="1">
                <a:solidFill>
                  <a:schemeClr val="bg2"/>
                </a:solidFill>
                <a:latin typeface="Verdana" pitchFamily="34" charset="0"/>
              </a:rPr>
              <a:t>perdiera</a:t>
            </a:r>
            <a:r>
              <a:rPr lang="en-US" i="1" dirty="0">
                <a:solidFill>
                  <a:schemeClr val="bg2"/>
                </a:solidFill>
                <a:latin typeface="Verdana" pitchFamily="34" charset="0"/>
              </a:rPr>
              <a:t> </a:t>
            </a:r>
            <a:r>
              <a:rPr lang="en-US" i="1" dirty="0" err="1">
                <a:solidFill>
                  <a:schemeClr val="bg2"/>
                </a:solidFill>
                <a:latin typeface="Verdana" pitchFamily="34" charset="0"/>
              </a:rPr>
              <a:t>todo</a:t>
            </a:r>
            <a:r>
              <a:rPr lang="en-US" i="1" dirty="0">
                <a:solidFill>
                  <a:schemeClr val="bg2"/>
                </a:solidFill>
                <a:latin typeface="Verdana" pitchFamily="34" charset="0"/>
              </a:rPr>
              <a:t>, y </a:t>
            </a:r>
            <a:r>
              <a:rPr lang="en-US" i="1" dirty="0" err="1">
                <a:solidFill>
                  <a:schemeClr val="bg2"/>
                </a:solidFill>
                <a:latin typeface="Verdana" pitchFamily="34" charset="0"/>
              </a:rPr>
              <a:t>tuviera</a:t>
            </a:r>
            <a:r>
              <a:rPr lang="en-US" i="1" dirty="0">
                <a:solidFill>
                  <a:schemeClr val="bg2"/>
                </a:solidFill>
                <a:latin typeface="Verdana" pitchFamily="34" charset="0"/>
              </a:rPr>
              <a:t> </a:t>
            </a:r>
            <a:r>
              <a:rPr lang="en-US" i="1" dirty="0" err="1">
                <a:solidFill>
                  <a:schemeClr val="bg2"/>
                </a:solidFill>
                <a:latin typeface="Verdana" pitchFamily="34" charset="0"/>
              </a:rPr>
              <a:t>que</a:t>
            </a:r>
            <a:r>
              <a:rPr lang="en-US" i="1" dirty="0">
                <a:solidFill>
                  <a:schemeClr val="bg2"/>
                </a:solidFill>
                <a:latin typeface="Verdana" pitchFamily="34" charset="0"/>
              </a:rPr>
              <a:t> </a:t>
            </a:r>
            <a:r>
              <a:rPr lang="en-US" i="1" dirty="0" err="1">
                <a:solidFill>
                  <a:schemeClr val="bg2"/>
                </a:solidFill>
                <a:latin typeface="Verdana" pitchFamily="34" charset="0"/>
              </a:rPr>
              <a:t>empezar</a:t>
            </a:r>
            <a:r>
              <a:rPr lang="en-US" i="1" dirty="0">
                <a:solidFill>
                  <a:schemeClr val="bg2"/>
                </a:solidFill>
                <a:latin typeface="Verdana" pitchFamily="34" charset="0"/>
              </a:rPr>
              <a:t> de </a:t>
            </a:r>
            <a:r>
              <a:rPr lang="en-US" i="1" dirty="0" err="1">
                <a:solidFill>
                  <a:schemeClr val="bg2"/>
                </a:solidFill>
                <a:latin typeface="Verdana" pitchFamily="34" charset="0"/>
              </a:rPr>
              <a:t>nuevo</a:t>
            </a:r>
            <a:r>
              <a:rPr lang="en-US" i="1" dirty="0">
                <a:solidFill>
                  <a:schemeClr val="bg2"/>
                </a:solidFill>
                <a:latin typeface="Verdana" pitchFamily="34" charset="0"/>
              </a:rPr>
              <a:t>, </a:t>
            </a:r>
            <a:r>
              <a:rPr lang="en-US" i="1" dirty="0" err="1">
                <a:solidFill>
                  <a:schemeClr val="bg2"/>
                </a:solidFill>
                <a:latin typeface="Verdana" pitchFamily="34" charset="0"/>
              </a:rPr>
              <a:t>buscaría</a:t>
            </a:r>
            <a:r>
              <a:rPr lang="en-US" i="1" dirty="0">
                <a:solidFill>
                  <a:schemeClr val="bg2"/>
                </a:solidFill>
                <a:latin typeface="Verdana" pitchFamily="34" charset="0"/>
              </a:rPr>
              <a:t> </a:t>
            </a:r>
            <a:r>
              <a:rPr lang="en-US" i="1" dirty="0" err="1">
                <a:solidFill>
                  <a:schemeClr val="bg2"/>
                </a:solidFill>
                <a:latin typeface="Verdana" pitchFamily="34" charset="0"/>
              </a:rPr>
              <a:t>una</a:t>
            </a:r>
            <a:r>
              <a:rPr lang="en-US" i="1" dirty="0">
                <a:solidFill>
                  <a:schemeClr val="bg2"/>
                </a:solidFill>
                <a:latin typeface="Verdana" pitchFamily="34" charset="0"/>
              </a:rPr>
              <a:t> gran </a:t>
            </a:r>
            <a:r>
              <a:rPr lang="en-US" i="1" dirty="0" err="1">
                <a:solidFill>
                  <a:schemeClr val="bg2"/>
                </a:solidFill>
                <a:latin typeface="Verdana" pitchFamily="34" charset="0"/>
              </a:rPr>
              <a:t>empresa</a:t>
            </a:r>
            <a:r>
              <a:rPr lang="en-US" i="1" dirty="0">
                <a:solidFill>
                  <a:schemeClr val="bg2"/>
                </a:solidFill>
                <a:latin typeface="Verdana" pitchFamily="34" charset="0"/>
              </a:rPr>
              <a:t> de </a:t>
            </a:r>
            <a:r>
              <a:rPr lang="en-US" i="1" dirty="0" err="1">
                <a:solidFill>
                  <a:schemeClr val="bg2"/>
                </a:solidFill>
                <a:latin typeface="Verdana" pitchFamily="34" charset="0"/>
              </a:rPr>
              <a:t>comercialización</a:t>
            </a:r>
            <a:r>
              <a:rPr lang="en-US" i="1" dirty="0">
                <a:solidFill>
                  <a:schemeClr val="bg2"/>
                </a:solidFill>
                <a:latin typeface="Verdana" pitchFamily="34" charset="0"/>
              </a:rPr>
              <a:t> de </a:t>
            </a:r>
            <a:r>
              <a:rPr lang="en-US" i="1" dirty="0" err="1">
                <a:solidFill>
                  <a:schemeClr val="bg2"/>
                </a:solidFill>
                <a:latin typeface="Verdana" pitchFamily="34" charset="0"/>
              </a:rPr>
              <a:t>redes</a:t>
            </a:r>
            <a:r>
              <a:rPr lang="en-US" i="1" dirty="0">
                <a:solidFill>
                  <a:schemeClr val="bg2"/>
                </a:solidFill>
                <a:latin typeface="Verdana" pitchFamily="34" charset="0"/>
              </a:rPr>
              <a:t> ¡y me </a:t>
            </a:r>
            <a:r>
              <a:rPr lang="en-US" i="1" dirty="0" err="1">
                <a:solidFill>
                  <a:schemeClr val="bg2"/>
                </a:solidFill>
                <a:latin typeface="Verdana" pitchFamily="34" charset="0"/>
              </a:rPr>
              <a:t>pondría</a:t>
            </a:r>
            <a:r>
              <a:rPr lang="en-US" i="1" dirty="0">
                <a:solidFill>
                  <a:schemeClr val="bg2"/>
                </a:solidFill>
                <a:latin typeface="Verdana" pitchFamily="34" charset="0"/>
              </a:rPr>
              <a:t> a </a:t>
            </a:r>
            <a:r>
              <a:rPr lang="en-US" i="1" dirty="0" err="1">
                <a:solidFill>
                  <a:schemeClr val="bg2"/>
                </a:solidFill>
                <a:latin typeface="Verdana" pitchFamily="34" charset="0"/>
              </a:rPr>
              <a:t>trabajar</a:t>
            </a:r>
            <a:r>
              <a:rPr lang="en-US" i="1" dirty="0">
                <a:solidFill>
                  <a:schemeClr val="bg2"/>
                </a:solidFill>
                <a:latin typeface="Verdana" pitchFamily="34" charset="0"/>
              </a:rPr>
              <a:t>!”    </a:t>
            </a:r>
          </a:p>
        </p:txBody>
      </p:sp>
      <p:sp>
        <p:nvSpPr>
          <p:cNvPr id="16" name="Rectangle 7"/>
          <p:cNvSpPr>
            <a:spLocks noChangeArrowheads="1"/>
          </p:cNvSpPr>
          <p:nvPr/>
        </p:nvSpPr>
        <p:spPr bwMode="auto">
          <a:xfrm>
            <a:off x="2651125" y="5211763"/>
            <a:ext cx="3708400" cy="307975"/>
          </a:xfrm>
          <a:prstGeom prst="rect">
            <a:avLst/>
          </a:prstGeom>
          <a:noFill/>
          <a:ln w="9525">
            <a:noFill/>
            <a:miter lim="800000"/>
            <a:headEnd/>
            <a:tailEnd/>
          </a:ln>
        </p:spPr>
        <p:txBody>
          <a:bodyPr anchor="ctr">
            <a:spAutoFit/>
          </a:bodyPr>
          <a:lstStyle/>
          <a:p>
            <a:pPr eaLnBrk="0" hangingPunct="0"/>
            <a:r>
              <a:rPr lang="en-US">
                <a:solidFill>
                  <a:srgbClr val="21428E"/>
                </a:solidFill>
                <a:latin typeface="Verdana" pitchFamily="34" charset="0"/>
              </a:rPr>
              <a:t>– Magnate propietario de renombre</a:t>
            </a:r>
          </a:p>
        </p:txBody>
      </p:sp>
      <p:sp>
        <p:nvSpPr>
          <p:cNvPr id="17" name="Text Box 26"/>
          <p:cNvSpPr txBox="1">
            <a:spLocks noChangeArrowheads="1"/>
          </p:cNvSpPr>
          <p:nvPr/>
        </p:nvSpPr>
        <p:spPr bwMode="auto">
          <a:xfrm>
            <a:off x="3024188" y="2524125"/>
            <a:ext cx="2339975" cy="427038"/>
          </a:xfrm>
          <a:prstGeom prst="rect">
            <a:avLst/>
          </a:prstGeom>
          <a:noFill/>
          <a:ln w="38100">
            <a:noFill/>
            <a:miter lim="800000"/>
            <a:headEnd/>
            <a:tailEnd/>
          </a:ln>
          <a:effectLst>
            <a:outerShdw dist="28398" dir="9206097" algn="ctr" rotWithShape="0">
              <a:schemeClr val="folHlink"/>
            </a:outerShdw>
          </a:effectLst>
        </p:spPr>
        <p:txBody>
          <a:bodyPr>
            <a:spAutoFit/>
          </a:bodyPr>
          <a:lstStyle/>
          <a:p>
            <a:pPr>
              <a:defRPr/>
            </a:pPr>
            <a:r>
              <a:rPr lang="en-US" sz="2200" b="1">
                <a:solidFill>
                  <a:srgbClr val="00A3F4"/>
                </a:solidFill>
                <a:latin typeface="Arial" charset="0"/>
                <a:cs typeface="+mn-cs"/>
              </a:rPr>
              <a:t>Robert Kiyosaki</a:t>
            </a:r>
          </a:p>
        </p:txBody>
      </p:sp>
      <p:sp>
        <p:nvSpPr>
          <p:cNvPr id="18" name="Rectangle 27"/>
          <p:cNvSpPr>
            <a:spLocks noChangeArrowheads="1"/>
          </p:cNvSpPr>
          <p:nvPr/>
        </p:nvSpPr>
        <p:spPr bwMode="auto">
          <a:xfrm>
            <a:off x="5219700" y="2613025"/>
            <a:ext cx="3565525" cy="304800"/>
          </a:xfrm>
          <a:prstGeom prst="rect">
            <a:avLst/>
          </a:prstGeom>
          <a:noFill/>
          <a:ln w="9525">
            <a:noFill/>
            <a:miter lim="800000"/>
            <a:headEnd/>
            <a:tailEnd/>
          </a:ln>
        </p:spPr>
        <p:txBody>
          <a:bodyPr anchor="ctr">
            <a:spAutoFit/>
          </a:bodyPr>
          <a:lstStyle/>
          <a:p>
            <a:pPr eaLnBrk="0" hangingPunct="0"/>
            <a:r>
              <a:rPr lang="en-US">
                <a:solidFill>
                  <a:srgbClr val="21428E"/>
                </a:solidFill>
                <a:latin typeface="Verdana" pitchFamily="34" charset="0"/>
              </a:rPr>
              <a:t>– Autor del best seller Padre</a:t>
            </a:r>
          </a:p>
        </p:txBody>
      </p:sp>
      <p:sp>
        <p:nvSpPr>
          <p:cNvPr id="19" name="Text Box 28"/>
          <p:cNvSpPr txBox="1">
            <a:spLocks noChangeArrowheads="1"/>
          </p:cNvSpPr>
          <p:nvPr/>
        </p:nvSpPr>
        <p:spPr bwMode="auto">
          <a:xfrm>
            <a:off x="684213" y="5126038"/>
            <a:ext cx="2124075" cy="427037"/>
          </a:xfrm>
          <a:prstGeom prst="rect">
            <a:avLst/>
          </a:prstGeom>
          <a:noFill/>
          <a:ln w="38100">
            <a:noFill/>
            <a:miter lim="800000"/>
            <a:headEnd/>
            <a:tailEnd/>
          </a:ln>
          <a:effectLst>
            <a:outerShdw dist="28398" dir="9206097" algn="ctr" rotWithShape="0">
              <a:schemeClr val="folHlink"/>
            </a:outerShdw>
          </a:effectLst>
        </p:spPr>
        <p:txBody>
          <a:bodyPr>
            <a:spAutoFit/>
          </a:bodyPr>
          <a:lstStyle/>
          <a:p>
            <a:pPr>
              <a:defRPr/>
            </a:pPr>
            <a:r>
              <a:rPr lang="en-US" sz="2200" b="1">
                <a:solidFill>
                  <a:srgbClr val="00A3F4"/>
                </a:solidFill>
                <a:latin typeface="Arial" charset="0"/>
                <a:cs typeface="+mn-cs"/>
              </a:rPr>
              <a:t>Donald Trump</a:t>
            </a:r>
          </a:p>
        </p:txBody>
      </p:sp>
      <p:sp>
        <p:nvSpPr>
          <p:cNvPr id="20" name="Rectangle 29"/>
          <p:cNvSpPr>
            <a:spLocks noChangeArrowheads="1"/>
          </p:cNvSpPr>
          <p:nvPr/>
        </p:nvSpPr>
        <p:spPr bwMode="auto">
          <a:xfrm>
            <a:off x="684213" y="5500688"/>
            <a:ext cx="5172075" cy="304800"/>
          </a:xfrm>
          <a:prstGeom prst="rect">
            <a:avLst/>
          </a:prstGeom>
          <a:noFill/>
          <a:ln w="9525">
            <a:noFill/>
            <a:miter lim="800000"/>
            <a:headEnd/>
            <a:tailEnd/>
          </a:ln>
        </p:spPr>
        <p:txBody>
          <a:bodyPr anchor="ctr">
            <a:spAutoFit/>
          </a:bodyPr>
          <a:lstStyle/>
          <a:p>
            <a:pPr eaLnBrk="0" hangingPunct="0"/>
            <a:r>
              <a:rPr lang="en-US">
                <a:solidFill>
                  <a:srgbClr val="21428E"/>
                </a:solidFill>
                <a:latin typeface="Verdana" pitchFamily="34" charset="0"/>
              </a:rPr>
              <a:t>Mundial y multimillonario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0-#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0-#ppt_w/2"/>
                                          </p:val>
                                        </p:tav>
                                        <p:tav tm="100000">
                                          <p:val>
                                            <p:strVal val="#ppt_x"/>
                                          </p:val>
                                        </p:tav>
                                      </p:tavLst>
                                    </p:anim>
                                    <p:anim calcmode="lin" valueType="num">
                                      <p:cBhvr additive="base">
                                        <p:cTn id="37"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P1Dtime_head_trs_me.jpg"/>
          <p:cNvPicPr>
            <a:picLocks noGrp="1" noChangeAspect="1"/>
          </p:cNvPicPr>
          <p:nvPr>
            <p:ph idx="4294967295"/>
          </p:nvPr>
        </p:nvPicPr>
        <p:blipFill>
          <a:blip r:embed="rId2"/>
          <a:srcRect/>
          <a:stretch>
            <a:fillRect/>
          </a:stretch>
        </p:blipFill>
        <p:spPr bwMode="auto">
          <a:xfrm>
            <a:off x="0" y="0"/>
            <a:ext cx="9144000" cy="6858000"/>
          </a:xfrm>
          <a:prstGeom prst="rect">
            <a:avLst/>
          </a:prstGeom>
          <a:noFill/>
          <a:ln>
            <a:miter lim="800000"/>
            <a:headEnd/>
            <a:tailEnd/>
          </a:ln>
        </p:spPr>
      </p:pic>
      <p:sp>
        <p:nvSpPr>
          <p:cNvPr id="4099" name="TextBox 3"/>
          <p:cNvSpPr txBox="1">
            <a:spLocks noChangeArrowheads="1"/>
          </p:cNvSpPr>
          <p:nvPr/>
        </p:nvSpPr>
        <p:spPr bwMode="auto">
          <a:xfrm>
            <a:off x="5265738" y="1530350"/>
            <a:ext cx="3581400" cy="4491038"/>
          </a:xfrm>
          <a:prstGeom prst="rect">
            <a:avLst/>
          </a:prstGeom>
          <a:noFill/>
          <a:ln w="9525">
            <a:noFill/>
            <a:miter lim="800000"/>
            <a:headEnd/>
            <a:tailEnd/>
          </a:ln>
        </p:spPr>
        <p:txBody>
          <a:bodyPr>
            <a:spAutoFit/>
          </a:bodyPr>
          <a:lstStyle/>
          <a:p>
            <a:pPr>
              <a:lnSpc>
                <a:spcPct val="130000"/>
              </a:lnSpc>
            </a:pPr>
            <a:r>
              <a:rPr lang="es-MX" sz="1300">
                <a:latin typeface="Verdana" pitchFamily="34" charset="0"/>
              </a:rPr>
              <a:t>Al ver esta presentación, se dará cuenta de que existe una solución …</a:t>
            </a:r>
          </a:p>
          <a:p>
            <a:pPr>
              <a:lnSpc>
                <a:spcPct val="130000"/>
              </a:lnSpc>
            </a:pPr>
            <a:endParaRPr lang="es-MX" sz="1300">
              <a:latin typeface="Verdana" pitchFamily="34" charset="0"/>
            </a:endParaRPr>
          </a:p>
          <a:p>
            <a:pPr>
              <a:lnSpc>
                <a:spcPct val="130000"/>
              </a:lnSpc>
            </a:pPr>
            <a:r>
              <a:rPr lang="es-MX" sz="1300">
                <a:latin typeface="Verdana" pitchFamily="34" charset="0"/>
              </a:rPr>
              <a:t>No es para todos.</a:t>
            </a:r>
          </a:p>
          <a:p>
            <a:pPr>
              <a:lnSpc>
                <a:spcPct val="130000"/>
              </a:lnSpc>
            </a:pPr>
            <a:endParaRPr lang="es-MX" sz="1300">
              <a:latin typeface="Verdana" pitchFamily="34" charset="0"/>
            </a:endParaRPr>
          </a:p>
          <a:p>
            <a:pPr>
              <a:lnSpc>
                <a:spcPct val="130000"/>
              </a:lnSpc>
            </a:pPr>
            <a:r>
              <a:rPr lang="es-MX" sz="1300">
                <a:latin typeface="Verdana" pitchFamily="34" charset="0"/>
              </a:rPr>
              <a:t>Sin embargo, si tiene la motivación y la determinación de hacer el cambio , estamos completamente convencidos para decirle que no encontrará  otra mejor oportunidad disponible para usted ahora en TVI Express ….</a:t>
            </a:r>
          </a:p>
          <a:p>
            <a:pPr>
              <a:lnSpc>
                <a:spcPct val="130000"/>
              </a:lnSpc>
            </a:pPr>
            <a:endParaRPr lang="es-MX" sz="1300">
              <a:latin typeface="Verdana" pitchFamily="34" charset="0"/>
            </a:endParaRPr>
          </a:p>
          <a:p>
            <a:pPr>
              <a:lnSpc>
                <a:spcPct val="130000"/>
              </a:lnSpc>
            </a:pPr>
            <a:r>
              <a:rPr lang="es-MX" sz="1300">
                <a:latin typeface="Verdana" pitchFamily="34" charset="0"/>
              </a:rPr>
              <a:t>Permítanos mostrarle como puede liberarse de su trabajo de 9 a 5 y generar un importante ingreso y todo esto desde la comodidad de su propia casa.</a:t>
            </a:r>
          </a:p>
        </p:txBody>
      </p:sp>
      <p:sp>
        <p:nvSpPr>
          <p:cNvPr id="4100" name="Rectangle 7"/>
          <p:cNvSpPr>
            <a:spLocks noChangeArrowheads="1"/>
          </p:cNvSpPr>
          <p:nvPr/>
        </p:nvSpPr>
        <p:spPr bwMode="auto">
          <a:xfrm>
            <a:off x="3351213" y="168275"/>
            <a:ext cx="5792787" cy="1362075"/>
          </a:xfrm>
          <a:prstGeom prst="rect">
            <a:avLst/>
          </a:prstGeom>
          <a:noFill/>
          <a:ln w="9525">
            <a:noFill/>
            <a:miter lim="800000"/>
            <a:headEnd/>
            <a:tailEnd/>
          </a:ln>
        </p:spPr>
        <p:txBody>
          <a:bodyPr anchor="ctr">
            <a:spAutoFit/>
          </a:bodyPr>
          <a:lstStyle/>
          <a:p>
            <a:pPr algn="ctr" eaLnBrk="0" hangingPunct="0">
              <a:lnSpc>
                <a:spcPct val="130000"/>
              </a:lnSpc>
            </a:pPr>
            <a:r>
              <a:rPr lang="es-MX" sz="1600" b="1">
                <a:latin typeface="Verdana" pitchFamily="34" charset="0"/>
              </a:rPr>
              <a:t>Nuestro objetivo es introducirlo a un sistema que está demostrado y probado y que ha cambiado las vidas de millones de otras personas como usted.</a:t>
            </a:r>
            <a:endParaRPr lang="es-MX" sz="1800" b="1">
              <a:latin typeface="Verdana" pitchFamily="34"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8" descr="sleep-with-money"/>
          <p:cNvPicPr>
            <a:picLocks noGrp="1" noChangeAspect="1" noChangeArrowheads="1"/>
          </p:cNvPicPr>
          <p:nvPr>
            <p:ph sz="quarter" idx="3"/>
          </p:nvPr>
        </p:nvPicPr>
        <p:blipFill>
          <a:blip r:embed="rId2"/>
          <a:stretch>
            <a:fillRect/>
          </a:stretch>
        </p:blipFill>
        <p:spPr bwMode="auto">
          <a:xfrm>
            <a:off x="0" y="-23788"/>
            <a:ext cx="9144000" cy="6881762"/>
          </a:xfrm>
          <a:noFill/>
          <a:ln>
            <a:miter lim="800000"/>
            <a:headEnd/>
            <a:tailEnd/>
          </a:ln>
        </p:spPr>
      </p:pic>
      <p:pic>
        <p:nvPicPr>
          <p:cNvPr id="30723" name="Picture 13" descr="logo"/>
          <p:cNvPicPr>
            <a:picLocks noGrp="1" noChangeAspect="1" noChangeArrowheads="1"/>
          </p:cNvPicPr>
          <p:nvPr>
            <p:ph sz="half" idx="1"/>
          </p:nvPr>
        </p:nvPicPr>
        <p:blipFill>
          <a:blip r:embed="rId3"/>
          <a:srcRect/>
          <a:stretch>
            <a:fillRect/>
          </a:stretch>
        </p:blipFill>
        <p:spPr bwMode="auto">
          <a:xfrm>
            <a:off x="5267325" y="4763"/>
            <a:ext cx="2400300" cy="760412"/>
          </a:xfrm>
          <a:noFill/>
          <a:ln>
            <a:miter lim="800000"/>
            <a:headEnd/>
            <a:tailEnd/>
          </a:ln>
        </p:spPr>
      </p:pic>
      <p:sp>
        <p:nvSpPr>
          <p:cNvPr id="5" name="TextBox 4"/>
          <p:cNvSpPr txBox="1"/>
          <p:nvPr/>
        </p:nvSpPr>
        <p:spPr>
          <a:xfrm>
            <a:off x="4425948" y="580986"/>
            <a:ext cx="4398961" cy="1323439"/>
          </a:xfrm>
          <a:prstGeom prst="rect">
            <a:avLst/>
          </a:prstGeom>
          <a:noFill/>
        </p:spPr>
        <p:txBody>
          <a:bodyPr wrap="none" rtlCol="0">
            <a:spAutoFit/>
          </a:bodyPr>
          <a:lstStyle/>
          <a:p>
            <a:pPr algn="ctr"/>
            <a:r>
              <a:rPr lang="en-US" sz="4000" b="1" dirty="0" smtClean="0"/>
              <a:t>hacer dinero</a:t>
            </a:r>
          </a:p>
          <a:p>
            <a:pPr algn="ctr"/>
            <a:r>
              <a:rPr lang="en-US" sz="4000" b="1" dirty="0" smtClean="0"/>
              <a:t>mientras duerme</a:t>
            </a:r>
            <a:endParaRPr lang="en-US" sz="4000" b="1" dirty="0"/>
          </a:p>
        </p:txBody>
      </p:sp>
      <p:sp>
        <p:nvSpPr>
          <p:cNvPr id="6" name="TextBox 5"/>
          <p:cNvSpPr txBox="1"/>
          <p:nvPr/>
        </p:nvSpPr>
        <p:spPr>
          <a:xfrm>
            <a:off x="226953" y="5948397"/>
            <a:ext cx="6608853" cy="1200329"/>
          </a:xfrm>
          <a:prstGeom prst="rect">
            <a:avLst/>
          </a:prstGeom>
          <a:noFill/>
        </p:spPr>
        <p:txBody>
          <a:bodyPr wrap="square" rtlCol="0">
            <a:spAutoFit/>
          </a:bodyPr>
          <a:lstStyle/>
          <a:p>
            <a:r>
              <a:rPr lang="es-ES" sz="2400" b="1" dirty="0" smtClean="0"/>
              <a:t>Recorrido, ganarse </a:t>
            </a:r>
          </a:p>
          <a:p>
            <a:r>
              <a:rPr lang="es-ES" sz="2400" b="1" dirty="0" smtClean="0"/>
              <a:t>Y Propio un</a:t>
            </a:r>
            <a:r>
              <a:rPr lang="es-ES" sz="2400" b="1" dirty="0"/>
              <a:t> </a:t>
            </a:r>
            <a:r>
              <a:rPr lang="es-ES" sz="2400" b="1" dirty="0" smtClean="0"/>
              <a:t>global  de negocios ....</a:t>
            </a:r>
          </a:p>
          <a:p>
            <a:endParaRPr lang="en-US" sz="2400" b="1"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5" descr="logo"/>
          <p:cNvPicPr preferRelativeResize="0">
            <a:picLocks noGrp="1" noChangeArrowheads="1"/>
          </p:cNvPicPr>
          <p:nvPr>
            <p:ph sz="quarter" idx="2"/>
          </p:nvPr>
        </p:nvPicPr>
        <p:blipFill>
          <a:blip r:embed="rId2"/>
          <a:srcRect/>
          <a:stretch>
            <a:fillRect/>
          </a:stretch>
        </p:blipFill>
        <p:spPr bwMode="auto">
          <a:xfrm>
            <a:off x="6553200" y="0"/>
            <a:ext cx="2595563" cy="776288"/>
          </a:xfrm>
          <a:noFill/>
          <a:ln>
            <a:miter lim="800000"/>
            <a:headEnd/>
            <a:tailEnd/>
          </a:ln>
        </p:spPr>
      </p:pic>
      <p:pic>
        <p:nvPicPr>
          <p:cNvPr id="31747" name="Picture 8" descr="slide41"/>
          <p:cNvPicPr>
            <a:picLocks noChangeAspect="1" noChangeArrowheads="1"/>
          </p:cNvPicPr>
          <p:nvPr/>
        </p:nvPicPr>
        <p:blipFill>
          <a:blip r:embed="rId3"/>
          <a:srcRect/>
          <a:stretch>
            <a:fillRect/>
          </a:stretch>
        </p:blipFill>
        <p:spPr bwMode="auto">
          <a:xfrm>
            <a:off x="2728913" y="2184400"/>
            <a:ext cx="3686175" cy="2505075"/>
          </a:xfrm>
          <a:prstGeom prst="rect">
            <a:avLst/>
          </a:prstGeom>
          <a:noFill/>
          <a:ln w="9525">
            <a:noFill/>
            <a:miter lim="800000"/>
            <a:headEnd/>
            <a:tailEnd/>
          </a:ln>
        </p:spPr>
      </p:pic>
      <p:sp>
        <p:nvSpPr>
          <p:cNvPr id="31748" name="Rectangle 3"/>
          <p:cNvSpPr>
            <a:spLocks noChangeArrowheads="1"/>
          </p:cNvSpPr>
          <p:nvPr/>
        </p:nvSpPr>
        <p:spPr bwMode="auto">
          <a:xfrm>
            <a:off x="0" y="1331913"/>
            <a:ext cx="9144000" cy="519112"/>
          </a:xfrm>
          <a:prstGeom prst="rect">
            <a:avLst/>
          </a:prstGeom>
          <a:noFill/>
          <a:ln w="9525">
            <a:noFill/>
            <a:miter lim="800000"/>
            <a:headEnd/>
            <a:tailEnd/>
          </a:ln>
        </p:spPr>
        <p:txBody>
          <a:bodyPr anchor="ctr">
            <a:spAutoFit/>
          </a:bodyPr>
          <a:lstStyle/>
          <a:p>
            <a:pPr algn="ctr" eaLnBrk="0" hangingPunct="0"/>
            <a:r>
              <a:rPr lang="en-US" sz="2800" b="1" dirty="0">
                <a:solidFill>
                  <a:srgbClr val="97C91B"/>
                </a:solidFill>
                <a:latin typeface="Verdana" pitchFamily="34" charset="0"/>
              </a:rPr>
              <a:t>¿</a:t>
            </a:r>
            <a:r>
              <a:rPr lang="en-US" sz="2800" b="1" dirty="0" err="1">
                <a:solidFill>
                  <a:srgbClr val="97C91B"/>
                </a:solidFill>
                <a:latin typeface="Verdana" pitchFamily="34" charset="0"/>
              </a:rPr>
              <a:t>Cómo</a:t>
            </a:r>
            <a:r>
              <a:rPr lang="en-US" sz="2800" b="1" dirty="0">
                <a:solidFill>
                  <a:srgbClr val="97C91B"/>
                </a:solidFill>
                <a:latin typeface="Verdana" pitchFamily="34" charset="0"/>
              </a:rPr>
              <a:t> </a:t>
            </a:r>
            <a:r>
              <a:rPr lang="en-US" sz="2800" b="1" dirty="0" err="1">
                <a:solidFill>
                  <a:srgbClr val="97C91B"/>
                </a:solidFill>
                <a:latin typeface="Verdana" pitchFamily="34" charset="0"/>
              </a:rPr>
              <a:t>ganar</a:t>
            </a:r>
            <a:r>
              <a:rPr lang="en-US" sz="2800" b="1" dirty="0">
                <a:solidFill>
                  <a:srgbClr val="97C91B"/>
                </a:solidFill>
                <a:latin typeface="Verdana" pitchFamily="34" charset="0"/>
              </a:rPr>
              <a:t> dinero?  </a:t>
            </a:r>
          </a:p>
        </p:txBody>
      </p:sp>
      <p:sp>
        <p:nvSpPr>
          <p:cNvPr id="31749" name="Rectangle 4"/>
          <p:cNvSpPr>
            <a:spLocks noChangeArrowheads="1"/>
          </p:cNvSpPr>
          <p:nvPr/>
        </p:nvSpPr>
        <p:spPr bwMode="auto">
          <a:xfrm>
            <a:off x="1579563" y="5048250"/>
            <a:ext cx="5984875" cy="979488"/>
          </a:xfrm>
          <a:prstGeom prst="rect">
            <a:avLst/>
          </a:prstGeom>
          <a:noFill/>
          <a:ln w="9525">
            <a:noFill/>
            <a:miter lim="800000"/>
            <a:headEnd/>
            <a:tailEnd/>
          </a:ln>
        </p:spPr>
        <p:txBody>
          <a:bodyPr anchor="ctr">
            <a:spAutoFit/>
          </a:bodyPr>
          <a:lstStyle/>
          <a:p>
            <a:pPr algn="ctr" eaLnBrk="0" hangingPunct="0">
              <a:lnSpc>
                <a:spcPct val="120000"/>
              </a:lnSpc>
            </a:pPr>
            <a:r>
              <a:rPr lang="en-US" sz="1600" dirty="0">
                <a:solidFill>
                  <a:schemeClr val="bg2"/>
                </a:solidFill>
                <a:latin typeface="Verdana" pitchFamily="34" charset="0"/>
              </a:rPr>
              <a:t>¡Le </a:t>
            </a:r>
            <a:r>
              <a:rPr lang="en-US" sz="1600" dirty="0" err="1">
                <a:solidFill>
                  <a:schemeClr val="bg2"/>
                </a:solidFill>
                <a:latin typeface="Verdana" pitchFamily="34" charset="0"/>
              </a:rPr>
              <a:t>ofrecemos</a:t>
            </a:r>
            <a:r>
              <a:rPr lang="en-US" sz="1600" dirty="0">
                <a:solidFill>
                  <a:schemeClr val="bg2"/>
                </a:solidFill>
                <a:latin typeface="Verdana" pitchFamily="34" charset="0"/>
              </a:rPr>
              <a:t> </a:t>
            </a:r>
            <a:r>
              <a:rPr lang="en-US" sz="1600" dirty="0" err="1">
                <a:solidFill>
                  <a:schemeClr val="bg2"/>
                </a:solidFill>
                <a:latin typeface="Verdana" pitchFamily="34" charset="0"/>
              </a:rPr>
              <a:t>una</a:t>
            </a:r>
            <a:r>
              <a:rPr lang="en-US" sz="1600" dirty="0">
                <a:solidFill>
                  <a:schemeClr val="bg2"/>
                </a:solidFill>
                <a:latin typeface="Verdana" pitchFamily="34" charset="0"/>
              </a:rPr>
              <a:t> de las planes de </a:t>
            </a:r>
            <a:r>
              <a:rPr lang="en-US" sz="1600" dirty="0" err="1">
                <a:solidFill>
                  <a:schemeClr val="bg2"/>
                </a:solidFill>
                <a:latin typeface="Verdana" pitchFamily="34" charset="0"/>
              </a:rPr>
              <a:t>remuneración</a:t>
            </a:r>
            <a:r>
              <a:rPr lang="en-US" sz="1600" dirty="0">
                <a:solidFill>
                  <a:schemeClr val="bg2"/>
                </a:solidFill>
                <a:latin typeface="Verdana" pitchFamily="34" charset="0"/>
              </a:rPr>
              <a:t> </a:t>
            </a:r>
            <a:r>
              <a:rPr lang="en-US" sz="1600" dirty="0" err="1">
                <a:solidFill>
                  <a:schemeClr val="bg2"/>
                </a:solidFill>
                <a:latin typeface="Verdana" pitchFamily="34" charset="0"/>
              </a:rPr>
              <a:t>más</a:t>
            </a:r>
            <a:r>
              <a:rPr lang="en-US" sz="1600" dirty="0">
                <a:solidFill>
                  <a:schemeClr val="bg2"/>
                </a:solidFill>
                <a:latin typeface="Verdana" pitchFamily="34" charset="0"/>
              </a:rPr>
              <a:t> </a:t>
            </a:r>
            <a:r>
              <a:rPr lang="en-US" sz="1600" dirty="0" err="1">
                <a:solidFill>
                  <a:schemeClr val="bg2"/>
                </a:solidFill>
                <a:latin typeface="Verdana" pitchFamily="34" charset="0"/>
              </a:rPr>
              <a:t>sólidos</a:t>
            </a:r>
            <a:r>
              <a:rPr lang="en-US" sz="1600" dirty="0">
                <a:solidFill>
                  <a:schemeClr val="bg2"/>
                </a:solidFill>
                <a:latin typeface="Verdana" pitchFamily="34" charset="0"/>
              </a:rPr>
              <a:t> de la </a:t>
            </a:r>
            <a:r>
              <a:rPr lang="en-US" sz="1600" dirty="0" err="1">
                <a:solidFill>
                  <a:schemeClr val="bg2"/>
                </a:solidFill>
                <a:latin typeface="Verdana" pitchFamily="34" charset="0"/>
              </a:rPr>
              <a:t>industria</a:t>
            </a:r>
            <a:r>
              <a:rPr lang="en-US" sz="1600" dirty="0">
                <a:solidFill>
                  <a:schemeClr val="bg2"/>
                </a:solidFill>
                <a:latin typeface="Verdana" pitchFamily="34" charset="0"/>
              </a:rPr>
              <a:t> con </a:t>
            </a:r>
            <a:r>
              <a:rPr lang="en-US" sz="1600" dirty="0" err="1">
                <a:solidFill>
                  <a:schemeClr val="bg2"/>
                </a:solidFill>
                <a:latin typeface="Verdana" pitchFamily="34" charset="0"/>
              </a:rPr>
              <a:t>múltiples</a:t>
            </a:r>
            <a:r>
              <a:rPr lang="en-US" sz="1600" dirty="0">
                <a:solidFill>
                  <a:schemeClr val="bg2"/>
                </a:solidFill>
                <a:latin typeface="Verdana" pitchFamily="34" charset="0"/>
              </a:rPr>
              <a:t> </a:t>
            </a:r>
            <a:r>
              <a:rPr lang="en-US" sz="1600" dirty="0" err="1">
                <a:solidFill>
                  <a:schemeClr val="bg2"/>
                </a:solidFill>
                <a:latin typeface="Verdana" pitchFamily="34" charset="0"/>
              </a:rPr>
              <a:t>formas</a:t>
            </a:r>
            <a:r>
              <a:rPr lang="en-US" sz="1600" dirty="0">
                <a:solidFill>
                  <a:schemeClr val="bg2"/>
                </a:solidFill>
                <a:latin typeface="Verdana" pitchFamily="34" charset="0"/>
              </a:rPr>
              <a:t> de </a:t>
            </a:r>
            <a:r>
              <a:rPr lang="en-US" sz="1600" dirty="0" err="1">
                <a:solidFill>
                  <a:schemeClr val="bg2"/>
                </a:solidFill>
                <a:latin typeface="Verdana" pitchFamily="34" charset="0"/>
              </a:rPr>
              <a:t>ganar</a:t>
            </a:r>
            <a:r>
              <a:rPr lang="en-US" sz="1600" dirty="0">
                <a:solidFill>
                  <a:schemeClr val="bg2"/>
                </a:solidFill>
                <a:latin typeface="Verdana" pitchFamily="34" charset="0"/>
              </a:rPr>
              <a:t> </a:t>
            </a:r>
            <a:r>
              <a:rPr lang="en-US" sz="1600" dirty="0" err="1">
                <a:solidFill>
                  <a:schemeClr val="bg2"/>
                </a:solidFill>
                <a:latin typeface="Verdana" pitchFamily="34" charset="0"/>
              </a:rPr>
              <a:t>ingresos</a:t>
            </a:r>
            <a:r>
              <a:rPr lang="en-US" sz="1600" dirty="0">
                <a:solidFill>
                  <a:schemeClr val="bg2"/>
                </a:solidFill>
                <a:latin typeface="Verdana" pitchFamily="34" charset="0"/>
              </a:rPr>
              <a:t> </a:t>
            </a:r>
            <a:r>
              <a:rPr lang="en-US" sz="1600" dirty="0" err="1">
                <a:solidFill>
                  <a:schemeClr val="bg2"/>
                </a:solidFill>
                <a:latin typeface="Verdana" pitchFamily="34" charset="0"/>
              </a:rPr>
              <a:t>semanales</a:t>
            </a:r>
            <a:r>
              <a:rPr lang="en-US" sz="1600" dirty="0">
                <a:solidFill>
                  <a:schemeClr val="bg2"/>
                </a:solidFill>
                <a:latin typeface="Verdana" pitchFamily="34" charset="0"/>
              </a:rPr>
              <a:t> y </a:t>
            </a:r>
            <a:r>
              <a:rPr lang="en-US" sz="1600" dirty="0" err="1">
                <a:solidFill>
                  <a:schemeClr val="bg2"/>
                </a:solidFill>
                <a:latin typeface="Verdana" pitchFamily="34" charset="0"/>
              </a:rPr>
              <a:t>mensuales</a:t>
            </a:r>
            <a:r>
              <a:rPr lang="en-US" sz="1600" dirty="0">
                <a:solidFill>
                  <a:schemeClr val="bg2"/>
                </a:solidFill>
                <a:latin typeface="Verdana" pitchFamily="34" charset="0"/>
              </a:rPr>
              <a:t>!</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4" descr="42"/>
          <p:cNvPicPr>
            <a:picLocks noGrp="1" noChangeAspect="1" noChangeArrowheads="1"/>
          </p:cNvPicPr>
          <p:nvPr>
            <p:ph/>
          </p:nvPr>
        </p:nvPicPr>
        <p:blipFill>
          <a:blip r:embed="rId2" r:link="rId3"/>
          <a:stretch>
            <a:fillRect/>
          </a:stretch>
        </p:blipFill>
        <p:spPr bwMode="auto">
          <a:xfrm>
            <a:off x="3166" y="0"/>
            <a:ext cx="9137667" cy="6858000"/>
          </a:xfrm>
          <a:noFill/>
          <a:ln>
            <a:miter lim="800000"/>
            <a:headEnd/>
            <a:tailEnd/>
          </a:ln>
        </p:spPr>
      </p:pic>
      <p:sp>
        <p:nvSpPr>
          <p:cNvPr id="4" name="TextBox 3"/>
          <p:cNvSpPr txBox="1"/>
          <p:nvPr/>
        </p:nvSpPr>
        <p:spPr>
          <a:xfrm>
            <a:off x="-1270080" y="2881305"/>
            <a:ext cx="8142399" cy="1077218"/>
          </a:xfrm>
          <a:prstGeom prst="rect">
            <a:avLst/>
          </a:prstGeom>
          <a:noFill/>
        </p:spPr>
        <p:txBody>
          <a:bodyPr wrap="square" rtlCol="0">
            <a:spAutoFit/>
          </a:bodyPr>
          <a:lstStyle/>
          <a:p>
            <a:pPr algn="ctr"/>
            <a:r>
              <a:rPr lang="es-ES" sz="3200" b="1" dirty="0" smtClean="0">
                <a:solidFill>
                  <a:schemeClr val="bg1"/>
                </a:solidFill>
                <a:effectLst>
                  <a:outerShdw blurRad="38100" dist="38100" dir="2700000" algn="tl">
                    <a:srgbClr val="000000">
                      <a:alpha val="43137"/>
                    </a:srgbClr>
                  </a:outerShdw>
                </a:effectLst>
              </a:rPr>
              <a:t>TVI Express</a:t>
            </a:r>
          </a:p>
          <a:p>
            <a:pPr algn="ctr"/>
            <a:r>
              <a:rPr lang="es-ES" sz="3200" b="1" dirty="0" smtClean="0">
                <a:solidFill>
                  <a:srgbClr val="92D050"/>
                </a:solidFill>
                <a:effectLst>
                  <a:outerShdw blurRad="38100" dist="38100" dir="2700000" algn="tl">
                    <a:srgbClr val="000000">
                      <a:alpha val="43137"/>
                    </a:srgbClr>
                  </a:outerShdw>
                </a:effectLst>
              </a:rPr>
              <a:t>plan de Compensación</a:t>
            </a:r>
            <a:endParaRPr lang="en-US" sz="3200" b="1" dirty="0">
              <a:solidFill>
                <a:srgbClr val="92D050"/>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1042988" y="2349500"/>
            <a:ext cx="4770437" cy="2246313"/>
          </a:xfrm>
          <a:prstGeom prst="rect">
            <a:avLst/>
          </a:prstGeom>
          <a:noFill/>
          <a:ln w="9525">
            <a:noFill/>
            <a:miter lim="800000"/>
            <a:headEnd/>
            <a:tailEnd/>
          </a:ln>
        </p:spPr>
        <p:txBody>
          <a:bodyPr anchor="ctr">
            <a:spAutoFit/>
          </a:bodyPr>
          <a:lstStyle/>
          <a:p>
            <a:pPr marL="457200" indent="-457200"/>
            <a:r>
              <a:rPr lang="en-US" sz="2000" dirty="0">
                <a:solidFill>
                  <a:srgbClr val="CC2C8F"/>
                </a:solidFill>
                <a:latin typeface="Verdana" pitchFamily="34" charset="0"/>
              </a:rPr>
              <a:t>1.</a:t>
            </a:r>
            <a:r>
              <a:rPr lang="en-US" sz="2000" dirty="0">
                <a:solidFill>
                  <a:schemeClr val="bg2"/>
                </a:solidFill>
                <a:latin typeface="Verdana" pitchFamily="34" charset="0"/>
              </a:rPr>
              <a:t> </a:t>
            </a:r>
            <a:r>
              <a:rPr lang="en-US" sz="2000" dirty="0" err="1">
                <a:solidFill>
                  <a:schemeClr val="bg2"/>
                </a:solidFill>
                <a:latin typeface="Verdana" pitchFamily="34" charset="0"/>
              </a:rPr>
              <a:t>Matriz</a:t>
            </a:r>
            <a:r>
              <a:rPr lang="en-US" sz="2000" dirty="0">
                <a:solidFill>
                  <a:schemeClr val="bg2"/>
                </a:solidFill>
                <a:latin typeface="Verdana" pitchFamily="34" charset="0"/>
              </a:rPr>
              <a:t> de </a:t>
            </a:r>
            <a:r>
              <a:rPr lang="en-US" sz="2000" dirty="0" err="1">
                <a:solidFill>
                  <a:schemeClr val="bg2"/>
                </a:solidFill>
                <a:latin typeface="Verdana" pitchFamily="34" charset="0"/>
              </a:rPr>
              <a:t>financiamiento</a:t>
            </a:r>
            <a:endParaRPr lang="en-US" sz="2000" dirty="0">
              <a:solidFill>
                <a:schemeClr val="bg2"/>
              </a:solidFill>
              <a:latin typeface="Verdana" pitchFamily="34" charset="0"/>
            </a:endParaRPr>
          </a:p>
          <a:p>
            <a:pPr marL="457200" indent="-457200">
              <a:buFontTx/>
              <a:buChar char="•"/>
            </a:pPr>
            <a:endParaRPr lang="en-US" sz="2000" dirty="0">
              <a:solidFill>
                <a:schemeClr val="bg2"/>
              </a:solidFill>
              <a:latin typeface="Verdana" pitchFamily="34" charset="0"/>
            </a:endParaRPr>
          </a:p>
          <a:p>
            <a:pPr marL="457200" indent="-457200"/>
            <a:r>
              <a:rPr lang="en-US" sz="2000" dirty="0">
                <a:solidFill>
                  <a:srgbClr val="CC2C8F"/>
                </a:solidFill>
                <a:latin typeface="Verdana" pitchFamily="34" charset="0"/>
              </a:rPr>
              <a:t>2.</a:t>
            </a:r>
            <a:r>
              <a:rPr lang="en-US" sz="2000" dirty="0">
                <a:solidFill>
                  <a:schemeClr val="bg2"/>
                </a:solidFill>
                <a:latin typeface="Verdana" pitchFamily="34" charset="0"/>
              </a:rPr>
              <a:t> </a:t>
            </a:r>
            <a:r>
              <a:rPr lang="en-US" sz="2000" dirty="0" err="1">
                <a:solidFill>
                  <a:schemeClr val="bg2"/>
                </a:solidFill>
                <a:latin typeface="Verdana" pitchFamily="34" charset="0"/>
              </a:rPr>
              <a:t>Ingreso</a:t>
            </a:r>
            <a:r>
              <a:rPr lang="en-US" sz="2000" dirty="0">
                <a:solidFill>
                  <a:schemeClr val="bg2"/>
                </a:solidFill>
                <a:latin typeface="Verdana" pitchFamily="34" charset="0"/>
              </a:rPr>
              <a:t> residual</a:t>
            </a:r>
          </a:p>
          <a:p>
            <a:pPr marL="457200" indent="-457200"/>
            <a:endParaRPr lang="en-US" sz="2000" dirty="0">
              <a:solidFill>
                <a:schemeClr val="bg2"/>
              </a:solidFill>
              <a:latin typeface="Verdana" pitchFamily="34" charset="0"/>
            </a:endParaRPr>
          </a:p>
          <a:p>
            <a:pPr marL="457200" indent="-457200"/>
            <a:r>
              <a:rPr lang="en-US" sz="2000" dirty="0">
                <a:solidFill>
                  <a:srgbClr val="CC2C8F"/>
                </a:solidFill>
                <a:latin typeface="Verdana" pitchFamily="34" charset="0"/>
              </a:rPr>
              <a:t>3.</a:t>
            </a:r>
            <a:r>
              <a:rPr lang="en-US" sz="2000" dirty="0">
                <a:solidFill>
                  <a:schemeClr val="bg2"/>
                </a:solidFill>
                <a:latin typeface="Verdana" pitchFamily="34" charset="0"/>
              </a:rPr>
              <a:t> Bono de </a:t>
            </a:r>
            <a:r>
              <a:rPr lang="en-US" sz="2000" dirty="0" err="1">
                <a:solidFill>
                  <a:schemeClr val="bg2"/>
                </a:solidFill>
                <a:latin typeface="Verdana" pitchFamily="34" charset="0"/>
              </a:rPr>
              <a:t>Generación</a:t>
            </a:r>
            <a:r>
              <a:rPr lang="en-US" sz="2000" dirty="0">
                <a:solidFill>
                  <a:schemeClr val="bg2"/>
                </a:solidFill>
                <a:latin typeface="Verdana" pitchFamily="34" charset="0"/>
              </a:rPr>
              <a:t> de </a:t>
            </a:r>
            <a:r>
              <a:rPr lang="en-US" sz="2000" dirty="0" err="1">
                <a:solidFill>
                  <a:schemeClr val="bg2"/>
                </a:solidFill>
                <a:latin typeface="Verdana" pitchFamily="34" charset="0"/>
              </a:rPr>
              <a:t>Negocios</a:t>
            </a:r>
            <a:endParaRPr lang="en-US" sz="2000" dirty="0">
              <a:solidFill>
                <a:schemeClr val="bg2"/>
              </a:solidFill>
              <a:latin typeface="Verdana" pitchFamily="34" charset="0"/>
            </a:endParaRPr>
          </a:p>
          <a:p>
            <a:pPr marL="457200" indent="-457200"/>
            <a:endParaRPr lang="en-US" sz="2000" dirty="0">
              <a:solidFill>
                <a:schemeClr val="bg2"/>
              </a:solidFill>
              <a:latin typeface="Verdana" pitchFamily="34" charset="0"/>
            </a:endParaRPr>
          </a:p>
          <a:p>
            <a:pPr marL="457200" indent="-457200"/>
            <a:r>
              <a:rPr lang="en-US" sz="2000" dirty="0">
                <a:solidFill>
                  <a:srgbClr val="CC2C8F"/>
                </a:solidFill>
                <a:latin typeface="Verdana" pitchFamily="34" charset="0"/>
              </a:rPr>
              <a:t>4.</a:t>
            </a:r>
            <a:r>
              <a:rPr lang="en-US" sz="2000" dirty="0">
                <a:solidFill>
                  <a:schemeClr val="bg2"/>
                </a:solidFill>
                <a:latin typeface="Verdana" pitchFamily="34" charset="0"/>
              </a:rPr>
              <a:t> </a:t>
            </a:r>
            <a:r>
              <a:rPr lang="en-US" sz="2000" dirty="0" err="1">
                <a:solidFill>
                  <a:schemeClr val="bg2"/>
                </a:solidFill>
                <a:latin typeface="Verdana" pitchFamily="34" charset="0"/>
              </a:rPr>
              <a:t>Grupo</a:t>
            </a:r>
            <a:r>
              <a:rPr lang="en-US" sz="2000" dirty="0">
                <a:solidFill>
                  <a:schemeClr val="bg2"/>
                </a:solidFill>
                <a:latin typeface="Verdana" pitchFamily="34" charset="0"/>
              </a:rPr>
              <a:t> de </a:t>
            </a:r>
            <a:r>
              <a:rPr lang="en-US" sz="2000" dirty="0" err="1">
                <a:solidFill>
                  <a:schemeClr val="bg2"/>
                </a:solidFill>
                <a:latin typeface="Verdana" pitchFamily="34" charset="0"/>
              </a:rPr>
              <a:t>poder</a:t>
            </a:r>
            <a:endParaRPr lang="en-US" sz="2000" dirty="0">
              <a:solidFill>
                <a:schemeClr val="bg2"/>
              </a:solidFill>
              <a:latin typeface="Verdana" pitchFamily="34" charset="0"/>
            </a:endParaRPr>
          </a:p>
        </p:txBody>
      </p:sp>
      <p:pic>
        <p:nvPicPr>
          <p:cNvPr id="33795" name="Picture 20" descr="logo"/>
          <p:cNvPicPr>
            <a:picLocks noGrp="1" noChangeAspect="1" noChangeArrowheads="1"/>
          </p:cNvPicPr>
          <p:nvPr>
            <p:ph sz="quarter" idx="2"/>
          </p:nvPr>
        </p:nvPicPr>
        <p:blipFill>
          <a:blip r:embed="rId2"/>
          <a:srcRect/>
          <a:stretch>
            <a:fillRect/>
          </a:stretch>
        </p:blipFill>
        <p:spPr bwMode="auto">
          <a:xfrm>
            <a:off x="2959100" y="800100"/>
            <a:ext cx="3305175" cy="990600"/>
          </a:xfrm>
          <a:noFill/>
          <a:ln>
            <a:miter lim="800000"/>
            <a:headEnd/>
            <a:tailEnd/>
          </a:ln>
        </p:spPr>
      </p:pic>
      <p:grpSp>
        <p:nvGrpSpPr>
          <p:cNvPr id="9" name="Group 8"/>
          <p:cNvGrpSpPr/>
          <p:nvPr/>
        </p:nvGrpSpPr>
        <p:grpSpPr>
          <a:xfrm>
            <a:off x="6024612" y="2384841"/>
            <a:ext cx="2162175" cy="2256593"/>
            <a:chOff x="5616575" y="2384841"/>
            <a:chExt cx="2162175" cy="2256593"/>
          </a:xfrm>
        </p:grpSpPr>
        <p:pic>
          <p:nvPicPr>
            <p:cNvPr id="33796" name="Picture 6" descr="slide44"/>
            <p:cNvPicPr>
              <a:picLocks noChangeAspect="1" noChangeArrowheads="1"/>
            </p:cNvPicPr>
            <p:nvPr/>
          </p:nvPicPr>
          <p:blipFill>
            <a:blip r:embed="rId3"/>
            <a:stretch>
              <a:fillRect/>
            </a:stretch>
          </p:blipFill>
          <p:spPr bwMode="auto">
            <a:xfrm>
              <a:off x="5616575" y="2384841"/>
              <a:ext cx="2162175" cy="2256593"/>
            </a:xfrm>
            <a:prstGeom prst="rect">
              <a:avLst/>
            </a:prstGeom>
            <a:noFill/>
            <a:ln w="9525">
              <a:noFill/>
              <a:miter lim="800000"/>
              <a:headEnd/>
              <a:tailEnd/>
            </a:ln>
          </p:spPr>
        </p:pic>
        <p:sp>
          <p:nvSpPr>
            <p:cNvPr id="6" name="TextBox 5"/>
            <p:cNvSpPr txBox="1"/>
            <p:nvPr/>
          </p:nvSpPr>
          <p:spPr>
            <a:xfrm>
              <a:off x="6178572" y="2694538"/>
              <a:ext cx="901209" cy="369332"/>
            </a:xfrm>
            <a:prstGeom prst="rect">
              <a:avLst/>
            </a:prstGeom>
            <a:noFill/>
          </p:spPr>
          <p:txBody>
            <a:bodyPr wrap="none" rtlCol="0">
              <a:spAutoFit/>
            </a:bodyPr>
            <a:lstStyle/>
            <a:p>
              <a:r>
                <a:rPr lang="en-US" sz="1800" b="1" dirty="0" smtClean="0">
                  <a:solidFill>
                    <a:schemeClr val="bg1"/>
                  </a:solidFill>
                </a:rPr>
                <a:t>dinero</a:t>
              </a:r>
              <a:endParaRPr lang="en-US" sz="1800" b="1" dirty="0">
                <a:solidFill>
                  <a:schemeClr val="bg1"/>
                </a:solidFill>
              </a:endParaRPr>
            </a:p>
          </p:txBody>
        </p:sp>
        <p:sp>
          <p:nvSpPr>
            <p:cNvPr id="7" name="TextBox 6"/>
            <p:cNvSpPr txBox="1"/>
            <p:nvPr/>
          </p:nvSpPr>
          <p:spPr>
            <a:xfrm rot="2367630">
              <a:off x="5667140" y="3510769"/>
              <a:ext cx="973343" cy="369332"/>
            </a:xfrm>
            <a:prstGeom prst="rect">
              <a:avLst/>
            </a:prstGeom>
            <a:noFill/>
          </p:spPr>
          <p:txBody>
            <a:bodyPr wrap="none" rtlCol="0">
              <a:spAutoFit/>
            </a:bodyPr>
            <a:lstStyle/>
            <a:p>
              <a:r>
                <a:rPr lang="en-US" sz="1800" b="1" dirty="0" smtClean="0">
                  <a:solidFill>
                    <a:schemeClr val="bg1"/>
                  </a:solidFill>
                </a:rPr>
                <a:t>tiempo</a:t>
              </a:r>
              <a:endParaRPr lang="en-US" sz="1800" b="1" dirty="0">
                <a:solidFill>
                  <a:schemeClr val="bg1"/>
                </a:solidFill>
              </a:endParaRPr>
            </a:p>
          </p:txBody>
        </p:sp>
        <p:sp>
          <p:nvSpPr>
            <p:cNvPr id="8" name="TextBox 7"/>
            <p:cNvSpPr txBox="1"/>
            <p:nvPr/>
          </p:nvSpPr>
          <p:spPr>
            <a:xfrm rot="19783192">
              <a:off x="6634848" y="3497405"/>
              <a:ext cx="1095390" cy="369332"/>
            </a:xfrm>
            <a:prstGeom prst="rect">
              <a:avLst/>
            </a:prstGeom>
            <a:noFill/>
          </p:spPr>
          <p:txBody>
            <a:bodyPr wrap="square" rtlCol="0">
              <a:spAutoFit/>
            </a:bodyPr>
            <a:lstStyle/>
            <a:p>
              <a:r>
                <a:rPr lang="en-US" sz="1800" b="1" dirty="0" smtClean="0">
                  <a:solidFill>
                    <a:schemeClr val="bg1"/>
                  </a:solidFill>
                </a:rPr>
                <a:t>calidad</a:t>
              </a:r>
              <a:endParaRPr lang="en-US" sz="1800" b="1" dirty="0">
                <a:solidFill>
                  <a:schemeClr val="bg1"/>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Effect transition="in" filter="dissolve">
                                      <p:cBhvr>
                                        <p:cTn id="7" dur="500"/>
                                        <p:tgtEl>
                                          <p:spTgt spid="47106">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7106">
                                            <p:txEl>
                                              <p:pRg st="2" end="2"/>
                                            </p:txEl>
                                          </p:spTgt>
                                        </p:tgtEl>
                                        <p:attrNameLst>
                                          <p:attrName>style.visibility</p:attrName>
                                        </p:attrNameLst>
                                      </p:cBhvr>
                                      <p:to>
                                        <p:strVal val="visible"/>
                                      </p:to>
                                    </p:set>
                                    <p:animEffect transition="in" filter="dissolve">
                                      <p:cBhvr>
                                        <p:cTn id="11" dur="500"/>
                                        <p:tgtEl>
                                          <p:spTgt spid="47106">
                                            <p:txEl>
                                              <p:pRg st="2" end="2"/>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47106">
                                            <p:txEl>
                                              <p:pRg st="4" end="4"/>
                                            </p:txEl>
                                          </p:spTgt>
                                        </p:tgtEl>
                                        <p:attrNameLst>
                                          <p:attrName>style.visibility</p:attrName>
                                        </p:attrNameLst>
                                      </p:cBhvr>
                                      <p:to>
                                        <p:strVal val="visible"/>
                                      </p:to>
                                    </p:set>
                                    <p:animEffect transition="in" filter="dissolve">
                                      <p:cBhvr>
                                        <p:cTn id="15" dur="500"/>
                                        <p:tgtEl>
                                          <p:spTgt spid="47106">
                                            <p:txEl>
                                              <p:pRg st="4" end="4"/>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47106">
                                            <p:txEl>
                                              <p:pRg st="6" end="6"/>
                                            </p:txEl>
                                          </p:spTgt>
                                        </p:tgtEl>
                                        <p:attrNameLst>
                                          <p:attrName>style.visibility</p:attrName>
                                        </p:attrNameLst>
                                      </p:cBhvr>
                                      <p:to>
                                        <p:strVal val="visible"/>
                                      </p:to>
                                    </p:set>
                                    <p:animEffect transition="in" filter="dissolve">
                                      <p:cBhvr>
                                        <p:cTn id="19" dur="500"/>
                                        <p:tgtEl>
                                          <p:spTgt spid="4710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4" descr="logo"/>
          <p:cNvPicPr>
            <a:picLocks noGrp="1" noChangeAspect="1" noChangeArrowheads="1"/>
          </p:cNvPicPr>
          <p:nvPr>
            <p:ph/>
          </p:nvPr>
        </p:nvPicPr>
        <p:blipFill>
          <a:blip r:embed="rId2"/>
          <a:srcRect/>
          <a:stretch>
            <a:fillRect/>
          </a:stretch>
        </p:blipFill>
        <p:spPr bwMode="auto">
          <a:xfrm>
            <a:off x="6553200" y="0"/>
            <a:ext cx="2595563" cy="777875"/>
          </a:xfrm>
          <a:noFill/>
          <a:ln>
            <a:miter lim="800000"/>
            <a:headEnd/>
            <a:tailEnd/>
          </a:ln>
        </p:spPr>
      </p:pic>
      <p:sp>
        <p:nvSpPr>
          <p:cNvPr id="34819" name="Rectangle 4"/>
          <p:cNvSpPr>
            <a:spLocks noChangeArrowheads="1"/>
          </p:cNvSpPr>
          <p:nvPr/>
        </p:nvSpPr>
        <p:spPr bwMode="auto">
          <a:xfrm>
            <a:off x="1800225" y="2276475"/>
            <a:ext cx="5616575" cy="1812925"/>
          </a:xfrm>
          <a:prstGeom prst="rect">
            <a:avLst/>
          </a:prstGeom>
          <a:noFill/>
          <a:ln w="9525">
            <a:noFill/>
            <a:miter lim="800000"/>
            <a:headEnd/>
            <a:tailEnd/>
          </a:ln>
        </p:spPr>
        <p:txBody>
          <a:bodyPr anchor="ctr">
            <a:spAutoFit/>
          </a:bodyPr>
          <a:lstStyle/>
          <a:p>
            <a:pPr algn="ctr" eaLnBrk="0" hangingPunct="0">
              <a:lnSpc>
                <a:spcPct val="130000"/>
              </a:lnSpc>
            </a:pPr>
            <a:r>
              <a:rPr lang="en-US" dirty="0" err="1">
                <a:solidFill>
                  <a:schemeClr val="bg2"/>
                </a:solidFill>
                <a:latin typeface="Verdana" pitchFamily="34" charset="0"/>
              </a:rPr>
              <a:t>Todos</a:t>
            </a:r>
            <a:r>
              <a:rPr lang="en-US" dirty="0">
                <a:solidFill>
                  <a:schemeClr val="bg2"/>
                </a:solidFill>
                <a:latin typeface="Verdana" pitchFamily="34" charset="0"/>
              </a:rPr>
              <a:t> los </a:t>
            </a:r>
            <a:r>
              <a:rPr lang="en-US" dirty="0" err="1">
                <a:solidFill>
                  <a:schemeClr val="bg2"/>
                </a:solidFill>
                <a:latin typeface="Verdana" pitchFamily="34" charset="0"/>
              </a:rPr>
              <a:t>miembros</a:t>
            </a:r>
            <a:r>
              <a:rPr lang="en-US" dirty="0">
                <a:solidFill>
                  <a:schemeClr val="bg2"/>
                </a:solidFill>
                <a:latin typeface="Verdana" pitchFamily="34" charset="0"/>
              </a:rPr>
              <a:t> del </a:t>
            </a:r>
            <a:r>
              <a:rPr lang="en-US" dirty="0" err="1">
                <a:solidFill>
                  <a:schemeClr val="bg2"/>
                </a:solidFill>
                <a:latin typeface="Verdana" pitchFamily="34" charset="0"/>
              </a:rPr>
              <a:t>equipo</a:t>
            </a:r>
            <a:r>
              <a:rPr lang="en-US" dirty="0">
                <a:solidFill>
                  <a:schemeClr val="bg2"/>
                </a:solidFill>
                <a:latin typeface="Verdana" pitchFamily="34" charset="0"/>
              </a:rPr>
              <a:t> </a:t>
            </a:r>
            <a:r>
              <a:rPr lang="en-US" dirty="0" err="1">
                <a:solidFill>
                  <a:schemeClr val="bg2"/>
                </a:solidFill>
                <a:latin typeface="Verdana" pitchFamily="34" charset="0"/>
              </a:rPr>
              <a:t>suben</a:t>
            </a:r>
            <a:r>
              <a:rPr lang="en-US" dirty="0">
                <a:solidFill>
                  <a:schemeClr val="bg2"/>
                </a:solidFill>
                <a:latin typeface="Verdana" pitchFamily="34" charset="0"/>
              </a:rPr>
              <a:t> el </a:t>
            </a:r>
            <a:r>
              <a:rPr lang="en-US" dirty="0" err="1">
                <a:solidFill>
                  <a:schemeClr val="bg2"/>
                </a:solidFill>
                <a:latin typeface="Verdana" pitchFamily="34" charset="0"/>
              </a:rPr>
              <a:t>camino</a:t>
            </a:r>
            <a:r>
              <a:rPr lang="en-US" dirty="0">
                <a:solidFill>
                  <a:schemeClr val="bg2"/>
                </a:solidFill>
                <a:latin typeface="Verdana" pitchFamily="34" charset="0"/>
              </a:rPr>
              <a:t> </a:t>
            </a:r>
            <a:r>
              <a:rPr lang="en-US" dirty="0" err="1">
                <a:solidFill>
                  <a:schemeClr val="bg2"/>
                </a:solidFill>
                <a:latin typeface="Verdana" pitchFamily="34" charset="0"/>
              </a:rPr>
              <a:t>hasta</a:t>
            </a:r>
            <a:r>
              <a:rPr lang="en-US" dirty="0">
                <a:solidFill>
                  <a:schemeClr val="bg2"/>
                </a:solidFill>
                <a:latin typeface="Verdana" pitchFamily="34" charset="0"/>
              </a:rPr>
              <a:t> la </a:t>
            </a:r>
            <a:r>
              <a:rPr lang="en-US" dirty="0" err="1">
                <a:solidFill>
                  <a:schemeClr val="bg2"/>
                </a:solidFill>
                <a:latin typeface="Verdana" pitchFamily="34" charset="0"/>
              </a:rPr>
              <a:t>cima</a:t>
            </a:r>
            <a:r>
              <a:rPr lang="en-US" dirty="0">
                <a:solidFill>
                  <a:schemeClr val="bg2"/>
                </a:solidFill>
                <a:latin typeface="Verdana" pitchFamily="34" charset="0"/>
              </a:rPr>
              <a:t> del plan de </a:t>
            </a:r>
            <a:r>
              <a:rPr lang="en-US" dirty="0" err="1">
                <a:solidFill>
                  <a:schemeClr val="bg2"/>
                </a:solidFill>
                <a:latin typeface="Verdana" pitchFamily="34" charset="0"/>
              </a:rPr>
              <a:t>compensación</a:t>
            </a:r>
            <a:r>
              <a:rPr lang="en-US" dirty="0">
                <a:solidFill>
                  <a:schemeClr val="bg2"/>
                </a:solidFill>
                <a:latin typeface="Verdana" pitchFamily="34" charset="0"/>
              </a:rPr>
              <a:t> a </a:t>
            </a:r>
            <a:r>
              <a:rPr lang="en-US" dirty="0" err="1">
                <a:solidFill>
                  <a:schemeClr val="bg2"/>
                </a:solidFill>
                <a:latin typeface="Verdana" pitchFamily="34" charset="0"/>
              </a:rPr>
              <a:t>través</a:t>
            </a:r>
            <a:r>
              <a:rPr lang="en-US" dirty="0">
                <a:solidFill>
                  <a:schemeClr val="bg2"/>
                </a:solidFill>
                <a:latin typeface="Verdana" pitchFamily="34" charset="0"/>
              </a:rPr>
              <a:t> del </a:t>
            </a:r>
            <a:r>
              <a:rPr lang="en-US" dirty="0" err="1">
                <a:solidFill>
                  <a:schemeClr val="bg2"/>
                </a:solidFill>
                <a:latin typeface="Verdana" pitchFamily="34" charset="0"/>
              </a:rPr>
              <a:t>sistema</a:t>
            </a:r>
            <a:r>
              <a:rPr lang="en-US" dirty="0">
                <a:solidFill>
                  <a:schemeClr val="bg2"/>
                </a:solidFill>
                <a:latin typeface="Verdana" pitchFamily="34" charset="0"/>
              </a:rPr>
              <a:t> de </a:t>
            </a:r>
            <a:r>
              <a:rPr lang="en-US" dirty="0" err="1">
                <a:solidFill>
                  <a:schemeClr val="bg2"/>
                </a:solidFill>
                <a:latin typeface="Verdana" pitchFamily="34" charset="0"/>
              </a:rPr>
              <a:t>matriz</a:t>
            </a:r>
            <a:r>
              <a:rPr lang="en-US" dirty="0">
                <a:solidFill>
                  <a:schemeClr val="bg2"/>
                </a:solidFill>
                <a:latin typeface="Verdana" pitchFamily="34" charset="0"/>
              </a:rPr>
              <a:t> de </a:t>
            </a:r>
            <a:r>
              <a:rPr lang="en-US" dirty="0" err="1">
                <a:solidFill>
                  <a:schemeClr val="bg2"/>
                </a:solidFill>
                <a:latin typeface="Verdana" pitchFamily="34" charset="0"/>
              </a:rPr>
              <a:t>financiamiento</a:t>
            </a:r>
            <a:r>
              <a:rPr lang="en-US" dirty="0">
                <a:solidFill>
                  <a:schemeClr val="bg2"/>
                </a:solidFill>
                <a:latin typeface="Verdana" pitchFamily="34" charset="0"/>
              </a:rPr>
              <a:t> </a:t>
            </a:r>
            <a:r>
              <a:rPr lang="en-US" dirty="0" err="1">
                <a:solidFill>
                  <a:schemeClr val="bg2"/>
                </a:solidFill>
                <a:latin typeface="Verdana" pitchFamily="34" charset="0"/>
              </a:rPr>
              <a:t>que</a:t>
            </a:r>
            <a:r>
              <a:rPr lang="en-US" dirty="0">
                <a:solidFill>
                  <a:schemeClr val="bg2"/>
                </a:solidFill>
                <a:latin typeface="Verdana" pitchFamily="34" charset="0"/>
              </a:rPr>
              <a:t> le </a:t>
            </a:r>
            <a:r>
              <a:rPr lang="en-US" dirty="0" err="1">
                <a:solidFill>
                  <a:schemeClr val="bg2"/>
                </a:solidFill>
                <a:latin typeface="Verdana" pitchFamily="34" charset="0"/>
              </a:rPr>
              <a:t>hace</a:t>
            </a:r>
            <a:r>
              <a:rPr lang="en-US" dirty="0">
                <a:solidFill>
                  <a:schemeClr val="bg2"/>
                </a:solidFill>
                <a:latin typeface="Verdana" pitchFamily="34" charset="0"/>
              </a:rPr>
              <a:t> </a:t>
            </a:r>
            <a:r>
              <a:rPr lang="en-US" dirty="0" err="1">
                <a:solidFill>
                  <a:schemeClr val="bg2"/>
                </a:solidFill>
                <a:latin typeface="Verdana" pitchFamily="34" charset="0"/>
              </a:rPr>
              <a:t>ganar</a:t>
            </a:r>
            <a:r>
              <a:rPr lang="en-US" dirty="0">
                <a:solidFill>
                  <a:schemeClr val="bg2"/>
                </a:solidFill>
                <a:latin typeface="Verdana" pitchFamily="34" charset="0"/>
              </a:rPr>
              <a:t> </a:t>
            </a:r>
            <a:r>
              <a:rPr lang="en-US" sz="1600" b="1" dirty="0">
                <a:solidFill>
                  <a:srgbClr val="21428E"/>
                </a:solidFill>
                <a:latin typeface="Verdana" pitchFamily="34" charset="0"/>
              </a:rPr>
              <a:t>USD $10,000</a:t>
            </a:r>
            <a:r>
              <a:rPr lang="en-US" sz="1600" dirty="0">
                <a:solidFill>
                  <a:srgbClr val="21428E"/>
                </a:solidFill>
                <a:latin typeface="Verdana" pitchFamily="34" charset="0"/>
              </a:rPr>
              <a:t> </a:t>
            </a:r>
            <a:r>
              <a:rPr lang="en-US" dirty="0" err="1">
                <a:solidFill>
                  <a:schemeClr val="bg2"/>
                </a:solidFill>
                <a:latin typeface="Verdana" pitchFamily="34" charset="0"/>
              </a:rPr>
              <a:t>una</a:t>
            </a:r>
            <a:r>
              <a:rPr lang="en-US" dirty="0">
                <a:solidFill>
                  <a:schemeClr val="bg2"/>
                </a:solidFill>
                <a:latin typeface="Verdana" pitchFamily="34" charset="0"/>
              </a:rPr>
              <a:t> y </a:t>
            </a:r>
            <a:r>
              <a:rPr lang="en-US" dirty="0" err="1">
                <a:solidFill>
                  <a:schemeClr val="bg2"/>
                </a:solidFill>
                <a:latin typeface="Verdana" pitchFamily="34" charset="0"/>
              </a:rPr>
              <a:t>otra</a:t>
            </a:r>
            <a:r>
              <a:rPr lang="en-US" dirty="0">
                <a:solidFill>
                  <a:schemeClr val="bg2"/>
                </a:solidFill>
                <a:latin typeface="Verdana" pitchFamily="34" charset="0"/>
              </a:rPr>
              <a:t> </a:t>
            </a:r>
            <a:r>
              <a:rPr lang="en-US" dirty="0" err="1">
                <a:solidFill>
                  <a:schemeClr val="bg2"/>
                </a:solidFill>
                <a:latin typeface="Verdana" pitchFamily="34" charset="0"/>
              </a:rPr>
              <a:t>vez</a:t>
            </a:r>
            <a:r>
              <a:rPr lang="en-US" dirty="0">
                <a:solidFill>
                  <a:schemeClr val="bg2"/>
                </a:solidFill>
                <a:latin typeface="Verdana" pitchFamily="34" charset="0"/>
              </a:rPr>
              <a:t>. El </a:t>
            </a:r>
            <a:r>
              <a:rPr lang="en-US" dirty="0" err="1">
                <a:solidFill>
                  <a:schemeClr val="bg2"/>
                </a:solidFill>
                <a:latin typeface="Verdana" pitchFamily="34" charset="0"/>
              </a:rPr>
              <a:t>sistema</a:t>
            </a:r>
            <a:r>
              <a:rPr lang="en-US" dirty="0">
                <a:solidFill>
                  <a:schemeClr val="bg2"/>
                </a:solidFill>
                <a:latin typeface="Verdana" pitchFamily="34" charset="0"/>
              </a:rPr>
              <a:t> le </a:t>
            </a:r>
            <a:r>
              <a:rPr lang="en-US" dirty="0" err="1">
                <a:solidFill>
                  <a:schemeClr val="bg2"/>
                </a:solidFill>
                <a:latin typeface="Verdana" pitchFamily="34" charset="0"/>
              </a:rPr>
              <a:t>garantiza</a:t>
            </a:r>
            <a:r>
              <a:rPr lang="en-US" dirty="0">
                <a:solidFill>
                  <a:schemeClr val="bg2"/>
                </a:solidFill>
                <a:latin typeface="Verdana" pitchFamily="34" charset="0"/>
              </a:rPr>
              <a:t> el </a:t>
            </a:r>
            <a:r>
              <a:rPr lang="en-US" dirty="0" err="1">
                <a:solidFill>
                  <a:schemeClr val="bg2"/>
                </a:solidFill>
                <a:latin typeface="Verdana" pitchFamily="34" charset="0"/>
              </a:rPr>
              <a:t>éxito</a:t>
            </a:r>
            <a:r>
              <a:rPr lang="en-US" dirty="0">
                <a:solidFill>
                  <a:schemeClr val="bg2"/>
                </a:solidFill>
                <a:latin typeface="Verdana" pitchFamily="34" charset="0"/>
              </a:rPr>
              <a:t> y le </a:t>
            </a:r>
            <a:r>
              <a:rPr lang="en-US" dirty="0" err="1">
                <a:solidFill>
                  <a:schemeClr val="bg2"/>
                </a:solidFill>
                <a:latin typeface="Verdana" pitchFamily="34" charset="0"/>
              </a:rPr>
              <a:t>ayuda</a:t>
            </a:r>
            <a:r>
              <a:rPr lang="en-US" dirty="0">
                <a:solidFill>
                  <a:schemeClr val="bg2"/>
                </a:solidFill>
                <a:latin typeface="Verdana" pitchFamily="34" charset="0"/>
              </a:rPr>
              <a:t> a </a:t>
            </a:r>
            <a:r>
              <a:rPr lang="en-US" dirty="0" err="1">
                <a:solidFill>
                  <a:schemeClr val="bg2"/>
                </a:solidFill>
                <a:latin typeface="Verdana" pitchFamily="34" charset="0"/>
              </a:rPr>
              <a:t>capitalizar</a:t>
            </a:r>
            <a:r>
              <a:rPr lang="en-US" dirty="0">
                <a:solidFill>
                  <a:schemeClr val="bg2"/>
                </a:solidFill>
                <a:latin typeface="Verdana" pitchFamily="34" charset="0"/>
              </a:rPr>
              <a:t> los </a:t>
            </a:r>
            <a:r>
              <a:rPr lang="en-US" dirty="0" err="1">
                <a:solidFill>
                  <a:schemeClr val="bg2"/>
                </a:solidFill>
                <a:latin typeface="Verdana" pitchFamily="34" charset="0"/>
              </a:rPr>
              <a:t>esfuerzos</a:t>
            </a:r>
            <a:r>
              <a:rPr lang="en-US" dirty="0">
                <a:solidFill>
                  <a:schemeClr val="bg2"/>
                </a:solidFill>
                <a:latin typeface="Verdana" pitchFamily="34" charset="0"/>
              </a:rPr>
              <a:t> de </a:t>
            </a:r>
            <a:r>
              <a:rPr lang="en-US" dirty="0" err="1">
                <a:solidFill>
                  <a:schemeClr val="bg2"/>
                </a:solidFill>
                <a:latin typeface="Verdana" pitchFamily="34" charset="0"/>
              </a:rPr>
              <a:t>todos</a:t>
            </a:r>
            <a:r>
              <a:rPr lang="en-US" dirty="0">
                <a:solidFill>
                  <a:schemeClr val="bg2"/>
                </a:solidFill>
                <a:latin typeface="Verdana" pitchFamily="34" charset="0"/>
              </a:rPr>
              <a:t> los </a:t>
            </a:r>
            <a:r>
              <a:rPr lang="en-US" dirty="0" err="1">
                <a:solidFill>
                  <a:schemeClr val="bg2"/>
                </a:solidFill>
                <a:latin typeface="Verdana" pitchFamily="34" charset="0"/>
              </a:rPr>
              <a:t>miembros</a:t>
            </a:r>
            <a:r>
              <a:rPr lang="en-US" dirty="0">
                <a:solidFill>
                  <a:schemeClr val="bg2"/>
                </a:solidFill>
                <a:latin typeface="Verdana" pitchFamily="34" charset="0"/>
              </a:rPr>
              <a:t> del </a:t>
            </a:r>
            <a:r>
              <a:rPr lang="en-US" dirty="0" err="1">
                <a:solidFill>
                  <a:schemeClr val="bg2"/>
                </a:solidFill>
                <a:latin typeface="Verdana" pitchFamily="34" charset="0"/>
              </a:rPr>
              <a:t>equipo</a:t>
            </a:r>
            <a:r>
              <a:rPr lang="en-US" dirty="0">
                <a:solidFill>
                  <a:schemeClr val="bg2"/>
                </a:solidFill>
                <a:latin typeface="Verdana" pitchFamily="34" charset="0"/>
              </a:rPr>
              <a:t> </a:t>
            </a:r>
            <a:r>
              <a:rPr lang="en-US" dirty="0" err="1">
                <a:solidFill>
                  <a:schemeClr val="bg2"/>
                </a:solidFill>
                <a:latin typeface="Verdana" pitchFamily="34" charset="0"/>
              </a:rPr>
              <a:t>presentes</a:t>
            </a:r>
            <a:r>
              <a:rPr lang="en-US" dirty="0">
                <a:solidFill>
                  <a:schemeClr val="bg2"/>
                </a:solidFill>
                <a:latin typeface="Verdana" pitchFamily="34" charset="0"/>
              </a:rPr>
              <a:t> en las </a:t>
            </a:r>
            <a:r>
              <a:rPr lang="en-US" dirty="0" err="1">
                <a:solidFill>
                  <a:schemeClr val="bg2"/>
                </a:solidFill>
                <a:latin typeface="Verdana" pitchFamily="34" charset="0"/>
              </a:rPr>
              <a:t>tablas</a:t>
            </a:r>
            <a:r>
              <a:rPr lang="en-US" dirty="0">
                <a:solidFill>
                  <a:schemeClr val="bg2"/>
                </a:solidFill>
                <a:latin typeface="Verdana" pitchFamily="34" charset="0"/>
              </a:rPr>
              <a:t>.</a:t>
            </a:r>
          </a:p>
        </p:txBody>
      </p:sp>
      <p:sp>
        <p:nvSpPr>
          <p:cNvPr id="14" name="Rectangle 5"/>
          <p:cNvSpPr>
            <a:spLocks noChangeArrowheads="1"/>
          </p:cNvSpPr>
          <p:nvPr/>
        </p:nvSpPr>
        <p:spPr bwMode="auto">
          <a:xfrm>
            <a:off x="1900238" y="4338638"/>
            <a:ext cx="4073525" cy="387350"/>
          </a:xfrm>
          <a:prstGeom prst="rect">
            <a:avLst/>
          </a:prstGeom>
          <a:noFill/>
          <a:ln w="9525">
            <a:noFill/>
            <a:miter lim="800000"/>
            <a:headEnd/>
            <a:tailEnd/>
          </a:ln>
        </p:spPr>
        <p:txBody>
          <a:bodyPr wrap="none" anchor="ctr">
            <a:spAutoFit/>
          </a:bodyPr>
          <a:lstStyle/>
          <a:p>
            <a:pPr marL="457200" indent="-457200">
              <a:lnSpc>
                <a:spcPct val="120000"/>
              </a:lnSpc>
            </a:pPr>
            <a:r>
              <a:rPr lang="en-US" sz="1600" b="1">
                <a:solidFill>
                  <a:schemeClr val="bg2"/>
                </a:solidFill>
                <a:latin typeface="Verdana" pitchFamily="34" charset="0"/>
              </a:rPr>
              <a:t>El sistema consiste en dos tablas:</a:t>
            </a:r>
            <a:endParaRPr lang="en-US" sz="1600">
              <a:solidFill>
                <a:schemeClr val="bg2"/>
              </a:solidFill>
              <a:latin typeface="Verdana" pitchFamily="34" charset="0"/>
            </a:endParaRPr>
          </a:p>
        </p:txBody>
      </p:sp>
      <p:sp>
        <p:nvSpPr>
          <p:cNvPr id="15" name="Rectangle 11"/>
          <p:cNvSpPr>
            <a:spLocks noChangeArrowheads="1"/>
          </p:cNvSpPr>
          <p:nvPr/>
        </p:nvSpPr>
        <p:spPr bwMode="auto">
          <a:xfrm>
            <a:off x="6248400" y="6038850"/>
            <a:ext cx="2895600" cy="357188"/>
          </a:xfrm>
          <a:prstGeom prst="rect">
            <a:avLst/>
          </a:prstGeom>
          <a:noFill/>
          <a:ln w="9525">
            <a:noFill/>
            <a:miter lim="800000"/>
            <a:headEnd/>
            <a:tailEnd/>
          </a:ln>
        </p:spPr>
        <p:txBody>
          <a:bodyPr anchor="ctr">
            <a:spAutoFit/>
          </a:bodyPr>
          <a:lstStyle/>
          <a:p>
            <a:pPr>
              <a:lnSpc>
                <a:spcPct val="120000"/>
              </a:lnSpc>
            </a:pPr>
            <a:r>
              <a:rPr lang="en-US" sz="1600">
                <a:solidFill>
                  <a:srgbClr val="21428E"/>
                </a:solidFill>
                <a:latin typeface="Verdana" pitchFamily="34" charset="0"/>
              </a:rPr>
              <a:t>Así es como funciona…</a:t>
            </a:r>
            <a:r>
              <a:rPr lang="en-US" sz="1600">
                <a:latin typeface="Verdana" pitchFamily="34" charset="0"/>
              </a:rPr>
              <a:t>    </a:t>
            </a:r>
          </a:p>
        </p:txBody>
      </p:sp>
      <p:grpSp>
        <p:nvGrpSpPr>
          <p:cNvPr id="34822" name="Group 26"/>
          <p:cNvGrpSpPr>
            <a:grpSpLocks/>
          </p:cNvGrpSpPr>
          <p:nvPr/>
        </p:nvGrpSpPr>
        <p:grpSpPr bwMode="auto">
          <a:xfrm>
            <a:off x="2489200" y="765175"/>
            <a:ext cx="5040313" cy="1084263"/>
            <a:chOff x="1344" y="482"/>
            <a:chExt cx="3175" cy="683"/>
          </a:xfrm>
        </p:grpSpPr>
        <p:sp>
          <p:nvSpPr>
            <p:cNvPr id="34824" name="Rectangle 3"/>
            <p:cNvSpPr>
              <a:spLocks noChangeArrowheads="1"/>
            </p:cNvSpPr>
            <p:nvPr/>
          </p:nvSpPr>
          <p:spPr bwMode="auto">
            <a:xfrm>
              <a:off x="1973" y="777"/>
              <a:ext cx="2546" cy="252"/>
            </a:xfrm>
            <a:prstGeom prst="rect">
              <a:avLst/>
            </a:prstGeom>
            <a:noFill/>
            <a:ln w="9525">
              <a:noFill/>
              <a:miter lim="800000"/>
              <a:headEnd/>
              <a:tailEnd/>
            </a:ln>
          </p:spPr>
          <p:txBody>
            <a:bodyPr>
              <a:spAutoFit/>
            </a:bodyPr>
            <a:lstStyle/>
            <a:p>
              <a:r>
                <a:rPr lang="en-US" sz="2000" b="1">
                  <a:solidFill>
                    <a:srgbClr val="21428E"/>
                  </a:solidFill>
                  <a:latin typeface="Verdana" pitchFamily="34" charset="0"/>
                </a:rPr>
                <a:t>Matriz de financiamiento</a:t>
              </a:r>
            </a:p>
          </p:txBody>
        </p:sp>
        <p:sp>
          <p:nvSpPr>
            <p:cNvPr id="34825" name="Oval 12"/>
            <p:cNvSpPr>
              <a:spLocks noChangeArrowheads="1"/>
            </p:cNvSpPr>
            <p:nvPr/>
          </p:nvSpPr>
          <p:spPr bwMode="auto">
            <a:xfrm>
              <a:off x="1680" y="550"/>
              <a:ext cx="240" cy="240"/>
            </a:xfrm>
            <a:prstGeom prst="ellipse">
              <a:avLst/>
            </a:prstGeom>
            <a:solidFill>
              <a:srgbClr val="2B85BB"/>
            </a:solidFill>
            <a:ln w="9525">
              <a:noFill/>
              <a:round/>
              <a:headEnd/>
              <a:tailEnd/>
            </a:ln>
          </p:spPr>
          <p:txBody>
            <a:bodyPr wrap="none" anchor="ctr"/>
            <a:lstStyle/>
            <a:p>
              <a:pPr algn="ctr"/>
              <a:endParaRPr lang="en-IN"/>
            </a:p>
          </p:txBody>
        </p:sp>
        <p:sp>
          <p:nvSpPr>
            <p:cNvPr id="34826" name="Oval 14"/>
            <p:cNvSpPr>
              <a:spLocks noChangeArrowheads="1"/>
            </p:cNvSpPr>
            <p:nvPr/>
          </p:nvSpPr>
          <p:spPr bwMode="auto">
            <a:xfrm>
              <a:off x="1344" y="637"/>
              <a:ext cx="480" cy="480"/>
            </a:xfrm>
            <a:prstGeom prst="ellipse">
              <a:avLst/>
            </a:prstGeom>
            <a:solidFill>
              <a:srgbClr val="2B85BB"/>
            </a:solidFill>
            <a:ln w="9525">
              <a:noFill/>
              <a:round/>
              <a:headEnd/>
              <a:tailEnd/>
            </a:ln>
          </p:spPr>
          <p:txBody>
            <a:bodyPr wrap="none" anchor="ctr"/>
            <a:lstStyle/>
            <a:p>
              <a:pPr algn="ctr"/>
              <a:endParaRPr lang="en-IN"/>
            </a:p>
          </p:txBody>
        </p:sp>
        <p:sp>
          <p:nvSpPr>
            <p:cNvPr id="34827" name="Text Box 15"/>
            <p:cNvSpPr txBox="1">
              <a:spLocks noChangeArrowheads="1"/>
            </p:cNvSpPr>
            <p:nvPr/>
          </p:nvSpPr>
          <p:spPr bwMode="auto">
            <a:xfrm>
              <a:off x="1392" y="482"/>
              <a:ext cx="384" cy="519"/>
            </a:xfrm>
            <a:prstGeom prst="rect">
              <a:avLst/>
            </a:prstGeom>
            <a:noFill/>
            <a:ln w="9525">
              <a:noFill/>
              <a:miter lim="800000"/>
              <a:headEnd/>
              <a:tailEnd/>
            </a:ln>
          </p:spPr>
          <p:txBody>
            <a:bodyPr anchor="ctr">
              <a:spAutoFit/>
            </a:bodyPr>
            <a:lstStyle/>
            <a:p>
              <a:pPr algn="ctr"/>
              <a:r>
                <a:rPr lang="en-US" sz="7200" baseline="-25000">
                  <a:solidFill>
                    <a:schemeClr val="bg1"/>
                  </a:solidFill>
                  <a:latin typeface="Arial" pitchFamily="34" charset="0"/>
                </a:rPr>
                <a:t>1</a:t>
              </a:r>
            </a:p>
          </p:txBody>
        </p:sp>
        <p:sp>
          <p:nvSpPr>
            <p:cNvPr id="34828" name="Oval 16"/>
            <p:cNvSpPr>
              <a:spLocks noChangeArrowheads="1"/>
            </p:cNvSpPr>
            <p:nvPr/>
          </p:nvSpPr>
          <p:spPr bwMode="auto">
            <a:xfrm>
              <a:off x="1632" y="1021"/>
              <a:ext cx="144" cy="144"/>
            </a:xfrm>
            <a:prstGeom prst="ellipse">
              <a:avLst/>
            </a:prstGeom>
            <a:solidFill>
              <a:srgbClr val="2B85BB"/>
            </a:solidFill>
            <a:ln w="9525">
              <a:noFill/>
              <a:round/>
              <a:headEnd/>
              <a:tailEnd/>
            </a:ln>
          </p:spPr>
          <p:txBody>
            <a:bodyPr wrap="none" anchor="ctr"/>
            <a:lstStyle/>
            <a:p>
              <a:pPr algn="ctr"/>
              <a:endParaRPr lang="en-IN"/>
            </a:p>
          </p:txBody>
        </p:sp>
      </p:grpSp>
      <p:sp>
        <p:nvSpPr>
          <p:cNvPr id="22" name="Rectangle 21"/>
          <p:cNvSpPr>
            <a:spLocks noChangeArrowheads="1"/>
          </p:cNvSpPr>
          <p:nvPr/>
        </p:nvSpPr>
        <p:spPr bwMode="auto">
          <a:xfrm>
            <a:off x="3309938" y="4575175"/>
            <a:ext cx="2654300" cy="1203325"/>
          </a:xfrm>
          <a:prstGeom prst="rect">
            <a:avLst/>
          </a:prstGeom>
          <a:noFill/>
          <a:ln w="9525">
            <a:noFill/>
            <a:miter lim="800000"/>
            <a:headEnd/>
            <a:tailEnd/>
          </a:ln>
        </p:spPr>
        <p:txBody>
          <a:bodyPr wrap="none" anchor="ctr">
            <a:spAutoFit/>
          </a:bodyPr>
          <a:lstStyle/>
          <a:p>
            <a:pPr marL="457200" indent="-457200">
              <a:lnSpc>
                <a:spcPct val="120000"/>
              </a:lnSpc>
            </a:pPr>
            <a:endParaRPr lang="en-US" sz="1900">
              <a:solidFill>
                <a:schemeClr val="bg2"/>
              </a:solidFill>
              <a:latin typeface="Verdana" pitchFamily="34" charset="0"/>
            </a:endParaRPr>
          </a:p>
          <a:p>
            <a:pPr marL="457200" indent="-457200">
              <a:lnSpc>
                <a:spcPct val="130000"/>
              </a:lnSpc>
              <a:buFontTx/>
              <a:buAutoNum type="arabicPeriod"/>
            </a:pPr>
            <a:r>
              <a:rPr lang="en-US" sz="1900">
                <a:solidFill>
                  <a:srgbClr val="CB2F92"/>
                </a:solidFill>
                <a:latin typeface="Verdana" pitchFamily="34" charset="0"/>
              </a:rPr>
              <a:t>Tabla del viajero</a:t>
            </a:r>
          </a:p>
          <a:p>
            <a:pPr marL="457200" indent="-457200">
              <a:lnSpc>
                <a:spcPct val="130000"/>
              </a:lnSpc>
              <a:buFontTx/>
              <a:buAutoNum type="arabicPeriod"/>
            </a:pPr>
            <a:r>
              <a:rPr lang="en-US" sz="1900">
                <a:solidFill>
                  <a:srgbClr val="CB2F92"/>
                </a:solidFill>
                <a:latin typeface="Verdana" pitchFamily="34" charset="0"/>
              </a:rPr>
              <a:t>Tabla exprés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7" descr="47b"/>
          <p:cNvPicPr>
            <a:picLocks noGrp="1" noChangeAspect="1" noChangeArrowheads="1"/>
          </p:cNvPicPr>
          <p:nvPr>
            <p:ph sz="quarter" idx="3"/>
          </p:nvPr>
        </p:nvPicPr>
        <p:blipFill>
          <a:blip r:embed="rId2"/>
          <a:stretch>
            <a:fillRect/>
          </a:stretch>
        </p:blipFill>
        <p:spPr bwMode="auto">
          <a:xfrm>
            <a:off x="6147526" y="4138613"/>
            <a:ext cx="2733008" cy="1343025"/>
          </a:xfrm>
          <a:noFill/>
          <a:ln>
            <a:miter lim="800000"/>
            <a:headEnd/>
            <a:tailEnd/>
          </a:ln>
        </p:spPr>
      </p:pic>
      <p:pic>
        <p:nvPicPr>
          <p:cNvPr id="35843" name="Picture 21" descr="logo"/>
          <p:cNvPicPr>
            <a:picLocks noGrp="1" noChangeAspect="1" noChangeArrowheads="1"/>
          </p:cNvPicPr>
          <p:nvPr>
            <p:ph sz="half" idx="1"/>
          </p:nvPr>
        </p:nvPicPr>
        <p:blipFill>
          <a:blip r:embed="rId3"/>
          <a:srcRect/>
          <a:stretch>
            <a:fillRect/>
          </a:stretch>
        </p:blipFill>
        <p:spPr bwMode="auto">
          <a:xfrm>
            <a:off x="6553200" y="0"/>
            <a:ext cx="2595563" cy="777875"/>
          </a:xfrm>
          <a:noFill/>
          <a:ln>
            <a:miter lim="800000"/>
            <a:headEnd/>
            <a:tailEnd/>
          </a:ln>
        </p:spPr>
      </p:pic>
      <p:pic>
        <p:nvPicPr>
          <p:cNvPr id="35844" name="Picture 14" descr="47a"/>
          <p:cNvPicPr>
            <a:picLocks noGrp="1" noChangeAspect="1" noChangeArrowheads="1"/>
          </p:cNvPicPr>
          <p:nvPr>
            <p:ph sz="quarter" idx="2"/>
          </p:nvPr>
        </p:nvPicPr>
        <p:blipFill>
          <a:blip r:embed="rId4"/>
          <a:srcRect/>
          <a:stretch>
            <a:fillRect/>
          </a:stretch>
        </p:blipFill>
        <p:spPr bwMode="auto">
          <a:xfrm>
            <a:off x="7200900" y="1960563"/>
            <a:ext cx="1504950" cy="1504950"/>
          </a:xfrm>
          <a:noFill/>
          <a:ln>
            <a:miter lim="800000"/>
            <a:headEnd/>
            <a:tailEnd/>
          </a:ln>
        </p:spPr>
      </p:pic>
      <p:sp>
        <p:nvSpPr>
          <p:cNvPr id="35845" name="Rectangle 4"/>
          <p:cNvSpPr>
            <a:spLocks noChangeArrowheads="1"/>
          </p:cNvSpPr>
          <p:nvPr/>
        </p:nvSpPr>
        <p:spPr bwMode="auto">
          <a:xfrm>
            <a:off x="431800" y="1906588"/>
            <a:ext cx="5580063" cy="2433637"/>
          </a:xfrm>
          <a:prstGeom prst="rect">
            <a:avLst/>
          </a:prstGeom>
          <a:noFill/>
          <a:ln w="9525">
            <a:noFill/>
            <a:miter lim="800000"/>
            <a:headEnd/>
            <a:tailEnd/>
          </a:ln>
        </p:spPr>
        <p:txBody>
          <a:bodyPr anchor="ctr">
            <a:spAutoFit/>
          </a:bodyPr>
          <a:lstStyle/>
          <a:p>
            <a:pPr algn="just">
              <a:lnSpc>
                <a:spcPct val="130000"/>
              </a:lnSpc>
            </a:pPr>
            <a:r>
              <a:rPr lang="en-US" sz="1300">
                <a:solidFill>
                  <a:schemeClr val="bg2"/>
                </a:solidFill>
                <a:latin typeface="Verdana" pitchFamily="34" charset="0"/>
              </a:rPr>
              <a:t>Cuando se une a TVI exprés, obtiene una posición en el nivel 1 de la tabla de viajero, y cuando la tabla se va llenando, se divide en dos sub-tablas dándole un ascenso al siguiente nivel. Existen 4 niveles en cada tabla y los miembros ascienden del nivel 1 al nivel 4. Con un esfuerzo combinado, llegan finalmente a la tabla exprés. Es el único plan en el mundo donde todos los equipos trabajan juntos como una sola entidad, y se ayudan unos a otros para recorrer el camino a los diferentes rangos, incluido el plan de compensación.</a:t>
            </a:r>
          </a:p>
        </p:txBody>
      </p:sp>
      <p:sp>
        <p:nvSpPr>
          <p:cNvPr id="35846" name="Rectangle 5"/>
          <p:cNvSpPr>
            <a:spLocks noChangeArrowheads="1"/>
          </p:cNvSpPr>
          <p:nvPr/>
        </p:nvSpPr>
        <p:spPr bwMode="auto">
          <a:xfrm>
            <a:off x="431800" y="4332288"/>
            <a:ext cx="5508625" cy="1644650"/>
          </a:xfrm>
          <a:prstGeom prst="rect">
            <a:avLst/>
          </a:prstGeom>
          <a:noFill/>
          <a:ln w="9525">
            <a:noFill/>
            <a:miter lim="800000"/>
            <a:headEnd/>
            <a:tailEnd/>
          </a:ln>
        </p:spPr>
        <p:txBody>
          <a:bodyPr anchor="ctr">
            <a:spAutoFit/>
          </a:bodyPr>
          <a:lstStyle/>
          <a:p>
            <a:pPr>
              <a:lnSpc>
                <a:spcPct val="130000"/>
              </a:lnSpc>
            </a:pPr>
            <a:r>
              <a:rPr lang="en-US" sz="1300" dirty="0">
                <a:solidFill>
                  <a:schemeClr val="bg2"/>
                </a:solidFill>
                <a:latin typeface="Verdana" pitchFamily="34" charset="0"/>
              </a:rPr>
              <a:t>Al </a:t>
            </a:r>
            <a:r>
              <a:rPr lang="en-US" sz="1300" dirty="0" err="1">
                <a:solidFill>
                  <a:schemeClr val="bg2"/>
                </a:solidFill>
                <a:latin typeface="Verdana" pitchFamily="34" charset="0"/>
              </a:rPr>
              <a:t>salir</a:t>
            </a:r>
            <a:r>
              <a:rPr lang="en-US" sz="1300" dirty="0">
                <a:solidFill>
                  <a:schemeClr val="bg2"/>
                </a:solidFill>
                <a:latin typeface="Verdana" pitchFamily="34" charset="0"/>
              </a:rPr>
              <a:t> de la </a:t>
            </a:r>
            <a:r>
              <a:rPr lang="en-US" sz="1300" dirty="0" err="1">
                <a:solidFill>
                  <a:schemeClr val="bg2"/>
                </a:solidFill>
                <a:latin typeface="Verdana" pitchFamily="34" charset="0"/>
              </a:rPr>
              <a:t>tabla</a:t>
            </a:r>
            <a:r>
              <a:rPr lang="en-US" sz="1300" dirty="0">
                <a:solidFill>
                  <a:schemeClr val="bg2"/>
                </a:solidFill>
                <a:latin typeface="Verdana" pitchFamily="34" charset="0"/>
              </a:rPr>
              <a:t> de </a:t>
            </a:r>
            <a:r>
              <a:rPr lang="en-US" sz="1300" dirty="0" err="1">
                <a:solidFill>
                  <a:schemeClr val="bg2"/>
                </a:solidFill>
                <a:latin typeface="Verdana" pitchFamily="34" charset="0"/>
              </a:rPr>
              <a:t>viajero</a:t>
            </a:r>
            <a:r>
              <a:rPr lang="en-US" sz="1300" dirty="0">
                <a:solidFill>
                  <a:schemeClr val="bg2"/>
                </a:solidFill>
                <a:latin typeface="Verdana" pitchFamily="34" charset="0"/>
              </a:rPr>
              <a:t>, </a:t>
            </a:r>
            <a:r>
              <a:rPr lang="en-US" sz="1300" dirty="0" err="1">
                <a:solidFill>
                  <a:schemeClr val="bg2"/>
                </a:solidFill>
                <a:latin typeface="Verdana" pitchFamily="34" charset="0"/>
              </a:rPr>
              <a:t>usted</a:t>
            </a:r>
            <a:r>
              <a:rPr lang="en-US" sz="1300" dirty="0">
                <a:solidFill>
                  <a:schemeClr val="bg2"/>
                </a:solidFill>
                <a:latin typeface="Verdana" pitchFamily="34" charset="0"/>
              </a:rPr>
              <a:t> </a:t>
            </a:r>
            <a:r>
              <a:rPr lang="en-US" sz="1300" dirty="0" err="1">
                <a:solidFill>
                  <a:schemeClr val="bg2"/>
                </a:solidFill>
                <a:latin typeface="Verdana" pitchFamily="34" charset="0"/>
              </a:rPr>
              <a:t>gana</a:t>
            </a:r>
            <a:r>
              <a:rPr lang="en-US" sz="1300" dirty="0">
                <a:solidFill>
                  <a:schemeClr val="bg2"/>
                </a:solidFill>
                <a:latin typeface="Verdana" pitchFamily="34" charset="0"/>
              </a:rPr>
              <a:t> </a:t>
            </a:r>
            <a:r>
              <a:rPr lang="en-US" sz="1300" dirty="0" err="1">
                <a:solidFill>
                  <a:schemeClr val="bg2"/>
                </a:solidFill>
                <a:latin typeface="Verdana" pitchFamily="34" charset="0"/>
              </a:rPr>
              <a:t>una</a:t>
            </a:r>
            <a:r>
              <a:rPr lang="en-US" sz="1300" dirty="0">
                <a:solidFill>
                  <a:schemeClr val="bg2"/>
                </a:solidFill>
                <a:latin typeface="Verdana" pitchFamily="34" charset="0"/>
              </a:rPr>
              <a:t> </a:t>
            </a:r>
            <a:r>
              <a:rPr lang="en-US" sz="1300" dirty="0" err="1">
                <a:solidFill>
                  <a:schemeClr val="bg2"/>
                </a:solidFill>
                <a:latin typeface="Verdana" pitchFamily="34" charset="0"/>
              </a:rPr>
              <a:t>comisión</a:t>
            </a:r>
            <a:r>
              <a:rPr lang="en-US" sz="1300" dirty="0">
                <a:solidFill>
                  <a:schemeClr val="bg2"/>
                </a:solidFill>
                <a:latin typeface="Verdana" pitchFamily="34" charset="0"/>
              </a:rPr>
              <a:t> de USD $250 y un bono </a:t>
            </a:r>
            <a:r>
              <a:rPr lang="en-US" sz="1300" dirty="0" err="1">
                <a:solidFill>
                  <a:schemeClr val="bg2"/>
                </a:solidFill>
                <a:latin typeface="Verdana" pitchFamily="34" charset="0"/>
              </a:rPr>
              <a:t>electrónico</a:t>
            </a:r>
            <a:r>
              <a:rPr lang="en-US" sz="1300" dirty="0">
                <a:solidFill>
                  <a:schemeClr val="bg2"/>
                </a:solidFill>
                <a:latin typeface="Verdana" pitchFamily="34" charset="0"/>
              </a:rPr>
              <a:t> con un valor de USD $250, lo </a:t>
            </a:r>
            <a:r>
              <a:rPr lang="en-US" sz="1300" dirty="0" err="1">
                <a:solidFill>
                  <a:schemeClr val="bg2"/>
                </a:solidFill>
                <a:latin typeface="Verdana" pitchFamily="34" charset="0"/>
              </a:rPr>
              <a:t>cual</a:t>
            </a:r>
            <a:r>
              <a:rPr lang="en-US" sz="1300" dirty="0">
                <a:solidFill>
                  <a:schemeClr val="bg2"/>
                </a:solidFill>
                <a:latin typeface="Verdana" pitchFamily="34" charset="0"/>
              </a:rPr>
              <a:t> </a:t>
            </a:r>
            <a:r>
              <a:rPr lang="en-US" sz="1300" dirty="0" err="1">
                <a:solidFill>
                  <a:schemeClr val="bg2"/>
                </a:solidFill>
                <a:latin typeface="Verdana" pitchFamily="34" charset="0"/>
              </a:rPr>
              <a:t>representa</a:t>
            </a:r>
            <a:r>
              <a:rPr lang="en-US" sz="1300" dirty="0">
                <a:solidFill>
                  <a:schemeClr val="bg2"/>
                </a:solidFill>
                <a:latin typeface="Verdana" pitchFamily="34" charset="0"/>
              </a:rPr>
              <a:t> un </a:t>
            </a:r>
            <a:r>
              <a:rPr lang="en-US" sz="1300" dirty="0" err="1">
                <a:solidFill>
                  <a:schemeClr val="bg2"/>
                </a:solidFill>
                <a:latin typeface="Verdana" pitchFamily="34" charset="0"/>
              </a:rPr>
              <a:t>beneficio</a:t>
            </a:r>
            <a:r>
              <a:rPr lang="en-US" sz="1300" dirty="0">
                <a:solidFill>
                  <a:schemeClr val="bg2"/>
                </a:solidFill>
                <a:latin typeface="Verdana" pitchFamily="34" charset="0"/>
              </a:rPr>
              <a:t> total de USD $500 (el </a:t>
            </a:r>
            <a:r>
              <a:rPr lang="en-US" sz="1300" dirty="0" err="1">
                <a:solidFill>
                  <a:schemeClr val="bg2"/>
                </a:solidFill>
                <a:latin typeface="Verdana" pitchFamily="34" charset="0"/>
              </a:rPr>
              <a:t>doble</a:t>
            </a:r>
            <a:r>
              <a:rPr lang="en-US" sz="1300" dirty="0">
                <a:solidFill>
                  <a:schemeClr val="bg2"/>
                </a:solidFill>
                <a:latin typeface="Verdana" pitchFamily="34" charset="0"/>
              </a:rPr>
              <a:t> de su </a:t>
            </a:r>
            <a:r>
              <a:rPr lang="en-US" sz="1300" dirty="0" err="1">
                <a:solidFill>
                  <a:schemeClr val="bg2"/>
                </a:solidFill>
                <a:latin typeface="Verdana" pitchFamily="34" charset="0"/>
              </a:rPr>
              <a:t>inversión</a:t>
            </a:r>
            <a:r>
              <a:rPr lang="en-US" sz="1300" dirty="0">
                <a:solidFill>
                  <a:schemeClr val="bg2"/>
                </a:solidFill>
                <a:latin typeface="Verdana" pitchFamily="34" charset="0"/>
              </a:rPr>
              <a:t>) . La </a:t>
            </a:r>
            <a:r>
              <a:rPr lang="en-US" sz="1300" dirty="0" err="1">
                <a:solidFill>
                  <a:schemeClr val="bg2"/>
                </a:solidFill>
                <a:latin typeface="Verdana" pitchFamily="34" charset="0"/>
              </a:rPr>
              <a:t>tabla</a:t>
            </a:r>
            <a:r>
              <a:rPr lang="en-US" sz="1300" dirty="0">
                <a:solidFill>
                  <a:schemeClr val="bg2"/>
                </a:solidFill>
                <a:latin typeface="Verdana" pitchFamily="34" charset="0"/>
              </a:rPr>
              <a:t> se divide </a:t>
            </a:r>
            <a:r>
              <a:rPr lang="en-US" sz="1300" dirty="0" err="1">
                <a:solidFill>
                  <a:schemeClr val="bg2"/>
                </a:solidFill>
                <a:latin typeface="Verdana" pitchFamily="34" charset="0"/>
              </a:rPr>
              <a:t>cuando</a:t>
            </a:r>
            <a:r>
              <a:rPr lang="en-US" sz="1300" dirty="0">
                <a:solidFill>
                  <a:schemeClr val="bg2"/>
                </a:solidFill>
                <a:latin typeface="Verdana" pitchFamily="34" charset="0"/>
              </a:rPr>
              <a:t> se </a:t>
            </a:r>
            <a:r>
              <a:rPr lang="en-US" sz="1300" dirty="0" err="1">
                <a:solidFill>
                  <a:schemeClr val="bg2"/>
                </a:solidFill>
                <a:latin typeface="Verdana" pitchFamily="34" charset="0"/>
              </a:rPr>
              <a:t>llenan</a:t>
            </a:r>
            <a:r>
              <a:rPr lang="en-US" sz="1300" dirty="0">
                <a:solidFill>
                  <a:schemeClr val="bg2"/>
                </a:solidFill>
                <a:latin typeface="Verdana" pitchFamily="34" charset="0"/>
              </a:rPr>
              <a:t> </a:t>
            </a:r>
            <a:r>
              <a:rPr lang="en-US" sz="1300" dirty="0" err="1">
                <a:solidFill>
                  <a:schemeClr val="bg2"/>
                </a:solidFill>
                <a:latin typeface="Verdana" pitchFamily="34" charset="0"/>
              </a:rPr>
              <a:t>todas</a:t>
            </a:r>
            <a:r>
              <a:rPr lang="en-US" sz="1300" dirty="0">
                <a:solidFill>
                  <a:schemeClr val="bg2"/>
                </a:solidFill>
                <a:latin typeface="Verdana" pitchFamily="34" charset="0"/>
              </a:rPr>
              <a:t> las </a:t>
            </a:r>
            <a:r>
              <a:rPr lang="en-US" sz="1300" dirty="0" err="1">
                <a:solidFill>
                  <a:schemeClr val="bg2"/>
                </a:solidFill>
                <a:latin typeface="Verdana" pitchFamily="34" charset="0"/>
              </a:rPr>
              <a:t>posiciones</a:t>
            </a:r>
            <a:r>
              <a:rPr lang="en-US" sz="1300" dirty="0">
                <a:solidFill>
                  <a:schemeClr val="bg2"/>
                </a:solidFill>
                <a:latin typeface="Verdana" pitchFamily="34" charset="0"/>
              </a:rPr>
              <a:t> del </a:t>
            </a:r>
            <a:r>
              <a:rPr lang="en-US" sz="1300" dirty="0" err="1">
                <a:solidFill>
                  <a:schemeClr val="bg2"/>
                </a:solidFill>
                <a:latin typeface="Verdana" pitchFamily="34" charset="0"/>
              </a:rPr>
              <a:t>tablero</a:t>
            </a:r>
            <a:r>
              <a:rPr lang="en-US" sz="1300" dirty="0">
                <a:solidFill>
                  <a:schemeClr val="bg2"/>
                </a:solidFill>
                <a:latin typeface="Verdana" pitchFamily="34" charset="0"/>
              </a:rPr>
              <a:t>. </a:t>
            </a:r>
            <a:r>
              <a:rPr lang="en-US" sz="1300" dirty="0" err="1">
                <a:solidFill>
                  <a:schemeClr val="bg2"/>
                </a:solidFill>
                <a:latin typeface="Verdana" pitchFamily="34" charset="0"/>
              </a:rPr>
              <a:t>Todo</a:t>
            </a:r>
            <a:r>
              <a:rPr lang="en-US" sz="1300" dirty="0">
                <a:solidFill>
                  <a:schemeClr val="bg2"/>
                </a:solidFill>
                <a:latin typeface="Verdana" pitchFamily="34" charset="0"/>
              </a:rPr>
              <a:t> lo </a:t>
            </a:r>
            <a:r>
              <a:rPr lang="en-US" sz="1300" dirty="0" err="1">
                <a:solidFill>
                  <a:schemeClr val="bg2"/>
                </a:solidFill>
                <a:latin typeface="Verdana" pitchFamily="34" charset="0"/>
              </a:rPr>
              <a:t>que</a:t>
            </a:r>
            <a:r>
              <a:rPr lang="en-US" sz="1300" dirty="0">
                <a:solidFill>
                  <a:schemeClr val="bg2"/>
                </a:solidFill>
                <a:latin typeface="Verdana" pitchFamily="34" charset="0"/>
              </a:rPr>
              <a:t> se </a:t>
            </a:r>
            <a:r>
              <a:rPr lang="en-US" sz="1300" dirty="0" err="1">
                <a:solidFill>
                  <a:schemeClr val="bg2"/>
                </a:solidFill>
                <a:latin typeface="Verdana" pitchFamily="34" charset="0"/>
              </a:rPr>
              <a:t>requiere</a:t>
            </a:r>
            <a:r>
              <a:rPr lang="en-US" sz="1300" dirty="0">
                <a:solidFill>
                  <a:schemeClr val="bg2"/>
                </a:solidFill>
                <a:latin typeface="Verdana" pitchFamily="34" charset="0"/>
              </a:rPr>
              <a:t> </a:t>
            </a:r>
            <a:r>
              <a:rPr lang="en-US" sz="1300" dirty="0" err="1">
                <a:solidFill>
                  <a:schemeClr val="bg2"/>
                </a:solidFill>
                <a:latin typeface="Verdana" pitchFamily="34" charset="0"/>
              </a:rPr>
              <a:t>para</a:t>
            </a:r>
            <a:r>
              <a:rPr lang="en-US" sz="1300" dirty="0">
                <a:solidFill>
                  <a:schemeClr val="bg2"/>
                </a:solidFill>
                <a:latin typeface="Verdana" pitchFamily="34" charset="0"/>
              </a:rPr>
              <a:t> </a:t>
            </a:r>
            <a:r>
              <a:rPr lang="en-US" sz="1300" dirty="0" err="1">
                <a:solidFill>
                  <a:schemeClr val="bg2"/>
                </a:solidFill>
                <a:latin typeface="Verdana" pitchFamily="34" charset="0"/>
              </a:rPr>
              <a:t>que</a:t>
            </a:r>
            <a:r>
              <a:rPr lang="en-US" sz="1300" dirty="0">
                <a:solidFill>
                  <a:schemeClr val="bg2"/>
                </a:solidFill>
                <a:latin typeface="Verdana" pitchFamily="34" charset="0"/>
              </a:rPr>
              <a:t> </a:t>
            </a:r>
            <a:r>
              <a:rPr lang="en-US" sz="1300" dirty="0" err="1">
                <a:solidFill>
                  <a:schemeClr val="bg2"/>
                </a:solidFill>
                <a:latin typeface="Verdana" pitchFamily="34" charset="0"/>
              </a:rPr>
              <a:t>usted</a:t>
            </a:r>
            <a:r>
              <a:rPr lang="en-US" sz="1300" dirty="0">
                <a:solidFill>
                  <a:schemeClr val="bg2"/>
                </a:solidFill>
                <a:latin typeface="Verdana" pitchFamily="34" charset="0"/>
              </a:rPr>
              <a:t> </a:t>
            </a:r>
            <a:r>
              <a:rPr lang="en-US" sz="1300" dirty="0" err="1">
                <a:solidFill>
                  <a:schemeClr val="bg2"/>
                </a:solidFill>
                <a:latin typeface="Verdana" pitchFamily="34" charset="0"/>
              </a:rPr>
              <a:t>califique</a:t>
            </a:r>
            <a:r>
              <a:rPr lang="en-US" sz="1300" dirty="0">
                <a:solidFill>
                  <a:schemeClr val="bg2"/>
                </a:solidFill>
                <a:latin typeface="Verdana" pitchFamily="34" charset="0"/>
              </a:rPr>
              <a:t> </a:t>
            </a:r>
            <a:r>
              <a:rPr lang="en-US" sz="1300" dirty="0" err="1">
                <a:solidFill>
                  <a:schemeClr val="bg2"/>
                </a:solidFill>
                <a:latin typeface="Verdana" pitchFamily="34" charset="0"/>
              </a:rPr>
              <a:t>es</a:t>
            </a:r>
            <a:r>
              <a:rPr lang="en-US" sz="1300" dirty="0">
                <a:solidFill>
                  <a:schemeClr val="bg2"/>
                </a:solidFill>
                <a:latin typeface="Verdana" pitchFamily="34" charset="0"/>
              </a:rPr>
              <a:t> </a:t>
            </a:r>
            <a:r>
              <a:rPr lang="en-US" sz="1300" dirty="0" err="1">
                <a:solidFill>
                  <a:schemeClr val="bg2"/>
                </a:solidFill>
                <a:latin typeface="Verdana" pitchFamily="34" charset="0"/>
              </a:rPr>
              <a:t>patrocinar</a:t>
            </a:r>
            <a:r>
              <a:rPr lang="en-US" sz="1300" dirty="0">
                <a:solidFill>
                  <a:schemeClr val="bg2"/>
                </a:solidFill>
                <a:latin typeface="Verdana" pitchFamily="34" charset="0"/>
              </a:rPr>
              <a:t> a dos personas.</a:t>
            </a:r>
          </a:p>
        </p:txBody>
      </p:sp>
      <p:sp>
        <p:nvSpPr>
          <p:cNvPr id="35847" name="Rectangle 6"/>
          <p:cNvSpPr>
            <a:spLocks noChangeArrowheads="1"/>
          </p:cNvSpPr>
          <p:nvPr/>
        </p:nvSpPr>
        <p:spPr bwMode="auto">
          <a:xfrm>
            <a:off x="0" y="1054100"/>
            <a:ext cx="9144000" cy="457200"/>
          </a:xfrm>
          <a:prstGeom prst="rect">
            <a:avLst/>
          </a:prstGeom>
          <a:noFill/>
          <a:ln w="9525">
            <a:noFill/>
            <a:miter lim="800000"/>
            <a:headEnd/>
            <a:tailEnd/>
          </a:ln>
        </p:spPr>
        <p:txBody>
          <a:bodyPr anchor="ctr">
            <a:spAutoFit/>
          </a:bodyPr>
          <a:lstStyle/>
          <a:p>
            <a:pPr algn="ctr" eaLnBrk="0" hangingPunct="0"/>
            <a:r>
              <a:rPr lang="en-US" sz="2400" b="1">
                <a:solidFill>
                  <a:srgbClr val="21428E"/>
                </a:solidFill>
                <a:latin typeface="Verdana" pitchFamily="34" charset="0"/>
              </a:rPr>
              <a:t>Tabla del viajero</a:t>
            </a:r>
          </a:p>
        </p:txBody>
      </p:sp>
      <p:sp>
        <p:nvSpPr>
          <p:cNvPr id="12" name="Rectangle 13"/>
          <p:cNvSpPr>
            <a:spLocks noChangeArrowheads="1"/>
          </p:cNvSpPr>
          <p:nvPr/>
        </p:nvSpPr>
        <p:spPr bwMode="auto">
          <a:xfrm>
            <a:off x="0" y="6057900"/>
            <a:ext cx="9144000" cy="534988"/>
          </a:xfrm>
          <a:prstGeom prst="rect">
            <a:avLst/>
          </a:prstGeom>
          <a:noFill/>
          <a:ln w="9525">
            <a:noFill/>
            <a:miter lim="800000"/>
            <a:headEnd/>
            <a:tailEnd/>
          </a:ln>
        </p:spPr>
        <p:txBody>
          <a:bodyPr anchor="ctr">
            <a:spAutoFit/>
          </a:bodyPr>
          <a:lstStyle/>
          <a:p>
            <a:pPr marL="457200" indent="-457200" algn="ctr">
              <a:lnSpc>
                <a:spcPct val="120000"/>
              </a:lnSpc>
            </a:pPr>
            <a:r>
              <a:rPr lang="en-US" sz="2400" b="1">
                <a:solidFill>
                  <a:srgbClr val="6F1D82"/>
                </a:solidFill>
              </a:rPr>
              <a:t>Pago de la tabla del viajero : $500</a:t>
            </a:r>
          </a:p>
        </p:txBody>
      </p:sp>
      <p:sp>
        <p:nvSpPr>
          <p:cNvPr id="10" name="TextBox 9"/>
          <p:cNvSpPr txBox="1"/>
          <p:nvPr/>
        </p:nvSpPr>
        <p:spPr>
          <a:xfrm>
            <a:off x="6908832" y="4305312"/>
            <a:ext cx="2555910" cy="923330"/>
          </a:xfrm>
          <a:prstGeom prst="rect">
            <a:avLst/>
          </a:prstGeom>
          <a:noFill/>
        </p:spPr>
        <p:txBody>
          <a:bodyPr wrap="square" rtlCol="0">
            <a:spAutoFit/>
          </a:bodyPr>
          <a:lstStyle/>
          <a:p>
            <a:r>
              <a:rPr lang="es-ES" sz="1800" b="1" dirty="0" smtClean="0">
                <a:solidFill>
                  <a:schemeClr val="bg1"/>
                </a:solidFill>
              </a:rPr>
              <a:t>que tiene ahora</a:t>
            </a:r>
          </a:p>
          <a:p>
            <a:r>
              <a:rPr lang="es-ES" sz="1800" b="1" dirty="0" smtClean="0">
                <a:solidFill>
                  <a:schemeClr val="bg1"/>
                </a:solidFill>
              </a:rPr>
              <a:t>desbloqueado</a:t>
            </a:r>
          </a:p>
          <a:p>
            <a:r>
              <a:rPr lang="es-ES" sz="1800" b="1" dirty="0" smtClean="0">
                <a:solidFill>
                  <a:schemeClr val="bg1"/>
                </a:solidFill>
              </a:rPr>
              <a:t>su banco</a:t>
            </a:r>
            <a:endParaRPr lang="en-US" sz="1800" b="1"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ChangeArrowheads="1"/>
          </p:cNvSpPr>
          <p:nvPr/>
        </p:nvSpPr>
        <p:spPr bwMode="auto">
          <a:xfrm>
            <a:off x="0" y="115888"/>
            <a:ext cx="9144000" cy="519112"/>
          </a:xfrm>
          <a:prstGeom prst="rect">
            <a:avLst/>
          </a:prstGeom>
          <a:noFill/>
          <a:ln w="9525">
            <a:noFill/>
            <a:miter lim="800000"/>
            <a:headEnd/>
            <a:tailEnd/>
          </a:ln>
        </p:spPr>
        <p:txBody>
          <a:bodyPr anchor="ctr">
            <a:spAutoFit/>
          </a:bodyPr>
          <a:lstStyle/>
          <a:p>
            <a:pPr algn="ctr" eaLnBrk="0" hangingPunct="0"/>
            <a:r>
              <a:rPr lang="en-US" sz="2800" b="1">
                <a:solidFill>
                  <a:srgbClr val="21428E"/>
                </a:solidFill>
                <a:latin typeface="Verdana" pitchFamily="34" charset="0"/>
              </a:rPr>
              <a:t>Tabla del viajero</a:t>
            </a:r>
          </a:p>
        </p:txBody>
      </p:sp>
      <p:sp>
        <p:nvSpPr>
          <p:cNvPr id="36867" name="AutoShape 52"/>
          <p:cNvSpPr>
            <a:spLocks noChangeArrowheads="1"/>
          </p:cNvSpPr>
          <p:nvPr/>
        </p:nvSpPr>
        <p:spPr bwMode="auto">
          <a:xfrm>
            <a:off x="1042988" y="733425"/>
            <a:ext cx="7308850" cy="895350"/>
          </a:xfrm>
          <a:prstGeom prst="flowChartAlternateProcess">
            <a:avLst/>
          </a:prstGeom>
          <a:solidFill>
            <a:srgbClr val="CB2F92"/>
          </a:solidFill>
          <a:ln w="28575">
            <a:solidFill>
              <a:srgbClr val="CB2F92"/>
            </a:solidFill>
            <a:miter lim="800000"/>
            <a:headEnd/>
            <a:tailEnd/>
          </a:ln>
        </p:spPr>
        <p:txBody>
          <a:bodyPr wrap="none" anchor="ctr"/>
          <a:lstStyle/>
          <a:p>
            <a:pPr algn="ctr"/>
            <a:endParaRPr lang="en-IN"/>
          </a:p>
        </p:txBody>
      </p:sp>
      <p:sp>
        <p:nvSpPr>
          <p:cNvPr id="36868" name="Rectangle 46"/>
          <p:cNvSpPr>
            <a:spLocks noChangeArrowheads="1"/>
          </p:cNvSpPr>
          <p:nvPr/>
        </p:nvSpPr>
        <p:spPr bwMode="auto">
          <a:xfrm>
            <a:off x="1331913" y="830263"/>
            <a:ext cx="6804025" cy="646112"/>
          </a:xfrm>
          <a:prstGeom prst="rect">
            <a:avLst/>
          </a:prstGeom>
          <a:noFill/>
          <a:ln w="9525">
            <a:noFill/>
            <a:miter lim="800000"/>
            <a:headEnd/>
            <a:tailEnd/>
          </a:ln>
        </p:spPr>
        <p:txBody>
          <a:bodyPr anchor="ctr">
            <a:spAutoFit/>
          </a:bodyPr>
          <a:lstStyle/>
          <a:p>
            <a:pPr algn="ctr" eaLnBrk="0" hangingPunct="0"/>
            <a:r>
              <a:rPr lang="en-US" sz="1800">
                <a:solidFill>
                  <a:schemeClr val="bg1"/>
                </a:solidFill>
                <a:latin typeface="Verdana" pitchFamily="34" charset="0"/>
              </a:rPr>
              <a:t>Cuando la tabla se llena, la posición 4 del nivel asciende a la tabla exprés y gana un bono incial de USD </a:t>
            </a:r>
            <a:r>
              <a:rPr lang="en-US" sz="1800" b="1">
                <a:solidFill>
                  <a:schemeClr val="bg1"/>
                </a:solidFill>
                <a:latin typeface="Verdana" pitchFamily="34" charset="0"/>
              </a:rPr>
              <a:t>$500</a:t>
            </a:r>
            <a:r>
              <a:rPr lang="en-US" sz="1800">
                <a:solidFill>
                  <a:schemeClr val="bg1"/>
                </a:solidFill>
                <a:latin typeface="Verdana" pitchFamily="34" charset="0"/>
              </a:rPr>
              <a:t> </a:t>
            </a:r>
          </a:p>
        </p:txBody>
      </p:sp>
      <p:grpSp>
        <p:nvGrpSpPr>
          <p:cNvPr id="36869" name="Group 54"/>
          <p:cNvGrpSpPr>
            <a:grpSpLocks/>
          </p:cNvGrpSpPr>
          <p:nvPr/>
        </p:nvGrpSpPr>
        <p:grpSpPr bwMode="auto">
          <a:xfrm>
            <a:off x="827088" y="2239963"/>
            <a:ext cx="7620000" cy="3673475"/>
            <a:chOff x="864" y="1770"/>
            <a:chExt cx="4368" cy="2105"/>
          </a:xfrm>
        </p:grpSpPr>
        <p:sp>
          <p:nvSpPr>
            <p:cNvPr id="36875" name="Line 80"/>
            <p:cNvSpPr>
              <a:spLocks noChangeShapeType="1"/>
            </p:cNvSpPr>
            <p:nvPr/>
          </p:nvSpPr>
          <p:spPr bwMode="auto">
            <a:xfrm>
              <a:off x="4224" y="2730"/>
              <a:ext cx="0" cy="192"/>
            </a:xfrm>
            <a:prstGeom prst="line">
              <a:avLst/>
            </a:prstGeom>
            <a:noFill/>
            <a:ln w="9525">
              <a:solidFill>
                <a:schemeClr val="tx1"/>
              </a:solidFill>
              <a:round/>
              <a:headEnd/>
              <a:tailEnd/>
            </a:ln>
          </p:spPr>
          <p:txBody>
            <a:bodyPr/>
            <a:lstStyle/>
            <a:p>
              <a:endParaRPr lang="en-US"/>
            </a:p>
          </p:txBody>
        </p:sp>
        <p:sp>
          <p:nvSpPr>
            <p:cNvPr id="36876" name="Line 25"/>
            <p:cNvSpPr>
              <a:spLocks noChangeShapeType="1"/>
            </p:cNvSpPr>
            <p:nvPr/>
          </p:nvSpPr>
          <p:spPr bwMode="auto">
            <a:xfrm>
              <a:off x="1872" y="2730"/>
              <a:ext cx="0" cy="192"/>
            </a:xfrm>
            <a:prstGeom prst="line">
              <a:avLst/>
            </a:prstGeom>
            <a:noFill/>
            <a:ln w="9525">
              <a:solidFill>
                <a:schemeClr val="tx1"/>
              </a:solidFill>
              <a:round/>
              <a:headEnd/>
              <a:tailEnd/>
            </a:ln>
          </p:spPr>
          <p:txBody>
            <a:bodyPr/>
            <a:lstStyle/>
            <a:p>
              <a:endParaRPr lang="en-US"/>
            </a:p>
          </p:txBody>
        </p:sp>
        <p:sp>
          <p:nvSpPr>
            <p:cNvPr id="36877" name="Text Box 8"/>
            <p:cNvSpPr txBox="1">
              <a:spLocks noChangeArrowheads="1"/>
            </p:cNvSpPr>
            <p:nvPr/>
          </p:nvSpPr>
          <p:spPr bwMode="auto">
            <a:xfrm>
              <a:off x="2496" y="1770"/>
              <a:ext cx="883" cy="303"/>
            </a:xfrm>
            <a:prstGeom prst="rect">
              <a:avLst/>
            </a:prstGeom>
            <a:solidFill>
              <a:srgbClr val="21428E"/>
            </a:solidFill>
            <a:ln w="9525">
              <a:solidFill>
                <a:srgbClr val="0000FF"/>
              </a:solidFill>
              <a:miter lim="800000"/>
              <a:headEnd/>
              <a:tailEnd/>
            </a:ln>
          </p:spPr>
          <p:txBody>
            <a:bodyPr>
              <a:spAutoFit/>
            </a:bodyPr>
            <a:lstStyle/>
            <a:p>
              <a:r>
                <a:rPr lang="en-AU" sz="2800" b="1">
                  <a:solidFill>
                    <a:schemeClr val="bg1"/>
                  </a:solidFill>
                  <a:latin typeface="Arial" pitchFamily="34" charset="0"/>
                </a:rPr>
                <a:t>Nivel 4</a:t>
              </a:r>
            </a:p>
          </p:txBody>
        </p:sp>
        <p:sp>
          <p:nvSpPr>
            <p:cNvPr id="36878" name="Text Box 3"/>
            <p:cNvSpPr txBox="1">
              <a:spLocks noChangeArrowheads="1"/>
            </p:cNvSpPr>
            <p:nvPr/>
          </p:nvSpPr>
          <p:spPr bwMode="auto">
            <a:xfrm>
              <a:off x="2112" y="3114"/>
              <a:ext cx="540" cy="212"/>
            </a:xfrm>
            <a:prstGeom prst="rect">
              <a:avLst/>
            </a:prstGeom>
            <a:solidFill>
              <a:srgbClr val="21428E"/>
            </a:solidFill>
            <a:ln w="9525">
              <a:solidFill>
                <a:schemeClr val="tx1"/>
              </a:solidFill>
              <a:miter lim="800000"/>
              <a:headEnd/>
              <a:tailEnd/>
            </a:ln>
          </p:spPr>
          <p:txBody>
            <a:bodyPr wrap="none">
              <a:spAutoFit/>
            </a:bodyPr>
            <a:lstStyle/>
            <a:p>
              <a:r>
                <a:rPr lang="en-AU" sz="1800" b="1">
                  <a:solidFill>
                    <a:schemeClr val="bg1"/>
                  </a:solidFill>
                  <a:latin typeface="Tahoma" pitchFamily="34" charset="0"/>
                </a:rPr>
                <a:t>nivel</a:t>
              </a:r>
              <a:r>
                <a:rPr lang="en-AU" sz="1800">
                  <a:solidFill>
                    <a:schemeClr val="bg1"/>
                  </a:solidFill>
                  <a:latin typeface="Tahoma" pitchFamily="34" charset="0"/>
                </a:rPr>
                <a:t> </a:t>
              </a:r>
              <a:r>
                <a:rPr lang="en-AU" sz="1800" b="1">
                  <a:solidFill>
                    <a:schemeClr val="bg1"/>
                  </a:solidFill>
                  <a:latin typeface="Arial" pitchFamily="34" charset="0"/>
                </a:rPr>
                <a:t>2</a:t>
              </a:r>
            </a:p>
          </p:txBody>
        </p:sp>
        <p:sp>
          <p:nvSpPr>
            <p:cNvPr id="36879" name="Text Box 6"/>
            <p:cNvSpPr txBox="1">
              <a:spLocks noChangeArrowheads="1"/>
            </p:cNvSpPr>
            <p:nvPr/>
          </p:nvSpPr>
          <p:spPr bwMode="auto">
            <a:xfrm>
              <a:off x="1584" y="2490"/>
              <a:ext cx="563" cy="229"/>
            </a:xfrm>
            <a:prstGeom prst="rect">
              <a:avLst/>
            </a:prstGeom>
            <a:solidFill>
              <a:srgbClr val="21428E"/>
            </a:solidFill>
            <a:ln w="9525">
              <a:solidFill>
                <a:schemeClr val="tx1"/>
              </a:solidFill>
              <a:miter lim="800000"/>
              <a:headEnd/>
              <a:tailEnd/>
            </a:ln>
          </p:spPr>
          <p:txBody>
            <a:bodyPr wrap="none">
              <a:spAutoFit/>
            </a:bodyPr>
            <a:lstStyle/>
            <a:p>
              <a:r>
                <a:rPr lang="en-AU" sz="2000" b="1">
                  <a:solidFill>
                    <a:schemeClr val="bg1"/>
                  </a:solidFill>
                  <a:latin typeface="Arial" pitchFamily="34" charset="0"/>
                </a:rPr>
                <a:t>nivel 3</a:t>
              </a:r>
            </a:p>
          </p:txBody>
        </p:sp>
        <p:sp>
          <p:nvSpPr>
            <p:cNvPr id="36880" name="Line 9"/>
            <p:cNvSpPr>
              <a:spLocks noChangeShapeType="1"/>
            </p:cNvSpPr>
            <p:nvPr/>
          </p:nvSpPr>
          <p:spPr bwMode="auto">
            <a:xfrm>
              <a:off x="1392" y="3354"/>
              <a:ext cx="0" cy="192"/>
            </a:xfrm>
            <a:prstGeom prst="line">
              <a:avLst/>
            </a:prstGeom>
            <a:noFill/>
            <a:ln w="9525">
              <a:solidFill>
                <a:schemeClr val="tx1"/>
              </a:solidFill>
              <a:round/>
              <a:headEnd/>
              <a:tailEnd/>
            </a:ln>
          </p:spPr>
          <p:txBody>
            <a:bodyPr/>
            <a:lstStyle/>
            <a:p>
              <a:endParaRPr lang="en-US"/>
            </a:p>
          </p:txBody>
        </p:sp>
        <p:sp>
          <p:nvSpPr>
            <p:cNvPr id="36881" name="Line 10"/>
            <p:cNvSpPr>
              <a:spLocks noChangeShapeType="1"/>
            </p:cNvSpPr>
            <p:nvPr/>
          </p:nvSpPr>
          <p:spPr bwMode="auto">
            <a:xfrm flipH="1">
              <a:off x="2400" y="3354"/>
              <a:ext cx="3" cy="192"/>
            </a:xfrm>
            <a:prstGeom prst="line">
              <a:avLst/>
            </a:prstGeom>
            <a:noFill/>
            <a:ln w="9525">
              <a:solidFill>
                <a:schemeClr val="tx1"/>
              </a:solidFill>
              <a:round/>
              <a:headEnd/>
              <a:tailEnd/>
            </a:ln>
          </p:spPr>
          <p:txBody>
            <a:bodyPr/>
            <a:lstStyle/>
            <a:p>
              <a:endParaRPr lang="en-US"/>
            </a:p>
          </p:txBody>
        </p:sp>
        <p:sp>
          <p:nvSpPr>
            <p:cNvPr id="36882" name="Line 11"/>
            <p:cNvSpPr>
              <a:spLocks noChangeShapeType="1"/>
            </p:cNvSpPr>
            <p:nvPr/>
          </p:nvSpPr>
          <p:spPr bwMode="auto">
            <a:xfrm>
              <a:off x="3744" y="3354"/>
              <a:ext cx="0" cy="192"/>
            </a:xfrm>
            <a:prstGeom prst="line">
              <a:avLst/>
            </a:prstGeom>
            <a:noFill/>
            <a:ln w="9525">
              <a:solidFill>
                <a:schemeClr val="tx1"/>
              </a:solidFill>
              <a:round/>
              <a:headEnd/>
              <a:tailEnd/>
            </a:ln>
          </p:spPr>
          <p:txBody>
            <a:bodyPr/>
            <a:lstStyle/>
            <a:p>
              <a:endParaRPr lang="en-US"/>
            </a:p>
          </p:txBody>
        </p:sp>
        <p:sp>
          <p:nvSpPr>
            <p:cNvPr id="36883" name="Line 12"/>
            <p:cNvSpPr>
              <a:spLocks noChangeShapeType="1"/>
            </p:cNvSpPr>
            <p:nvPr/>
          </p:nvSpPr>
          <p:spPr bwMode="auto">
            <a:xfrm>
              <a:off x="4752" y="3354"/>
              <a:ext cx="0" cy="192"/>
            </a:xfrm>
            <a:prstGeom prst="line">
              <a:avLst/>
            </a:prstGeom>
            <a:noFill/>
            <a:ln w="9525">
              <a:solidFill>
                <a:schemeClr val="tx1"/>
              </a:solidFill>
              <a:round/>
              <a:headEnd/>
              <a:tailEnd/>
            </a:ln>
          </p:spPr>
          <p:txBody>
            <a:bodyPr/>
            <a:lstStyle/>
            <a:p>
              <a:endParaRPr lang="en-US"/>
            </a:p>
          </p:txBody>
        </p:sp>
        <p:sp>
          <p:nvSpPr>
            <p:cNvPr id="36884" name="Line 13"/>
            <p:cNvSpPr>
              <a:spLocks noChangeShapeType="1"/>
            </p:cNvSpPr>
            <p:nvPr/>
          </p:nvSpPr>
          <p:spPr bwMode="auto">
            <a:xfrm>
              <a:off x="1104" y="3546"/>
              <a:ext cx="528" cy="0"/>
            </a:xfrm>
            <a:prstGeom prst="line">
              <a:avLst/>
            </a:prstGeom>
            <a:noFill/>
            <a:ln w="9525">
              <a:solidFill>
                <a:schemeClr val="tx1"/>
              </a:solidFill>
              <a:round/>
              <a:headEnd/>
              <a:tailEnd/>
            </a:ln>
          </p:spPr>
          <p:txBody>
            <a:bodyPr/>
            <a:lstStyle/>
            <a:p>
              <a:endParaRPr lang="en-US"/>
            </a:p>
          </p:txBody>
        </p:sp>
        <p:sp>
          <p:nvSpPr>
            <p:cNvPr id="36885" name="Line 14"/>
            <p:cNvSpPr>
              <a:spLocks noChangeShapeType="1"/>
            </p:cNvSpPr>
            <p:nvPr/>
          </p:nvSpPr>
          <p:spPr bwMode="auto">
            <a:xfrm>
              <a:off x="2064" y="3546"/>
              <a:ext cx="624" cy="0"/>
            </a:xfrm>
            <a:prstGeom prst="line">
              <a:avLst/>
            </a:prstGeom>
            <a:noFill/>
            <a:ln w="9525">
              <a:solidFill>
                <a:schemeClr val="tx1"/>
              </a:solidFill>
              <a:round/>
              <a:headEnd/>
              <a:tailEnd/>
            </a:ln>
          </p:spPr>
          <p:txBody>
            <a:bodyPr/>
            <a:lstStyle/>
            <a:p>
              <a:endParaRPr lang="en-US"/>
            </a:p>
          </p:txBody>
        </p:sp>
        <p:sp>
          <p:nvSpPr>
            <p:cNvPr id="36886" name="Line 15"/>
            <p:cNvSpPr>
              <a:spLocks noChangeShapeType="1"/>
            </p:cNvSpPr>
            <p:nvPr/>
          </p:nvSpPr>
          <p:spPr bwMode="auto">
            <a:xfrm>
              <a:off x="3456" y="3546"/>
              <a:ext cx="576" cy="0"/>
            </a:xfrm>
            <a:prstGeom prst="line">
              <a:avLst/>
            </a:prstGeom>
            <a:noFill/>
            <a:ln w="9525">
              <a:solidFill>
                <a:schemeClr val="tx1"/>
              </a:solidFill>
              <a:round/>
              <a:headEnd/>
              <a:tailEnd/>
            </a:ln>
          </p:spPr>
          <p:txBody>
            <a:bodyPr/>
            <a:lstStyle/>
            <a:p>
              <a:endParaRPr lang="en-US"/>
            </a:p>
          </p:txBody>
        </p:sp>
        <p:sp>
          <p:nvSpPr>
            <p:cNvPr id="36887" name="Line 16"/>
            <p:cNvSpPr>
              <a:spLocks noChangeShapeType="1"/>
            </p:cNvSpPr>
            <p:nvPr/>
          </p:nvSpPr>
          <p:spPr bwMode="auto">
            <a:xfrm>
              <a:off x="4464" y="3546"/>
              <a:ext cx="576" cy="0"/>
            </a:xfrm>
            <a:prstGeom prst="line">
              <a:avLst/>
            </a:prstGeom>
            <a:noFill/>
            <a:ln w="9525">
              <a:solidFill>
                <a:schemeClr val="tx1"/>
              </a:solidFill>
              <a:round/>
              <a:headEnd/>
              <a:tailEnd/>
            </a:ln>
          </p:spPr>
          <p:txBody>
            <a:bodyPr/>
            <a:lstStyle/>
            <a:p>
              <a:endParaRPr lang="en-US"/>
            </a:p>
          </p:txBody>
        </p:sp>
        <p:sp>
          <p:nvSpPr>
            <p:cNvPr id="36888" name="Line 27"/>
            <p:cNvSpPr>
              <a:spLocks noChangeShapeType="1"/>
            </p:cNvSpPr>
            <p:nvPr/>
          </p:nvSpPr>
          <p:spPr bwMode="auto">
            <a:xfrm>
              <a:off x="1392" y="2922"/>
              <a:ext cx="1008" cy="0"/>
            </a:xfrm>
            <a:prstGeom prst="line">
              <a:avLst/>
            </a:prstGeom>
            <a:noFill/>
            <a:ln w="9525">
              <a:solidFill>
                <a:schemeClr val="tx1"/>
              </a:solidFill>
              <a:round/>
              <a:headEnd/>
              <a:tailEnd/>
            </a:ln>
          </p:spPr>
          <p:txBody>
            <a:bodyPr/>
            <a:lstStyle/>
            <a:p>
              <a:endParaRPr lang="en-US"/>
            </a:p>
          </p:txBody>
        </p:sp>
        <p:sp>
          <p:nvSpPr>
            <p:cNvPr id="36889" name="Line 28"/>
            <p:cNvSpPr>
              <a:spLocks noChangeShapeType="1"/>
            </p:cNvSpPr>
            <p:nvPr/>
          </p:nvSpPr>
          <p:spPr bwMode="auto">
            <a:xfrm>
              <a:off x="3744" y="2922"/>
              <a:ext cx="1008" cy="0"/>
            </a:xfrm>
            <a:prstGeom prst="line">
              <a:avLst/>
            </a:prstGeom>
            <a:noFill/>
            <a:ln w="9525">
              <a:solidFill>
                <a:schemeClr val="tx1"/>
              </a:solidFill>
              <a:round/>
              <a:headEnd/>
              <a:tailEnd/>
            </a:ln>
          </p:spPr>
          <p:txBody>
            <a:bodyPr/>
            <a:lstStyle/>
            <a:p>
              <a:endParaRPr lang="en-US"/>
            </a:p>
          </p:txBody>
        </p:sp>
        <p:sp>
          <p:nvSpPr>
            <p:cNvPr id="36890" name="Line 32"/>
            <p:cNvSpPr>
              <a:spLocks noChangeShapeType="1"/>
            </p:cNvSpPr>
            <p:nvPr/>
          </p:nvSpPr>
          <p:spPr bwMode="auto">
            <a:xfrm>
              <a:off x="4752" y="2922"/>
              <a:ext cx="0" cy="192"/>
            </a:xfrm>
            <a:prstGeom prst="line">
              <a:avLst/>
            </a:prstGeom>
            <a:noFill/>
            <a:ln w="9525">
              <a:solidFill>
                <a:schemeClr val="tx1"/>
              </a:solidFill>
              <a:round/>
              <a:headEnd/>
              <a:tailEnd/>
            </a:ln>
          </p:spPr>
          <p:txBody>
            <a:bodyPr/>
            <a:lstStyle/>
            <a:p>
              <a:endParaRPr lang="en-US"/>
            </a:p>
          </p:txBody>
        </p:sp>
        <p:sp>
          <p:nvSpPr>
            <p:cNvPr id="36891" name="Line 33"/>
            <p:cNvSpPr>
              <a:spLocks noChangeShapeType="1"/>
            </p:cNvSpPr>
            <p:nvPr/>
          </p:nvSpPr>
          <p:spPr bwMode="auto">
            <a:xfrm flipV="1">
              <a:off x="1872" y="2298"/>
              <a:ext cx="0" cy="192"/>
            </a:xfrm>
            <a:prstGeom prst="line">
              <a:avLst/>
            </a:prstGeom>
            <a:noFill/>
            <a:ln w="9525">
              <a:solidFill>
                <a:schemeClr val="tx1"/>
              </a:solidFill>
              <a:round/>
              <a:headEnd/>
              <a:tailEnd/>
            </a:ln>
          </p:spPr>
          <p:txBody>
            <a:bodyPr/>
            <a:lstStyle/>
            <a:p>
              <a:endParaRPr lang="en-US"/>
            </a:p>
          </p:txBody>
        </p:sp>
        <p:sp>
          <p:nvSpPr>
            <p:cNvPr id="36892" name="Line 35"/>
            <p:cNvSpPr>
              <a:spLocks noChangeShapeType="1"/>
            </p:cNvSpPr>
            <p:nvPr/>
          </p:nvSpPr>
          <p:spPr bwMode="auto">
            <a:xfrm>
              <a:off x="1872" y="2298"/>
              <a:ext cx="2352" cy="0"/>
            </a:xfrm>
            <a:prstGeom prst="line">
              <a:avLst/>
            </a:prstGeom>
            <a:noFill/>
            <a:ln w="9525">
              <a:solidFill>
                <a:schemeClr val="tx1"/>
              </a:solidFill>
              <a:round/>
              <a:headEnd/>
              <a:tailEnd/>
            </a:ln>
          </p:spPr>
          <p:txBody>
            <a:bodyPr/>
            <a:lstStyle/>
            <a:p>
              <a:endParaRPr lang="en-US"/>
            </a:p>
          </p:txBody>
        </p:sp>
        <p:sp>
          <p:nvSpPr>
            <p:cNvPr id="36893" name="Line 36"/>
            <p:cNvSpPr>
              <a:spLocks noChangeShapeType="1"/>
            </p:cNvSpPr>
            <p:nvPr/>
          </p:nvSpPr>
          <p:spPr bwMode="auto">
            <a:xfrm flipV="1">
              <a:off x="2928" y="2106"/>
              <a:ext cx="0" cy="192"/>
            </a:xfrm>
            <a:prstGeom prst="line">
              <a:avLst/>
            </a:prstGeom>
            <a:noFill/>
            <a:ln w="9525">
              <a:solidFill>
                <a:schemeClr val="tx1"/>
              </a:solidFill>
              <a:round/>
              <a:headEnd/>
              <a:tailEnd/>
            </a:ln>
          </p:spPr>
          <p:txBody>
            <a:bodyPr/>
            <a:lstStyle/>
            <a:p>
              <a:endParaRPr lang="en-US"/>
            </a:p>
          </p:txBody>
        </p:sp>
        <p:sp>
          <p:nvSpPr>
            <p:cNvPr id="36894" name="Text Box 61"/>
            <p:cNvSpPr txBox="1">
              <a:spLocks noChangeArrowheads="1"/>
            </p:cNvSpPr>
            <p:nvPr/>
          </p:nvSpPr>
          <p:spPr bwMode="auto">
            <a:xfrm>
              <a:off x="864" y="3738"/>
              <a:ext cx="384" cy="137"/>
            </a:xfrm>
            <a:prstGeom prst="rect">
              <a:avLst/>
            </a:prstGeom>
            <a:solidFill>
              <a:srgbClr val="21428E"/>
            </a:solidFill>
            <a:ln w="9525">
              <a:solidFill>
                <a:srgbClr val="0000FF"/>
              </a:solidFill>
              <a:miter lim="800000"/>
              <a:headEnd/>
              <a:tailEnd/>
            </a:ln>
          </p:spPr>
          <p:txBody>
            <a:bodyPr>
              <a:spAutoFit/>
            </a:bodyPr>
            <a:lstStyle/>
            <a:p>
              <a:pPr algn="ctr"/>
              <a:r>
                <a:rPr lang="en-AU" sz="900" b="1">
                  <a:solidFill>
                    <a:schemeClr val="bg1"/>
                  </a:solidFill>
                  <a:latin typeface="Arial" pitchFamily="34" charset="0"/>
                </a:rPr>
                <a:t>nivel 1</a:t>
              </a:r>
            </a:p>
          </p:txBody>
        </p:sp>
        <p:sp>
          <p:nvSpPr>
            <p:cNvPr id="36895" name="Text Box 71"/>
            <p:cNvSpPr txBox="1">
              <a:spLocks noChangeArrowheads="1"/>
            </p:cNvSpPr>
            <p:nvPr/>
          </p:nvSpPr>
          <p:spPr bwMode="auto">
            <a:xfrm>
              <a:off x="1104" y="3114"/>
              <a:ext cx="540" cy="212"/>
            </a:xfrm>
            <a:prstGeom prst="rect">
              <a:avLst/>
            </a:prstGeom>
            <a:solidFill>
              <a:srgbClr val="21428E"/>
            </a:solidFill>
            <a:ln w="9525">
              <a:solidFill>
                <a:schemeClr val="tx1"/>
              </a:solidFill>
              <a:miter lim="800000"/>
              <a:headEnd/>
              <a:tailEnd/>
            </a:ln>
          </p:spPr>
          <p:txBody>
            <a:bodyPr wrap="none">
              <a:spAutoFit/>
            </a:bodyPr>
            <a:lstStyle/>
            <a:p>
              <a:r>
                <a:rPr lang="en-AU" sz="1800" b="1">
                  <a:solidFill>
                    <a:schemeClr val="bg1"/>
                  </a:solidFill>
                  <a:latin typeface="Tahoma" pitchFamily="34" charset="0"/>
                </a:rPr>
                <a:t>nivel</a:t>
              </a:r>
              <a:r>
                <a:rPr lang="en-AU" sz="1800">
                  <a:solidFill>
                    <a:schemeClr val="bg1"/>
                  </a:solidFill>
                  <a:latin typeface="Tahoma" pitchFamily="34" charset="0"/>
                </a:rPr>
                <a:t> </a:t>
              </a:r>
              <a:r>
                <a:rPr lang="en-AU" sz="1800" b="1">
                  <a:solidFill>
                    <a:schemeClr val="bg1"/>
                  </a:solidFill>
                  <a:latin typeface="Arial" pitchFamily="34" charset="0"/>
                </a:rPr>
                <a:t>2</a:t>
              </a:r>
            </a:p>
          </p:txBody>
        </p:sp>
        <p:sp>
          <p:nvSpPr>
            <p:cNvPr id="36896" name="Text Box 72"/>
            <p:cNvSpPr txBox="1">
              <a:spLocks noChangeArrowheads="1"/>
            </p:cNvSpPr>
            <p:nvPr/>
          </p:nvSpPr>
          <p:spPr bwMode="auto">
            <a:xfrm>
              <a:off x="3456" y="3114"/>
              <a:ext cx="540" cy="212"/>
            </a:xfrm>
            <a:prstGeom prst="rect">
              <a:avLst/>
            </a:prstGeom>
            <a:solidFill>
              <a:srgbClr val="21428E"/>
            </a:solidFill>
            <a:ln w="9525">
              <a:solidFill>
                <a:schemeClr val="tx1"/>
              </a:solidFill>
              <a:miter lim="800000"/>
              <a:headEnd/>
              <a:tailEnd/>
            </a:ln>
          </p:spPr>
          <p:txBody>
            <a:bodyPr wrap="none">
              <a:spAutoFit/>
            </a:bodyPr>
            <a:lstStyle/>
            <a:p>
              <a:r>
                <a:rPr lang="en-AU" sz="1800" b="1">
                  <a:solidFill>
                    <a:schemeClr val="bg1"/>
                  </a:solidFill>
                  <a:latin typeface="Tahoma" pitchFamily="34" charset="0"/>
                </a:rPr>
                <a:t>nivel</a:t>
              </a:r>
              <a:r>
                <a:rPr lang="en-AU" sz="1800">
                  <a:solidFill>
                    <a:schemeClr val="bg1"/>
                  </a:solidFill>
                  <a:latin typeface="Tahoma" pitchFamily="34" charset="0"/>
                </a:rPr>
                <a:t> </a:t>
              </a:r>
              <a:r>
                <a:rPr lang="en-AU" sz="1800" b="1">
                  <a:solidFill>
                    <a:schemeClr val="bg1"/>
                  </a:solidFill>
                  <a:latin typeface="Arial" pitchFamily="34" charset="0"/>
                </a:rPr>
                <a:t>2</a:t>
              </a:r>
            </a:p>
          </p:txBody>
        </p:sp>
        <p:sp>
          <p:nvSpPr>
            <p:cNvPr id="36897" name="Text Box 73"/>
            <p:cNvSpPr txBox="1">
              <a:spLocks noChangeArrowheads="1"/>
            </p:cNvSpPr>
            <p:nvPr/>
          </p:nvSpPr>
          <p:spPr bwMode="auto">
            <a:xfrm>
              <a:off x="4464" y="3114"/>
              <a:ext cx="540" cy="212"/>
            </a:xfrm>
            <a:prstGeom prst="rect">
              <a:avLst/>
            </a:prstGeom>
            <a:solidFill>
              <a:srgbClr val="21428E"/>
            </a:solidFill>
            <a:ln w="9525">
              <a:solidFill>
                <a:schemeClr val="tx1"/>
              </a:solidFill>
              <a:miter lim="800000"/>
              <a:headEnd/>
              <a:tailEnd/>
            </a:ln>
          </p:spPr>
          <p:txBody>
            <a:bodyPr wrap="none">
              <a:spAutoFit/>
            </a:bodyPr>
            <a:lstStyle/>
            <a:p>
              <a:r>
                <a:rPr lang="en-AU" sz="1800" b="1">
                  <a:solidFill>
                    <a:schemeClr val="bg1"/>
                  </a:solidFill>
                  <a:latin typeface="Tahoma" pitchFamily="34" charset="0"/>
                </a:rPr>
                <a:t>nivel</a:t>
              </a:r>
              <a:r>
                <a:rPr lang="en-AU" sz="1800">
                  <a:solidFill>
                    <a:schemeClr val="bg1"/>
                  </a:solidFill>
                  <a:latin typeface="Tahoma" pitchFamily="34" charset="0"/>
                </a:rPr>
                <a:t> </a:t>
              </a:r>
              <a:r>
                <a:rPr lang="en-AU" sz="1800" b="1">
                  <a:solidFill>
                    <a:schemeClr val="bg1"/>
                  </a:solidFill>
                  <a:latin typeface="Arial" pitchFamily="34" charset="0"/>
                </a:rPr>
                <a:t>2</a:t>
              </a:r>
            </a:p>
          </p:txBody>
        </p:sp>
        <p:sp>
          <p:nvSpPr>
            <p:cNvPr id="36898" name="Text Box 79"/>
            <p:cNvSpPr txBox="1">
              <a:spLocks noChangeArrowheads="1"/>
            </p:cNvSpPr>
            <p:nvPr/>
          </p:nvSpPr>
          <p:spPr bwMode="auto">
            <a:xfrm>
              <a:off x="3936" y="2490"/>
              <a:ext cx="563" cy="229"/>
            </a:xfrm>
            <a:prstGeom prst="rect">
              <a:avLst/>
            </a:prstGeom>
            <a:solidFill>
              <a:srgbClr val="21428E"/>
            </a:solidFill>
            <a:ln w="9525">
              <a:solidFill>
                <a:schemeClr val="tx1"/>
              </a:solidFill>
              <a:miter lim="800000"/>
              <a:headEnd/>
              <a:tailEnd/>
            </a:ln>
          </p:spPr>
          <p:txBody>
            <a:bodyPr wrap="none">
              <a:spAutoFit/>
            </a:bodyPr>
            <a:lstStyle/>
            <a:p>
              <a:r>
                <a:rPr lang="en-AU" sz="2000" b="1">
                  <a:solidFill>
                    <a:schemeClr val="bg1"/>
                  </a:solidFill>
                  <a:latin typeface="Arial" pitchFamily="34" charset="0"/>
                </a:rPr>
                <a:t>nivel 3</a:t>
              </a:r>
            </a:p>
          </p:txBody>
        </p:sp>
        <p:sp>
          <p:nvSpPr>
            <p:cNvPr id="36899" name="Text Box 95"/>
            <p:cNvSpPr txBox="1">
              <a:spLocks noChangeArrowheads="1"/>
            </p:cNvSpPr>
            <p:nvPr/>
          </p:nvSpPr>
          <p:spPr bwMode="auto">
            <a:xfrm>
              <a:off x="1440" y="3738"/>
              <a:ext cx="384" cy="137"/>
            </a:xfrm>
            <a:prstGeom prst="rect">
              <a:avLst/>
            </a:prstGeom>
            <a:solidFill>
              <a:srgbClr val="21428E"/>
            </a:solidFill>
            <a:ln w="9525">
              <a:solidFill>
                <a:srgbClr val="0000FF"/>
              </a:solidFill>
              <a:miter lim="800000"/>
              <a:headEnd/>
              <a:tailEnd/>
            </a:ln>
          </p:spPr>
          <p:txBody>
            <a:bodyPr>
              <a:spAutoFit/>
            </a:bodyPr>
            <a:lstStyle/>
            <a:p>
              <a:pPr algn="ctr"/>
              <a:r>
                <a:rPr lang="en-AU" sz="900" b="1">
                  <a:solidFill>
                    <a:schemeClr val="bg1"/>
                  </a:solidFill>
                  <a:latin typeface="Arial" pitchFamily="34" charset="0"/>
                </a:rPr>
                <a:t>nivel 1</a:t>
              </a:r>
            </a:p>
          </p:txBody>
        </p:sp>
        <p:sp>
          <p:nvSpPr>
            <p:cNvPr id="36900" name="Text Box 97"/>
            <p:cNvSpPr txBox="1">
              <a:spLocks noChangeArrowheads="1"/>
            </p:cNvSpPr>
            <p:nvPr/>
          </p:nvSpPr>
          <p:spPr bwMode="auto">
            <a:xfrm>
              <a:off x="1920" y="3738"/>
              <a:ext cx="384" cy="137"/>
            </a:xfrm>
            <a:prstGeom prst="rect">
              <a:avLst/>
            </a:prstGeom>
            <a:solidFill>
              <a:srgbClr val="21428E"/>
            </a:solidFill>
            <a:ln w="9525">
              <a:solidFill>
                <a:srgbClr val="0000FF"/>
              </a:solidFill>
              <a:miter lim="800000"/>
              <a:headEnd/>
              <a:tailEnd/>
            </a:ln>
          </p:spPr>
          <p:txBody>
            <a:bodyPr>
              <a:spAutoFit/>
            </a:bodyPr>
            <a:lstStyle/>
            <a:p>
              <a:pPr algn="ctr"/>
              <a:r>
                <a:rPr lang="en-AU" sz="900" b="1">
                  <a:solidFill>
                    <a:schemeClr val="bg1"/>
                  </a:solidFill>
                  <a:latin typeface="Arial" pitchFamily="34" charset="0"/>
                </a:rPr>
                <a:t>nivel 1</a:t>
              </a:r>
            </a:p>
          </p:txBody>
        </p:sp>
        <p:sp>
          <p:nvSpPr>
            <p:cNvPr id="36901" name="Text Box 98"/>
            <p:cNvSpPr txBox="1">
              <a:spLocks noChangeArrowheads="1"/>
            </p:cNvSpPr>
            <p:nvPr/>
          </p:nvSpPr>
          <p:spPr bwMode="auto">
            <a:xfrm>
              <a:off x="2496" y="3738"/>
              <a:ext cx="384" cy="137"/>
            </a:xfrm>
            <a:prstGeom prst="rect">
              <a:avLst/>
            </a:prstGeom>
            <a:solidFill>
              <a:srgbClr val="21428E"/>
            </a:solidFill>
            <a:ln w="9525">
              <a:solidFill>
                <a:srgbClr val="0000FF"/>
              </a:solidFill>
              <a:miter lim="800000"/>
              <a:headEnd/>
              <a:tailEnd/>
            </a:ln>
          </p:spPr>
          <p:txBody>
            <a:bodyPr>
              <a:spAutoFit/>
            </a:bodyPr>
            <a:lstStyle/>
            <a:p>
              <a:pPr algn="ctr"/>
              <a:r>
                <a:rPr lang="en-AU" sz="900" b="1">
                  <a:solidFill>
                    <a:schemeClr val="bg1"/>
                  </a:solidFill>
                  <a:latin typeface="Arial" pitchFamily="34" charset="0"/>
                </a:rPr>
                <a:t>nivel 1</a:t>
              </a:r>
            </a:p>
          </p:txBody>
        </p:sp>
        <p:sp>
          <p:nvSpPr>
            <p:cNvPr id="36902" name="Text Box 99"/>
            <p:cNvSpPr txBox="1">
              <a:spLocks noChangeArrowheads="1"/>
            </p:cNvSpPr>
            <p:nvPr/>
          </p:nvSpPr>
          <p:spPr bwMode="auto">
            <a:xfrm>
              <a:off x="3264" y="3738"/>
              <a:ext cx="384" cy="137"/>
            </a:xfrm>
            <a:prstGeom prst="rect">
              <a:avLst/>
            </a:prstGeom>
            <a:solidFill>
              <a:srgbClr val="21428E"/>
            </a:solidFill>
            <a:ln w="9525">
              <a:solidFill>
                <a:srgbClr val="0000FF"/>
              </a:solidFill>
              <a:miter lim="800000"/>
              <a:headEnd/>
              <a:tailEnd/>
            </a:ln>
          </p:spPr>
          <p:txBody>
            <a:bodyPr>
              <a:spAutoFit/>
            </a:bodyPr>
            <a:lstStyle/>
            <a:p>
              <a:pPr algn="ctr"/>
              <a:r>
                <a:rPr lang="en-AU" sz="900" b="1">
                  <a:solidFill>
                    <a:schemeClr val="bg1"/>
                  </a:solidFill>
                  <a:latin typeface="Arial" pitchFamily="34" charset="0"/>
                </a:rPr>
                <a:t>nivel 1</a:t>
              </a:r>
            </a:p>
          </p:txBody>
        </p:sp>
        <p:sp>
          <p:nvSpPr>
            <p:cNvPr id="36903" name="Text Box 100"/>
            <p:cNvSpPr txBox="1">
              <a:spLocks noChangeArrowheads="1"/>
            </p:cNvSpPr>
            <p:nvPr/>
          </p:nvSpPr>
          <p:spPr bwMode="auto">
            <a:xfrm>
              <a:off x="3840" y="3738"/>
              <a:ext cx="384" cy="137"/>
            </a:xfrm>
            <a:prstGeom prst="rect">
              <a:avLst/>
            </a:prstGeom>
            <a:solidFill>
              <a:srgbClr val="21428E"/>
            </a:solidFill>
            <a:ln w="9525">
              <a:solidFill>
                <a:srgbClr val="0000FF"/>
              </a:solidFill>
              <a:miter lim="800000"/>
              <a:headEnd/>
              <a:tailEnd/>
            </a:ln>
          </p:spPr>
          <p:txBody>
            <a:bodyPr>
              <a:spAutoFit/>
            </a:bodyPr>
            <a:lstStyle/>
            <a:p>
              <a:pPr algn="ctr"/>
              <a:r>
                <a:rPr lang="en-AU" sz="900" b="1">
                  <a:solidFill>
                    <a:schemeClr val="bg1"/>
                  </a:solidFill>
                  <a:latin typeface="Arial" pitchFamily="34" charset="0"/>
                </a:rPr>
                <a:t>nivel 1</a:t>
              </a:r>
            </a:p>
          </p:txBody>
        </p:sp>
        <p:sp>
          <p:nvSpPr>
            <p:cNvPr id="36904" name="Text Box 101"/>
            <p:cNvSpPr txBox="1">
              <a:spLocks noChangeArrowheads="1"/>
            </p:cNvSpPr>
            <p:nvPr/>
          </p:nvSpPr>
          <p:spPr bwMode="auto">
            <a:xfrm>
              <a:off x="4272" y="3738"/>
              <a:ext cx="384" cy="137"/>
            </a:xfrm>
            <a:prstGeom prst="rect">
              <a:avLst/>
            </a:prstGeom>
            <a:solidFill>
              <a:srgbClr val="21428E"/>
            </a:solidFill>
            <a:ln w="9525">
              <a:solidFill>
                <a:srgbClr val="0000FF"/>
              </a:solidFill>
              <a:miter lim="800000"/>
              <a:headEnd/>
              <a:tailEnd/>
            </a:ln>
          </p:spPr>
          <p:txBody>
            <a:bodyPr>
              <a:spAutoFit/>
            </a:bodyPr>
            <a:lstStyle/>
            <a:p>
              <a:pPr algn="ctr"/>
              <a:r>
                <a:rPr lang="en-AU" sz="900" b="1">
                  <a:solidFill>
                    <a:schemeClr val="bg1"/>
                  </a:solidFill>
                  <a:latin typeface="Arial" pitchFamily="34" charset="0"/>
                </a:rPr>
                <a:t>nivel 1</a:t>
              </a:r>
            </a:p>
          </p:txBody>
        </p:sp>
        <p:sp>
          <p:nvSpPr>
            <p:cNvPr id="36905" name="Text Box 102"/>
            <p:cNvSpPr txBox="1">
              <a:spLocks noChangeArrowheads="1"/>
            </p:cNvSpPr>
            <p:nvPr/>
          </p:nvSpPr>
          <p:spPr bwMode="auto">
            <a:xfrm>
              <a:off x="4848" y="3738"/>
              <a:ext cx="384" cy="137"/>
            </a:xfrm>
            <a:prstGeom prst="rect">
              <a:avLst/>
            </a:prstGeom>
            <a:solidFill>
              <a:srgbClr val="21428E"/>
            </a:solidFill>
            <a:ln w="9525">
              <a:solidFill>
                <a:srgbClr val="0000FF"/>
              </a:solidFill>
              <a:miter lim="800000"/>
              <a:headEnd/>
              <a:tailEnd/>
            </a:ln>
          </p:spPr>
          <p:txBody>
            <a:bodyPr>
              <a:spAutoFit/>
            </a:bodyPr>
            <a:lstStyle/>
            <a:p>
              <a:pPr algn="ctr"/>
              <a:r>
                <a:rPr lang="en-AU" sz="900" b="1">
                  <a:solidFill>
                    <a:schemeClr val="bg1"/>
                  </a:solidFill>
                  <a:latin typeface="Arial" pitchFamily="34" charset="0"/>
                </a:rPr>
                <a:t>nivel 1</a:t>
              </a:r>
            </a:p>
          </p:txBody>
        </p:sp>
        <p:sp>
          <p:nvSpPr>
            <p:cNvPr id="36906" name="Line 35"/>
            <p:cNvSpPr>
              <a:spLocks noChangeShapeType="1"/>
            </p:cNvSpPr>
            <p:nvPr/>
          </p:nvSpPr>
          <p:spPr bwMode="auto">
            <a:xfrm>
              <a:off x="1392" y="2922"/>
              <a:ext cx="0" cy="192"/>
            </a:xfrm>
            <a:prstGeom prst="line">
              <a:avLst/>
            </a:prstGeom>
            <a:noFill/>
            <a:ln w="9525">
              <a:solidFill>
                <a:schemeClr val="tx1"/>
              </a:solidFill>
              <a:round/>
              <a:headEnd/>
              <a:tailEnd/>
            </a:ln>
          </p:spPr>
          <p:txBody>
            <a:bodyPr/>
            <a:lstStyle/>
            <a:p>
              <a:endParaRPr lang="en-US"/>
            </a:p>
          </p:txBody>
        </p:sp>
        <p:sp>
          <p:nvSpPr>
            <p:cNvPr id="36907" name="Line 36"/>
            <p:cNvSpPr>
              <a:spLocks noChangeShapeType="1"/>
            </p:cNvSpPr>
            <p:nvPr/>
          </p:nvSpPr>
          <p:spPr bwMode="auto">
            <a:xfrm>
              <a:off x="2400" y="2922"/>
              <a:ext cx="0" cy="192"/>
            </a:xfrm>
            <a:prstGeom prst="line">
              <a:avLst/>
            </a:prstGeom>
            <a:noFill/>
            <a:ln w="9525">
              <a:solidFill>
                <a:schemeClr val="tx1"/>
              </a:solidFill>
              <a:round/>
              <a:headEnd/>
              <a:tailEnd/>
            </a:ln>
          </p:spPr>
          <p:txBody>
            <a:bodyPr/>
            <a:lstStyle/>
            <a:p>
              <a:endParaRPr lang="en-US"/>
            </a:p>
          </p:txBody>
        </p:sp>
        <p:sp>
          <p:nvSpPr>
            <p:cNvPr id="36908" name="Line 37"/>
            <p:cNvSpPr>
              <a:spLocks noChangeShapeType="1"/>
            </p:cNvSpPr>
            <p:nvPr/>
          </p:nvSpPr>
          <p:spPr bwMode="auto">
            <a:xfrm>
              <a:off x="3744" y="2922"/>
              <a:ext cx="0" cy="192"/>
            </a:xfrm>
            <a:prstGeom prst="line">
              <a:avLst/>
            </a:prstGeom>
            <a:noFill/>
            <a:ln w="9525">
              <a:solidFill>
                <a:schemeClr val="tx1"/>
              </a:solidFill>
              <a:round/>
              <a:headEnd/>
              <a:tailEnd/>
            </a:ln>
          </p:spPr>
          <p:txBody>
            <a:bodyPr/>
            <a:lstStyle/>
            <a:p>
              <a:endParaRPr lang="en-US"/>
            </a:p>
          </p:txBody>
        </p:sp>
        <p:sp>
          <p:nvSpPr>
            <p:cNvPr id="36909" name="Line 38"/>
            <p:cNvSpPr>
              <a:spLocks noChangeShapeType="1"/>
            </p:cNvSpPr>
            <p:nvPr/>
          </p:nvSpPr>
          <p:spPr bwMode="auto">
            <a:xfrm>
              <a:off x="1104" y="3546"/>
              <a:ext cx="0" cy="192"/>
            </a:xfrm>
            <a:prstGeom prst="line">
              <a:avLst/>
            </a:prstGeom>
            <a:noFill/>
            <a:ln w="9525">
              <a:solidFill>
                <a:schemeClr val="tx1"/>
              </a:solidFill>
              <a:round/>
              <a:headEnd/>
              <a:tailEnd/>
            </a:ln>
          </p:spPr>
          <p:txBody>
            <a:bodyPr/>
            <a:lstStyle/>
            <a:p>
              <a:endParaRPr lang="en-US"/>
            </a:p>
          </p:txBody>
        </p:sp>
        <p:sp>
          <p:nvSpPr>
            <p:cNvPr id="36910" name="Line 39"/>
            <p:cNvSpPr>
              <a:spLocks noChangeShapeType="1"/>
            </p:cNvSpPr>
            <p:nvPr/>
          </p:nvSpPr>
          <p:spPr bwMode="auto">
            <a:xfrm>
              <a:off x="1632" y="3546"/>
              <a:ext cx="0" cy="192"/>
            </a:xfrm>
            <a:prstGeom prst="line">
              <a:avLst/>
            </a:prstGeom>
            <a:noFill/>
            <a:ln w="9525">
              <a:solidFill>
                <a:schemeClr val="tx1"/>
              </a:solidFill>
              <a:round/>
              <a:headEnd/>
              <a:tailEnd/>
            </a:ln>
          </p:spPr>
          <p:txBody>
            <a:bodyPr/>
            <a:lstStyle/>
            <a:p>
              <a:endParaRPr lang="en-US"/>
            </a:p>
          </p:txBody>
        </p:sp>
        <p:sp>
          <p:nvSpPr>
            <p:cNvPr id="36911" name="Line 40"/>
            <p:cNvSpPr>
              <a:spLocks noChangeShapeType="1"/>
            </p:cNvSpPr>
            <p:nvPr/>
          </p:nvSpPr>
          <p:spPr bwMode="auto">
            <a:xfrm>
              <a:off x="2064" y="3546"/>
              <a:ext cx="0" cy="192"/>
            </a:xfrm>
            <a:prstGeom prst="line">
              <a:avLst/>
            </a:prstGeom>
            <a:noFill/>
            <a:ln w="9525">
              <a:solidFill>
                <a:schemeClr val="tx1"/>
              </a:solidFill>
              <a:round/>
              <a:headEnd/>
              <a:tailEnd/>
            </a:ln>
          </p:spPr>
          <p:txBody>
            <a:bodyPr/>
            <a:lstStyle/>
            <a:p>
              <a:endParaRPr lang="en-US"/>
            </a:p>
          </p:txBody>
        </p:sp>
        <p:sp>
          <p:nvSpPr>
            <p:cNvPr id="36912" name="Line 41"/>
            <p:cNvSpPr>
              <a:spLocks noChangeShapeType="1"/>
            </p:cNvSpPr>
            <p:nvPr/>
          </p:nvSpPr>
          <p:spPr bwMode="auto">
            <a:xfrm>
              <a:off x="2688" y="3546"/>
              <a:ext cx="0" cy="192"/>
            </a:xfrm>
            <a:prstGeom prst="line">
              <a:avLst/>
            </a:prstGeom>
            <a:noFill/>
            <a:ln w="9525">
              <a:solidFill>
                <a:schemeClr val="tx1"/>
              </a:solidFill>
              <a:round/>
              <a:headEnd/>
              <a:tailEnd/>
            </a:ln>
          </p:spPr>
          <p:txBody>
            <a:bodyPr/>
            <a:lstStyle/>
            <a:p>
              <a:endParaRPr lang="en-US"/>
            </a:p>
          </p:txBody>
        </p:sp>
        <p:sp>
          <p:nvSpPr>
            <p:cNvPr id="36913" name="Line 42"/>
            <p:cNvSpPr>
              <a:spLocks noChangeShapeType="1"/>
            </p:cNvSpPr>
            <p:nvPr/>
          </p:nvSpPr>
          <p:spPr bwMode="auto">
            <a:xfrm>
              <a:off x="3456" y="3546"/>
              <a:ext cx="0" cy="192"/>
            </a:xfrm>
            <a:prstGeom prst="line">
              <a:avLst/>
            </a:prstGeom>
            <a:noFill/>
            <a:ln w="9525">
              <a:solidFill>
                <a:schemeClr val="tx1"/>
              </a:solidFill>
              <a:round/>
              <a:headEnd/>
              <a:tailEnd/>
            </a:ln>
          </p:spPr>
          <p:txBody>
            <a:bodyPr/>
            <a:lstStyle/>
            <a:p>
              <a:endParaRPr lang="en-US"/>
            </a:p>
          </p:txBody>
        </p:sp>
        <p:sp>
          <p:nvSpPr>
            <p:cNvPr id="36914" name="Line 43"/>
            <p:cNvSpPr>
              <a:spLocks noChangeShapeType="1"/>
            </p:cNvSpPr>
            <p:nvPr/>
          </p:nvSpPr>
          <p:spPr bwMode="auto">
            <a:xfrm>
              <a:off x="4032" y="3546"/>
              <a:ext cx="0" cy="192"/>
            </a:xfrm>
            <a:prstGeom prst="line">
              <a:avLst/>
            </a:prstGeom>
            <a:noFill/>
            <a:ln w="9525">
              <a:solidFill>
                <a:schemeClr val="tx1"/>
              </a:solidFill>
              <a:round/>
              <a:headEnd/>
              <a:tailEnd/>
            </a:ln>
          </p:spPr>
          <p:txBody>
            <a:bodyPr/>
            <a:lstStyle/>
            <a:p>
              <a:endParaRPr lang="en-US"/>
            </a:p>
          </p:txBody>
        </p:sp>
        <p:sp>
          <p:nvSpPr>
            <p:cNvPr id="36915" name="Line 44"/>
            <p:cNvSpPr>
              <a:spLocks noChangeShapeType="1"/>
            </p:cNvSpPr>
            <p:nvPr/>
          </p:nvSpPr>
          <p:spPr bwMode="auto">
            <a:xfrm>
              <a:off x="4464" y="3546"/>
              <a:ext cx="0" cy="192"/>
            </a:xfrm>
            <a:prstGeom prst="line">
              <a:avLst/>
            </a:prstGeom>
            <a:noFill/>
            <a:ln w="9525">
              <a:solidFill>
                <a:schemeClr val="tx1"/>
              </a:solidFill>
              <a:round/>
              <a:headEnd/>
              <a:tailEnd/>
            </a:ln>
          </p:spPr>
          <p:txBody>
            <a:bodyPr/>
            <a:lstStyle/>
            <a:p>
              <a:endParaRPr lang="en-US"/>
            </a:p>
          </p:txBody>
        </p:sp>
        <p:sp>
          <p:nvSpPr>
            <p:cNvPr id="36916" name="Line 45"/>
            <p:cNvSpPr>
              <a:spLocks noChangeShapeType="1"/>
            </p:cNvSpPr>
            <p:nvPr/>
          </p:nvSpPr>
          <p:spPr bwMode="auto">
            <a:xfrm>
              <a:off x="5040" y="3546"/>
              <a:ext cx="0" cy="192"/>
            </a:xfrm>
            <a:prstGeom prst="line">
              <a:avLst/>
            </a:prstGeom>
            <a:noFill/>
            <a:ln w="9525">
              <a:solidFill>
                <a:schemeClr val="tx1"/>
              </a:solidFill>
              <a:round/>
              <a:headEnd/>
              <a:tailEnd/>
            </a:ln>
          </p:spPr>
          <p:txBody>
            <a:bodyPr/>
            <a:lstStyle/>
            <a:p>
              <a:endParaRPr lang="en-US"/>
            </a:p>
          </p:txBody>
        </p:sp>
        <p:sp>
          <p:nvSpPr>
            <p:cNvPr id="36917" name="Line 47"/>
            <p:cNvSpPr>
              <a:spLocks noChangeShapeType="1"/>
            </p:cNvSpPr>
            <p:nvPr/>
          </p:nvSpPr>
          <p:spPr bwMode="auto">
            <a:xfrm>
              <a:off x="4224" y="2298"/>
              <a:ext cx="0" cy="192"/>
            </a:xfrm>
            <a:prstGeom prst="line">
              <a:avLst/>
            </a:prstGeom>
            <a:noFill/>
            <a:ln w="9525">
              <a:solidFill>
                <a:schemeClr val="tx1"/>
              </a:solidFill>
              <a:round/>
              <a:headEnd/>
              <a:tailEnd/>
            </a:ln>
          </p:spPr>
          <p:txBody>
            <a:bodyPr/>
            <a:lstStyle/>
            <a:p>
              <a:endParaRPr lang="en-US"/>
            </a:p>
          </p:txBody>
        </p:sp>
      </p:grpSp>
      <p:sp>
        <p:nvSpPr>
          <p:cNvPr id="101" name="AutoShape 46"/>
          <p:cNvSpPr>
            <a:spLocks noChangeArrowheads="1"/>
          </p:cNvSpPr>
          <p:nvPr/>
        </p:nvSpPr>
        <p:spPr bwMode="auto">
          <a:xfrm rot="-5400000">
            <a:off x="4237038" y="1782763"/>
            <a:ext cx="3937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ADA30"/>
          </a:solidFill>
          <a:ln w="9525">
            <a:noFill/>
            <a:miter lim="800000"/>
            <a:headEnd/>
            <a:tailEnd/>
          </a:ln>
        </p:spPr>
        <p:txBody>
          <a:bodyPr rot="10800000" wrap="none" anchor="ctr"/>
          <a:lstStyle/>
          <a:p>
            <a:endParaRPr lang="es-MX"/>
          </a:p>
        </p:txBody>
      </p:sp>
      <p:sp>
        <p:nvSpPr>
          <p:cNvPr id="102" name="Text Box 47"/>
          <p:cNvSpPr txBox="1">
            <a:spLocks noChangeArrowheads="1"/>
          </p:cNvSpPr>
          <p:nvPr/>
        </p:nvSpPr>
        <p:spPr bwMode="auto">
          <a:xfrm>
            <a:off x="1295400" y="6381750"/>
            <a:ext cx="6553200" cy="307975"/>
          </a:xfrm>
          <a:prstGeom prst="rect">
            <a:avLst/>
          </a:prstGeom>
          <a:noFill/>
          <a:ln w="9525">
            <a:noFill/>
            <a:miter lim="800000"/>
            <a:headEnd/>
            <a:tailEnd/>
          </a:ln>
        </p:spPr>
        <p:txBody>
          <a:bodyPr>
            <a:spAutoFit/>
          </a:bodyPr>
          <a:lstStyle/>
          <a:p>
            <a:pPr algn="ctr"/>
            <a:r>
              <a:rPr lang="en-AU" b="1">
                <a:solidFill>
                  <a:srgbClr val="21428E"/>
                </a:solidFill>
                <a:latin typeface="Arial" pitchFamily="34" charset="0"/>
              </a:rPr>
              <a:t>La tabla se divide cuando se llenan todas las posiciones  </a:t>
            </a:r>
          </a:p>
        </p:txBody>
      </p:sp>
      <p:sp>
        <p:nvSpPr>
          <p:cNvPr id="103" name="AutoShape 52"/>
          <p:cNvSpPr>
            <a:spLocks noChangeArrowheads="1"/>
          </p:cNvSpPr>
          <p:nvPr/>
        </p:nvSpPr>
        <p:spPr bwMode="auto">
          <a:xfrm>
            <a:off x="2159000" y="6116638"/>
            <a:ext cx="976313" cy="1555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ADA30"/>
          </a:solidFill>
          <a:ln w="9525">
            <a:noFill/>
            <a:miter lim="800000"/>
            <a:headEnd/>
            <a:tailEnd/>
          </a:ln>
        </p:spPr>
        <p:txBody>
          <a:bodyPr wrap="none" anchor="ctr"/>
          <a:lstStyle/>
          <a:p>
            <a:endParaRPr lang="es-MX"/>
          </a:p>
        </p:txBody>
      </p:sp>
      <p:sp>
        <p:nvSpPr>
          <p:cNvPr id="104" name="AutoShape 76"/>
          <p:cNvSpPr>
            <a:spLocks noChangeArrowheads="1"/>
          </p:cNvSpPr>
          <p:nvPr/>
        </p:nvSpPr>
        <p:spPr bwMode="auto">
          <a:xfrm rot="-5400000">
            <a:off x="4237038" y="3943350"/>
            <a:ext cx="3937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ADA30"/>
          </a:solidFill>
          <a:ln w="9525">
            <a:noFill/>
            <a:miter lim="800000"/>
            <a:headEnd/>
            <a:tailEnd/>
          </a:ln>
        </p:spPr>
        <p:txBody>
          <a:bodyPr rot="10800000" wrap="none" anchor="ctr"/>
          <a:lstStyle/>
          <a:p>
            <a:endParaRPr lang="es-MX"/>
          </a:p>
        </p:txBody>
      </p:sp>
      <p:sp>
        <p:nvSpPr>
          <p:cNvPr id="36874" name="Text Box 77"/>
          <p:cNvSpPr txBox="1">
            <a:spLocks noChangeArrowheads="1"/>
          </p:cNvSpPr>
          <p:nvPr/>
        </p:nvSpPr>
        <p:spPr bwMode="auto">
          <a:xfrm>
            <a:off x="701675" y="6057900"/>
            <a:ext cx="990600" cy="276225"/>
          </a:xfrm>
          <a:prstGeom prst="rect">
            <a:avLst/>
          </a:prstGeom>
          <a:noFill/>
          <a:ln w="9525">
            <a:noFill/>
            <a:miter lim="800000"/>
            <a:headEnd/>
            <a:tailEnd/>
          </a:ln>
        </p:spPr>
        <p:txBody>
          <a:bodyPr>
            <a:spAutoFit/>
          </a:bodyPr>
          <a:lstStyle/>
          <a:p>
            <a:r>
              <a:rPr lang="en-AU" sz="1200" b="1">
                <a:solidFill>
                  <a:srgbClr val="6F1D82"/>
                </a:solidFill>
                <a:latin typeface="Arial" pitchFamily="34" charset="0"/>
              </a:rPr>
              <a:t>Entre aquí</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fade">
                                      <p:cBhvr>
                                        <p:cTn id="15" dur="500"/>
                                        <p:tgtEl>
                                          <p:spTgt spid="101"/>
                                        </p:tgtEl>
                                      </p:cBhvr>
                                    </p:animEffect>
                                  </p:childTnLst>
                                </p:cTn>
                              </p:par>
                            </p:childTnLst>
                          </p:cTn>
                        </p:par>
                        <p:par>
                          <p:cTn id="16" fill="hold">
                            <p:stCondLst>
                              <p:cond delay="2500"/>
                            </p:stCondLst>
                            <p:childTnLst>
                              <p:par>
                                <p:cTn id="17" presetID="2" presetClass="entr" presetSubtype="8" fill="hold" grpId="0" nodeType="afterEffect">
                                  <p:stCondLst>
                                    <p:cond delay="0"/>
                                  </p:stCondLst>
                                  <p:childTnLst>
                                    <p:set>
                                      <p:cBhvr>
                                        <p:cTn id="18" dur="1" fill="hold">
                                          <p:stCondLst>
                                            <p:cond delay="0"/>
                                          </p:stCondLst>
                                        </p:cTn>
                                        <p:tgtEl>
                                          <p:spTgt spid="102"/>
                                        </p:tgtEl>
                                        <p:attrNameLst>
                                          <p:attrName>style.visibility</p:attrName>
                                        </p:attrNameLst>
                                      </p:cBhvr>
                                      <p:to>
                                        <p:strVal val="visible"/>
                                      </p:to>
                                    </p:set>
                                    <p:anim calcmode="lin" valueType="num">
                                      <p:cBhvr additive="base">
                                        <p:cTn id="19" dur="500" fill="hold"/>
                                        <p:tgtEl>
                                          <p:spTgt spid="102"/>
                                        </p:tgtEl>
                                        <p:attrNameLst>
                                          <p:attrName>ppt_x</p:attrName>
                                        </p:attrNameLst>
                                      </p:cBhvr>
                                      <p:tavLst>
                                        <p:tav tm="0">
                                          <p:val>
                                            <p:strVal val="0-#ppt_w/2"/>
                                          </p:val>
                                        </p:tav>
                                        <p:tav tm="100000">
                                          <p:val>
                                            <p:strVal val="#ppt_x"/>
                                          </p:val>
                                        </p:tav>
                                      </p:tavLst>
                                    </p:anim>
                                    <p:anim calcmode="lin" valueType="num">
                                      <p:cBhvr additive="base">
                                        <p:cTn id="20" dur="5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 grpId="0"/>
      <p:bldP spid="103" grpId="0" animBg="1"/>
      <p:bldP spid="10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2" descr="logo"/>
          <p:cNvPicPr>
            <a:picLocks noGrp="1" noChangeAspect="1" noChangeArrowheads="1"/>
          </p:cNvPicPr>
          <p:nvPr>
            <p:ph sz="half" idx="2"/>
          </p:nvPr>
        </p:nvPicPr>
        <p:blipFill>
          <a:blip r:embed="rId2"/>
          <a:srcRect/>
          <a:stretch>
            <a:fillRect/>
          </a:stretch>
        </p:blipFill>
        <p:spPr bwMode="auto">
          <a:xfrm>
            <a:off x="6553200" y="0"/>
            <a:ext cx="2595563" cy="777875"/>
          </a:xfrm>
          <a:noFill/>
          <a:ln>
            <a:miter lim="800000"/>
            <a:headEnd/>
            <a:tailEnd/>
          </a:ln>
        </p:spPr>
      </p:pic>
      <p:pic>
        <p:nvPicPr>
          <p:cNvPr id="37891" name="Picture 2"/>
          <p:cNvPicPr>
            <a:picLocks noChangeAspect="1" noChangeArrowheads="1"/>
          </p:cNvPicPr>
          <p:nvPr/>
        </p:nvPicPr>
        <p:blipFill>
          <a:blip r:embed="rId3"/>
          <a:stretch>
            <a:fillRect/>
          </a:stretch>
        </p:blipFill>
        <p:spPr bwMode="auto">
          <a:xfrm>
            <a:off x="6948488" y="3573463"/>
            <a:ext cx="1763712" cy="1763712"/>
          </a:xfrm>
          <a:prstGeom prst="rect">
            <a:avLst/>
          </a:prstGeom>
          <a:noFill/>
          <a:ln w="9525">
            <a:noFill/>
            <a:miter lim="800000"/>
            <a:headEnd/>
            <a:tailEnd/>
          </a:ln>
        </p:spPr>
      </p:pic>
      <p:sp>
        <p:nvSpPr>
          <p:cNvPr id="37892" name="Rectangle 4"/>
          <p:cNvSpPr>
            <a:spLocks noChangeArrowheads="1"/>
          </p:cNvSpPr>
          <p:nvPr/>
        </p:nvSpPr>
        <p:spPr bwMode="auto">
          <a:xfrm>
            <a:off x="468313" y="1589088"/>
            <a:ext cx="7991475" cy="1385887"/>
          </a:xfrm>
          <a:prstGeom prst="rect">
            <a:avLst/>
          </a:prstGeom>
          <a:noFill/>
          <a:ln w="9525">
            <a:noFill/>
            <a:miter lim="800000"/>
            <a:headEnd/>
            <a:tailEnd/>
          </a:ln>
        </p:spPr>
        <p:txBody>
          <a:bodyPr anchor="ctr">
            <a:spAutoFit/>
          </a:bodyPr>
          <a:lstStyle/>
          <a:p>
            <a:pPr algn="just">
              <a:lnSpc>
                <a:spcPct val="130000"/>
              </a:lnSpc>
            </a:pPr>
            <a:r>
              <a:rPr lang="es-MX" sz="1300">
                <a:solidFill>
                  <a:schemeClr val="bg2"/>
                </a:solidFill>
                <a:latin typeface="Verdana" pitchFamily="34" charset="0"/>
              </a:rPr>
              <a:t>Cuando se completa el ciclo de la tabla del viajero, se obtiene una posición en el nivel 1 de la tabla exprés. La tabla exprés funciona exactamente igual que la tabla del viajero, siendo la única diferencia es que su nivel en la tabla asciende cuando las líneas inferiores suben y llenan la tabla exprés. Los nuevos miembros no pueden acceder directamente a la tabla exprés. Su rango cambia a asociado plata tan pronto como llega a la tabla exprés. </a:t>
            </a:r>
          </a:p>
        </p:txBody>
      </p:sp>
      <p:sp>
        <p:nvSpPr>
          <p:cNvPr id="37893" name="Rectangle 5"/>
          <p:cNvSpPr>
            <a:spLocks noChangeArrowheads="1"/>
          </p:cNvSpPr>
          <p:nvPr/>
        </p:nvSpPr>
        <p:spPr bwMode="auto">
          <a:xfrm>
            <a:off x="468313" y="3314700"/>
            <a:ext cx="6403975" cy="2679700"/>
          </a:xfrm>
          <a:prstGeom prst="rect">
            <a:avLst/>
          </a:prstGeom>
          <a:noFill/>
          <a:ln w="9525">
            <a:noFill/>
            <a:miter lim="800000"/>
            <a:headEnd/>
            <a:tailEnd/>
          </a:ln>
        </p:spPr>
        <p:txBody>
          <a:bodyPr anchor="ctr">
            <a:spAutoFit/>
          </a:bodyPr>
          <a:lstStyle/>
          <a:p>
            <a:pPr>
              <a:lnSpc>
                <a:spcPct val="130000"/>
              </a:lnSpc>
            </a:pPr>
            <a:r>
              <a:rPr lang="es-MX" sz="1300" dirty="0">
                <a:solidFill>
                  <a:schemeClr val="bg2"/>
                </a:solidFill>
                <a:latin typeface="Verdana" pitchFamily="34" charset="0"/>
              </a:rPr>
              <a:t>Cuando la tabla se llena, se divide en dos sub-tablas, dándole el ascenso a un nivel superior; y el asociado en el nivel 4 completa el ciclo ganando un mega bono de USD $10,000, que se acredita instantáneamente en su cartera en línea. Y eso no es todo, usted obtiene el reingreso a la tabla exprés para que pueda ganar otros USD $10,000 de forma rotativa. Este proceso continúa y le permite completar el ciclo mensualmente, semanalmente e incluso diariamente. Hay un potencial ilimitado de ganancias. Todo lo que se requiere para completar el ciclo exprés es ayudar a dos de los asociados que se encuentran en las líneas inferiores a subir a la tabla exprés para que califique para las comisiones.</a:t>
            </a:r>
          </a:p>
        </p:txBody>
      </p:sp>
      <p:sp>
        <p:nvSpPr>
          <p:cNvPr id="37894" name="Rectangle 6"/>
          <p:cNvSpPr>
            <a:spLocks noChangeArrowheads="1"/>
          </p:cNvSpPr>
          <p:nvPr/>
        </p:nvSpPr>
        <p:spPr bwMode="auto">
          <a:xfrm>
            <a:off x="0" y="939800"/>
            <a:ext cx="9144000" cy="457200"/>
          </a:xfrm>
          <a:prstGeom prst="rect">
            <a:avLst/>
          </a:prstGeom>
          <a:noFill/>
          <a:ln w="9525">
            <a:noFill/>
            <a:miter lim="800000"/>
            <a:headEnd/>
            <a:tailEnd/>
          </a:ln>
        </p:spPr>
        <p:txBody>
          <a:bodyPr anchor="ctr">
            <a:spAutoFit/>
          </a:bodyPr>
          <a:lstStyle/>
          <a:p>
            <a:pPr algn="ctr" eaLnBrk="0" hangingPunct="0"/>
            <a:r>
              <a:rPr lang="en-US" sz="2400" b="1">
                <a:solidFill>
                  <a:srgbClr val="CC2C8F"/>
                </a:solidFill>
                <a:latin typeface="Verdana" pitchFamily="34" charset="0"/>
              </a:rPr>
              <a:t>Tabla exprés</a:t>
            </a:r>
            <a:endParaRPr lang="en-US" sz="2400">
              <a:solidFill>
                <a:srgbClr val="CC2C8F"/>
              </a:solidFill>
              <a:latin typeface="Verdana" pitchFamily="34" charset="0"/>
            </a:endParaRPr>
          </a:p>
        </p:txBody>
      </p:sp>
      <p:sp>
        <p:nvSpPr>
          <p:cNvPr id="11" name="Rectangle 8"/>
          <p:cNvSpPr>
            <a:spLocks noChangeArrowheads="1"/>
          </p:cNvSpPr>
          <p:nvPr/>
        </p:nvSpPr>
        <p:spPr bwMode="auto">
          <a:xfrm>
            <a:off x="0" y="6051550"/>
            <a:ext cx="9118600" cy="396875"/>
          </a:xfrm>
          <a:prstGeom prst="rect">
            <a:avLst/>
          </a:prstGeom>
          <a:noFill/>
          <a:ln w="9525">
            <a:noFill/>
            <a:miter lim="800000"/>
            <a:headEnd/>
            <a:tailEnd/>
          </a:ln>
        </p:spPr>
        <p:txBody>
          <a:bodyPr anchor="ctr">
            <a:spAutoFit/>
          </a:bodyPr>
          <a:lstStyle/>
          <a:p>
            <a:pPr algn="ctr"/>
            <a:r>
              <a:rPr lang="es-MX" sz="2000" b="1">
                <a:solidFill>
                  <a:srgbClr val="21428E"/>
                </a:solidFill>
                <a:latin typeface="Verdana" pitchFamily="34" charset="0"/>
              </a:rPr>
              <a:t>Tabla de pago exprés : $10,000</a:t>
            </a:r>
          </a:p>
        </p:txBody>
      </p:sp>
      <p:sp>
        <p:nvSpPr>
          <p:cNvPr id="9" name="TextBox 8"/>
          <p:cNvSpPr txBox="1"/>
          <p:nvPr/>
        </p:nvSpPr>
        <p:spPr>
          <a:xfrm>
            <a:off x="6908832" y="3867156"/>
            <a:ext cx="1833525" cy="707886"/>
          </a:xfrm>
          <a:prstGeom prst="rect">
            <a:avLst/>
          </a:prstGeom>
          <a:noFill/>
        </p:spPr>
        <p:txBody>
          <a:bodyPr wrap="square" rtlCol="0">
            <a:spAutoFit/>
          </a:bodyPr>
          <a:lstStyle/>
          <a:p>
            <a:pPr algn="ctr"/>
            <a:r>
              <a:rPr lang="en-US" sz="2000" b="1" dirty="0">
                <a:solidFill>
                  <a:schemeClr val="bg1"/>
                </a:solidFill>
              </a:rPr>
              <a:t>T</a:t>
            </a:r>
            <a:r>
              <a:rPr lang="en-US" sz="2000" b="1" dirty="0" smtClean="0">
                <a:solidFill>
                  <a:schemeClr val="bg1"/>
                </a:solidFill>
              </a:rPr>
              <a:t>otal</a:t>
            </a:r>
          </a:p>
          <a:p>
            <a:pPr algn="ctr"/>
            <a:r>
              <a:rPr lang="en-US" sz="2000" b="1" dirty="0" smtClean="0">
                <a:solidFill>
                  <a:schemeClr val="bg1"/>
                </a:solidFill>
              </a:rPr>
              <a:t>ganancias</a:t>
            </a:r>
            <a:endParaRPr lang="en-US" sz="2000" b="1"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68"/>
          <p:cNvSpPr>
            <a:spLocks noChangeArrowheads="1"/>
          </p:cNvSpPr>
          <p:nvPr/>
        </p:nvSpPr>
        <p:spPr bwMode="auto">
          <a:xfrm>
            <a:off x="1079500" y="733425"/>
            <a:ext cx="7240588" cy="895350"/>
          </a:xfrm>
          <a:prstGeom prst="flowChartAlternateProcess">
            <a:avLst/>
          </a:prstGeom>
          <a:solidFill>
            <a:srgbClr val="CB2F92"/>
          </a:solidFill>
          <a:ln w="28575">
            <a:solidFill>
              <a:srgbClr val="CB2F92"/>
            </a:solidFill>
            <a:miter lim="800000"/>
            <a:headEnd/>
            <a:tailEnd/>
          </a:ln>
        </p:spPr>
        <p:txBody>
          <a:bodyPr wrap="none" anchor="ctr"/>
          <a:lstStyle/>
          <a:p>
            <a:pPr algn="ctr"/>
            <a:endParaRPr lang="en-IN"/>
          </a:p>
        </p:txBody>
      </p:sp>
      <p:sp>
        <p:nvSpPr>
          <p:cNvPr id="38915" name="Text Box 3"/>
          <p:cNvSpPr txBox="1">
            <a:spLocks noChangeArrowheads="1"/>
          </p:cNvSpPr>
          <p:nvPr/>
        </p:nvSpPr>
        <p:spPr bwMode="auto">
          <a:xfrm>
            <a:off x="71438" y="80963"/>
            <a:ext cx="9144000" cy="519112"/>
          </a:xfrm>
          <a:prstGeom prst="rect">
            <a:avLst/>
          </a:prstGeom>
          <a:noFill/>
          <a:ln w="9525">
            <a:noFill/>
            <a:miter lim="800000"/>
            <a:headEnd/>
            <a:tailEnd/>
          </a:ln>
        </p:spPr>
        <p:txBody>
          <a:bodyPr>
            <a:spAutoFit/>
          </a:bodyPr>
          <a:lstStyle/>
          <a:p>
            <a:pPr algn="ctr">
              <a:spcBef>
                <a:spcPct val="50000"/>
              </a:spcBef>
            </a:pPr>
            <a:r>
              <a:rPr lang="en-US" sz="2800" b="1">
                <a:solidFill>
                  <a:srgbClr val="21428E"/>
                </a:solidFill>
                <a:latin typeface="Verdana" pitchFamily="34" charset="0"/>
              </a:rPr>
              <a:t>Tabla exprés</a:t>
            </a:r>
          </a:p>
        </p:txBody>
      </p:sp>
      <p:sp>
        <p:nvSpPr>
          <p:cNvPr id="57" name="Text Box 61"/>
          <p:cNvSpPr txBox="1">
            <a:spLocks noChangeArrowheads="1"/>
          </p:cNvSpPr>
          <p:nvPr/>
        </p:nvSpPr>
        <p:spPr bwMode="auto">
          <a:xfrm>
            <a:off x="0" y="6381750"/>
            <a:ext cx="9144000" cy="307975"/>
          </a:xfrm>
          <a:prstGeom prst="rect">
            <a:avLst/>
          </a:prstGeom>
          <a:noFill/>
          <a:ln w="9525">
            <a:noFill/>
            <a:miter lim="800000"/>
            <a:headEnd/>
            <a:tailEnd/>
          </a:ln>
        </p:spPr>
        <p:txBody>
          <a:bodyPr>
            <a:spAutoFit/>
          </a:bodyPr>
          <a:lstStyle/>
          <a:p>
            <a:pPr algn="ctr"/>
            <a:r>
              <a:rPr lang="en-AU" b="1">
                <a:solidFill>
                  <a:srgbClr val="21428E"/>
                </a:solidFill>
                <a:latin typeface="Arial" pitchFamily="34" charset="0"/>
              </a:rPr>
              <a:t>Los participantes calificados de la tabla del viajero avanzan a la posición 1 de la tabla exprés</a:t>
            </a:r>
          </a:p>
        </p:txBody>
      </p:sp>
      <p:sp>
        <p:nvSpPr>
          <p:cNvPr id="38917" name="Rectangle 53"/>
          <p:cNvSpPr>
            <a:spLocks noChangeArrowheads="1"/>
          </p:cNvSpPr>
          <p:nvPr/>
        </p:nvSpPr>
        <p:spPr bwMode="auto">
          <a:xfrm>
            <a:off x="1139825" y="727075"/>
            <a:ext cx="6854825" cy="923925"/>
          </a:xfrm>
          <a:prstGeom prst="rect">
            <a:avLst/>
          </a:prstGeom>
          <a:noFill/>
          <a:ln w="9525">
            <a:noFill/>
            <a:miter lim="800000"/>
            <a:headEnd/>
            <a:tailEnd/>
          </a:ln>
        </p:spPr>
        <p:txBody>
          <a:bodyPr wrap="none" anchor="ctr">
            <a:spAutoFit/>
          </a:bodyPr>
          <a:lstStyle/>
          <a:p>
            <a:pPr algn="ctr"/>
            <a:r>
              <a:rPr lang="en-US" sz="1800" dirty="0">
                <a:solidFill>
                  <a:schemeClr val="bg1"/>
                </a:solidFill>
                <a:latin typeface="Verdana" pitchFamily="34" charset="0"/>
              </a:rPr>
              <a:t>Se </a:t>
            </a:r>
            <a:r>
              <a:rPr lang="en-US" sz="1800" dirty="0" err="1">
                <a:solidFill>
                  <a:schemeClr val="bg1"/>
                </a:solidFill>
                <a:latin typeface="Verdana" pitchFamily="34" charset="0"/>
              </a:rPr>
              <a:t>acreditan</a:t>
            </a:r>
            <a:r>
              <a:rPr lang="en-US" sz="1800" dirty="0">
                <a:solidFill>
                  <a:schemeClr val="bg1"/>
                </a:solidFill>
                <a:latin typeface="Verdana" pitchFamily="34" charset="0"/>
              </a:rPr>
              <a:t> USD $10,000 de </a:t>
            </a:r>
            <a:r>
              <a:rPr lang="en-US" sz="1800" dirty="0" err="1">
                <a:solidFill>
                  <a:schemeClr val="bg1"/>
                </a:solidFill>
                <a:latin typeface="Verdana" pitchFamily="34" charset="0"/>
              </a:rPr>
              <a:t>manera</a:t>
            </a:r>
            <a:r>
              <a:rPr lang="en-US" sz="1800" dirty="0">
                <a:solidFill>
                  <a:schemeClr val="bg1"/>
                </a:solidFill>
                <a:latin typeface="Verdana" pitchFamily="34" charset="0"/>
              </a:rPr>
              <a:t> </a:t>
            </a:r>
            <a:r>
              <a:rPr lang="en-US" sz="1800" dirty="0" err="1">
                <a:solidFill>
                  <a:schemeClr val="bg1"/>
                </a:solidFill>
                <a:latin typeface="Verdana" pitchFamily="34" charset="0"/>
              </a:rPr>
              <a:t>instantánea</a:t>
            </a:r>
            <a:r>
              <a:rPr lang="en-US" sz="1800" dirty="0">
                <a:solidFill>
                  <a:schemeClr val="bg1"/>
                </a:solidFill>
                <a:latin typeface="Verdana" pitchFamily="34" charset="0"/>
              </a:rPr>
              <a:t> a su </a:t>
            </a:r>
          </a:p>
          <a:p>
            <a:pPr algn="ctr"/>
            <a:r>
              <a:rPr lang="en-US" sz="1800" dirty="0" err="1">
                <a:solidFill>
                  <a:schemeClr val="bg1"/>
                </a:solidFill>
                <a:latin typeface="Verdana" pitchFamily="34" charset="0"/>
              </a:rPr>
              <a:t>cartera</a:t>
            </a:r>
            <a:r>
              <a:rPr lang="en-US" sz="1800" dirty="0">
                <a:solidFill>
                  <a:schemeClr val="bg1"/>
                </a:solidFill>
                <a:latin typeface="Verdana" pitchFamily="34" charset="0"/>
              </a:rPr>
              <a:t> en </a:t>
            </a:r>
            <a:r>
              <a:rPr lang="en-US" sz="1800" dirty="0" err="1">
                <a:solidFill>
                  <a:schemeClr val="bg1"/>
                </a:solidFill>
                <a:latin typeface="Verdana" pitchFamily="34" charset="0"/>
              </a:rPr>
              <a:t>línea</a:t>
            </a:r>
            <a:r>
              <a:rPr lang="en-US" sz="1800" dirty="0">
                <a:solidFill>
                  <a:schemeClr val="bg1"/>
                </a:solidFill>
                <a:latin typeface="Verdana" pitchFamily="34" charset="0"/>
              </a:rPr>
              <a:t> </a:t>
            </a:r>
            <a:r>
              <a:rPr lang="en-US" sz="1800" dirty="0" err="1">
                <a:solidFill>
                  <a:schemeClr val="bg1"/>
                </a:solidFill>
                <a:latin typeface="Verdana" pitchFamily="34" charset="0"/>
              </a:rPr>
              <a:t>cada</a:t>
            </a:r>
            <a:r>
              <a:rPr lang="en-US" sz="1800" dirty="0">
                <a:solidFill>
                  <a:schemeClr val="bg1"/>
                </a:solidFill>
                <a:latin typeface="Verdana" pitchFamily="34" charset="0"/>
              </a:rPr>
              <a:t> </a:t>
            </a:r>
            <a:r>
              <a:rPr lang="en-US" sz="1800" dirty="0" err="1">
                <a:solidFill>
                  <a:schemeClr val="bg1"/>
                </a:solidFill>
                <a:latin typeface="Verdana" pitchFamily="34" charset="0"/>
              </a:rPr>
              <a:t>vez</a:t>
            </a:r>
            <a:r>
              <a:rPr lang="en-US" sz="1800" dirty="0">
                <a:solidFill>
                  <a:schemeClr val="bg1"/>
                </a:solidFill>
                <a:latin typeface="Verdana" pitchFamily="34" charset="0"/>
              </a:rPr>
              <a:t> </a:t>
            </a:r>
            <a:r>
              <a:rPr lang="en-US" sz="1800" dirty="0" err="1">
                <a:solidFill>
                  <a:schemeClr val="bg1"/>
                </a:solidFill>
                <a:latin typeface="Verdana" pitchFamily="34" charset="0"/>
              </a:rPr>
              <a:t>que</a:t>
            </a:r>
            <a:r>
              <a:rPr lang="en-US" sz="1800" dirty="0">
                <a:solidFill>
                  <a:schemeClr val="bg1"/>
                </a:solidFill>
                <a:latin typeface="Verdana" pitchFamily="34" charset="0"/>
              </a:rPr>
              <a:t> complete su </a:t>
            </a:r>
            <a:r>
              <a:rPr lang="en-US" sz="1800" dirty="0" err="1">
                <a:solidFill>
                  <a:schemeClr val="bg1"/>
                </a:solidFill>
                <a:latin typeface="Verdana" pitchFamily="34" charset="0"/>
              </a:rPr>
              <a:t>ciclo</a:t>
            </a:r>
            <a:r>
              <a:rPr lang="en-US" sz="1800" dirty="0">
                <a:solidFill>
                  <a:schemeClr val="bg1"/>
                </a:solidFill>
                <a:latin typeface="Verdana" pitchFamily="34" charset="0"/>
              </a:rPr>
              <a:t>: </a:t>
            </a:r>
            <a:r>
              <a:rPr lang="en-US" sz="1800" dirty="0" err="1">
                <a:solidFill>
                  <a:schemeClr val="bg1"/>
                </a:solidFill>
                <a:latin typeface="Verdana" pitchFamily="34" charset="0"/>
              </a:rPr>
              <a:t>además</a:t>
            </a:r>
            <a:r>
              <a:rPr lang="en-US" sz="1800" dirty="0">
                <a:solidFill>
                  <a:schemeClr val="bg1"/>
                </a:solidFill>
                <a:latin typeface="Verdana" pitchFamily="34" charset="0"/>
              </a:rPr>
              <a:t> </a:t>
            </a:r>
          </a:p>
          <a:p>
            <a:pPr algn="ctr"/>
            <a:r>
              <a:rPr lang="en-US" sz="1800" dirty="0" err="1">
                <a:solidFill>
                  <a:schemeClr val="bg1"/>
                </a:solidFill>
                <a:latin typeface="Verdana" pitchFamily="34" charset="0"/>
              </a:rPr>
              <a:t>obtiene</a:t>
            </a:r>
            <a:r>
              <a:rPr lang="en-US" sz="1800" dirty="0">
                <a:solidFill>
                  <a:schemeClr val="bg1"/>
                </a:solidFill>
                <a:latin typeface="Verdana" pitchFamily="34" charset="0"/>
              </a:rPr>
              <a:t> el </a:t>
            </a:r>
            <a:r>
              <a:rPr lang="en-US" sz="1800" dirty="0" err="1">
                <a:solidFill>
                  <a:schemeClr val="bg1"/>
                </a:solidFill>
                <a:latin typeface="Verdana" pitchFamily="34" charset="0"/>
              </a:rPr>
              <a:t>reingreso</a:t>
            </a:r>
            <a:r>
              <a:rPr lang="en-US" sz="1800" dirty="0">
                <a:solidFill>
                  <a:schemeClr val="bg1"/>
                </a:solidFill>
                <a:latin typeface="Verdana" pitchFamily="34" charset="0"/>
              </a:rPr>
              <a:t> a la </a:t>
            </a:r>
            <a:r>
              <a:rPr lang="en-US" sz="1800" dirty="0" err="1">
                <a:solidFill>
                  <a:schemeClr val="bg1"/>
                </a:solidFill>
                <a:latin typeface="Verdana" pitchFamily="34" charset="0"/>
              </a:rPr>
              <a:t>tabla</a:t>
            </a:r>
            <a:r>
              <a:rPr lang="en-US" sz="1800" dirty="0">
                <a:solidFill>
                  <a:schemeClr val="bg1"/>
                </a:solidFill>
                <a:latin typeface="Verdana" pitchFamily="34" charset="0"/>
              </a:rPr>
              <a:t> </a:t>
            </a:r>
            <a:r>
              <a:rPr lang="en-US" sz="1800" dirty="0" err="1">
                <a:solidFill>
                  <a:schemeClr val="bg1"/>
                </a:solidFill>
                <a:latin typeface="Verdana" pitchFamily="34" charset="0"/>
              </a:rPr>
              <a:t>exprés</a:t>
            </a:r>
            <a:r>
              <a:rPr lang="en-US" sz="1800" dirty="0">
                <a:solidFill>
                  <a:schemeClr val="bg1"/>
                </a:solidFill>
                <a:latin typeface="Verdana" pitchFamily="34" charset="0"/>
              </a:rPr>
              <a:t>.</a:t>
            </a:r>
          </a:p>
        </p:txBody>
      </p:sp>
      <p:sp>
        <p:nvSpPr>
          <p:cNvPr id="38918" name="Text Box 2"/>
          <p:cNvSpPr txBox="1">
            <a:spLocks noChangeArrowheads="1"/>
          </p:cNvSpPr>
          <p:nvPr/>
        </p:nvSpPr>
        <p:spPr bwMode="auto">
          <a:xfrm>
            <a:off x="3282950" y="4706938"/>
            <a:ext cx="809625" cy="307975"/>
          </a:xfrm>
          <a:prstGeom prst="rect">
            <a:avLst/>
          </a:prstGeom>
          <a:solidFill>
            <a:srgbClr val="21428E"/>
          </a:solidFill>
          <a:ln w="9525">
            <a:solidFill>
              <a:schemeClr val="tx1"/>
            </a:solidFill>
            <a:miter lim="800000"/>
            <a:headEnd/>
            <a:tailEnd/>
          </a:ln>
        </p:spPr>
        <p:txBody>
          <a:bodyPr wrap="none">
            <a:spAutoFit/>
          </a:bodyPr>
          <a:lstStyle/>
          <a:p>
            <a:r>
              <a:rPr lang="en-AU" b="1">
                <a:solidFill>
                  <a:schemeClr val="bg1"/>
                </a:solidFill>
                <a:latin typeface="Tahoma" pitchFamily="34" charset="0"/>
              </a:rPr>
              <a:t>Nivel 2</a:t>
            </a:r>
          </a:p>
        </p:txBody>
      </p:sp>
      <p:sp>
        <p:nvSpPr>
          <p:cNvPr id="38919" name="Text Box 3"/>
          <p:cNvSpPr txBox="1">
            <a:spLocks noChangeArrowheads="1"/>
          </p:cNvSpPr>
          <p:nvPr/>
        </p:nvSpPr>
        <p:spPr bwMode="auto">
          <a:xfrm>
            <a:off x="2444750" y="3309938"/>
            <a:ext cx="985838" cy="369887"/>
          </a:xfrm>
          <a:prstGeom prst="rect">
            <a:avLst/>
          </a:prstGeom>
          <a:solidFill>
            <a:srgbClr val="21428E"/>
          </a:solidFill>
          <a:ln w="9525">
            <a:solidFill>
              <a:schemeClr val="tx1"/>
            </a:solidFill>
            <a:miter lim="800000"/>
            <a:headEnd/>
            <a:tailEnd/>
          </a:ln>
        </p:spPr>
        <p:txBody>
          <a:bodyPr wrap="none">
            <a:spAutoFit/>
          </a:bodyPr>
          <a:lstStyle/>
          <a:p>
            <a:r>
              <a:rPr lang="en-AU" sz="1800" b="1">
                <a:solidFill>
                  <a:schemeClr val="bg1"/>
                </a:solidFill>
                <a:latin typeface="Tahoma" pitchFamily="34" charset="0"/>
              </a:rPr>
              <a:t>Nivel 3</a:t>
            </a:r>
          </a:p>
        </p:txBody>
      </p:sp>
      <p:sp>
        <p:nvSpPr>
          <p:cNvPr id="38920" name="Text Box 4"/>
          <p:cNvSpPr txBox="1">
            <a:spLocks noChangeArrowheads="1"/>
          </p:cNvSpPr>
          <p:nvPr/>
        </p:nvSpPr>
        <p:spPr bwMode="auto">
          <a:xfrm>
            <a:off x="4102100" y="1989138"/>
            <a:ext cx="1176338" cy="461962"/>
          </a:xfrm>
          <a:prstGeom prst="rect">
            <a:avLst/>
          </a:prstGeom>
          <a:solidFill>
            <a:srgbClr val="21428E"/>
          </a:solidFill>
          <a:ln w="9525">
            <a:solidFill>
              <a:srgbClr val="0000FF"/>
            </a:solidFill>
            <a:miter lim="800000"/>
            <a:headEnd/>
            <a:tailEnd/>
          </a:ln>
        </p:spPr>
        <p:txBody>
          <a:bodyPr wrap="none">
            <a:spAutoFit/>
          </a:bodyPr>
          <a:lstStyle/>
          <a:p>
            <a:r>
              <a:rPr lang="en-AU" sz="2400" b="1">
                <a:solidFill>
                  <a:schemeClr val="bg1"/>
                </a:solidFill>
                <a:latin typeface="Arial" pitchFamily="34" charset="0"/>
              </a:rPr>
              <a:t>Nivel 4</a:t>
            </a:r>
          </a:p>
        </p:txBody>
      </p:sp>
      <p:sp>
        <p:nvSpPr>
          <p:cNvPr id="38921" name="Line 5"/>
          <p:cNvSpPr>
            <a:spLocks noChangeShapeType="1"/>
          </p:cNvSpPr>
          <p:nvPr/>
        </p:nvSpPr>
        <p:spPr bwMode="auto">
          <a:xfrm>
            <a:off x="2139950" y="5037138"/>
            <a:ext cx="0" cy="442912"/>
          </a:xfrm>
          <a:prstGeom prst="line">
            <a:avLst/>
          </a:prstGeom>
          <a:noFill/>
          <a:ln w="9525">
            <a:solidFill>
              <a:schemeClr val="tx1"/>
            </a:solidFill>
            <a:round/>
            <a:headEnd/>
            <a:tailEnd/>
          </a:ln>
        </p:spPr>
        <p:txBody>
          <a:bodyPr/>
          <a:lstStyle/>
          <a:p>
            <a:endParaRPr lang="en-US"/>
          </a:p>
        </p:txBody>
      </p:sp>
      <p:sp>
        <p:nvSpPr>
          <p:cNvPr id="38922" name="Line 6"/>
          <p:cNvSpPr>
            <a:spLocks noChangeShapeType="1"/>
          </p:cNvSpPr>
          <p:nvPr/>
        </p:nvSpPr>
        <p:spPr bwMode="auto">
          <a:xfrm flipH="1">
            <a:off x="3740150" y="5037138"/>
            <a:ext cx="4763" cy="433387"/>
          </a:xfrm>
          <a:prstGeom prst="line">
            <a:avLst/>
          </a:prstGeom>
          <a:noFill/>
          <a:ln w="9525">
            <a:solidFill>
              <a:schemeClr val="tx1"/>
            </a:solidFill>
            <a:round/>
            <a:headEnd/>
            <a:tailEnd/>
          </a:ln>
        </p:spPr>
        <p:txBody>
          <a:bodyPr/>
          <a:lstStyle/>
          <a:p>
            <a:endParaRPr lang="en-US"/>
          </a:p>
        </p:txBody>
      </p:sp>
      <p:sp>
        <p:nvSpPr>
          <p:cNvPr id="38923" name="Line 7"/>
          <p:cNvSpPr>
            <a:spLocks noChangeShapeType="1"/>
          </p:cNvSpPr>
          <p:nvPr/>
        </p:nvSpPr>
        <p:spPr bwMode="auto">
          <a:xfrm>
            <a:off x="5873750" y="5037138"/>
            <a:ext cx="0" cy="442912"/>
          </a:xfrm>
          <a:prstGeom prst="line">
            <a:avLst/>
          </a:prstGeom>
          <a:noFill/>
          <a:ln w="9525">
            <a:solidFill>
              <a:schemeClr val="tx1"/>
            </a:solidFill>
            <a:round/>
            <a:headEnd/>
            <a:tailEnd/>
          </a:ln>
        </p:spPr>
        <p:txBody>
          <a:bodyPr/>
          <a:lstStyle/>
          <a:p>
            <a:endParaRPr lang="en-US"/>
          </a:p>
        </p:txBody>
      </p:sp>
      <p:sp>
        <p:nvSpPr>
          <p:cNvPr id="38924" name="Line 8"/>
          <p:cNvSpPr>
            <a:spLocks noChangeShapeType="1"/>
          </p:cNvSpPr>
          <p:nvPr/>
        </p:nvSpPr>
        <p:spPr bwMode="auto">
          <a:xfrm>
            <a:off x="7473950" y="5037138"/>
            <a:ext cx="4763" cy="433387"/>
          </a:xfrm>
          <a:prstGeom prst="line">
            <a:avLst/>
          </a:prstGeom>
          <a:noFill/>
          <a:ln w="9525">
            <a:solidFill>
              <a:schemeClr val="tx1"/>
            </a:solidFill>
            <a:round/>
            <a:headEnd/>
            <a:tailEnd/>
          </a:ln>
        </p:spPr>
        <p:txBody>
          <a:bodyPr/>
          <a:lstStyle/>
          <a:p>
            <a:endParaRPr lang="en-US"/>
          </a:p>
        </p:txBody>
      </p:sp>
      <p:sp>
        <p:nvSpPr>
          <p:cNvPr id="38925" name="Line 9"/>
          <p:cNvSpPr>
            <a:spLocks noChangeShapeType="1"/>
          </p:cNvSpPr>
          <p:nvPr/>
        </p:nvSpPr>
        <p:spPr bwMode="auto">
          <a:xfrm>
            <a:off x="1682750" y="5494338"/>
            <a:ext cx="838200" cy="0"/>
          </a:xfrm>
          <a:prstGeom prst="line">
            <a:avLst/>
          </a:prstGeom>
          <a:noFill/>
          <a:ln w="9525">
            <a:solidFill>
              <a:schemeClr val="tx1"/>
            </a:solidFill>
            <a:round/>
            <a:headEnd/>
            <a:tailEnd/>
          </a:ln>
        </p:spPr>
        <p:txBody>
          <a:bodyPr/>
          <a:lstStyle/>
          <a:p>
            <a:endParaRPr lang="en-US"/>
          </a:p>
        </p:txBody>
      </p:sp>
      <p:sp>
        <p:nvSpPr>
          <p:cNvPr id="38926" name="Line 10"/>
          <p:cNvSpPr>
            <a:spLocks noChangeShapeType="1"/>
          </p:cNvSpPr>
          <p:nvPr/>
        </p:nvSpPr>
        <p:spPr bwMode="auto">
          <a:xfrm>
            <a:off x="3282950" y="5494338"/>
            <a:ext cx="990600" cy="0"/>
          </a:xfrm>
          <a:prstGeom prst="line">
            <a:avLst/>
          </a:prstGeom>
          <a:noFill/>
          <a:ln w="9525">
            <a:solidFill>
              <a:schemeClr val="tx1"/>
            </a:solidFill>
            <a:round/>
            <a:headEnd/>
            <a:tailEnd/>
          </a:ln>
        </p:spPr>
        <p:txBody>
          <a:bodyPr/>
          <a:lstStyle/>
          <a:p>
            <a:endParaRPr lang="en-US"/>
          </a:p>
        </p:txBody>
      </p:sp>
      <p:sp>
        <p:nvSpPr>
          <p:cNvPr id="38927" name="Line 11"/>
          <p:cNvSpPr>
            <a:spLocks noChangeShapeType="1"/>
          </p:cNvSpPr>
          <p:nvPr/>
        </p:nvSpPr>
        <p:spPr bwMode="auto">
          <a:xfrm>
            <a:off x="5416550" y="5494338"/>
            <a:ext cx="914400" cy="0"/>
          </a:xfrm>
          <a:prstGeom prst="line">
            <a:avLst/>
          </a:prstGeom>
          <a:noFill/>
          <a:ln w="9525">
            <a:solidFill>
              <a:schemeClr val="tx1"/>
            </a:solidFill>
            <a:round/>
            <a:headEnd/>
            <a:tailEnd/>
          </a:ln>
        </p:spPr>
        <p:txBody>
          <a:bodyPr/>
          <a:lstStyle/>
          <a:p>
            <a:endParaRPr lang="en-US"/>
          </a:p>
        </p:txBody>
      </p:sp>
      <p:sp>
        <p:nvSpPr>
          <p:cNvPr id="38928" name="Line 12"/>
          <p:cNvSpPr>
            <a:spLocks noChangeShapeType="1"/>
          </p:cNvSpPr>
          <p:nvPr/>
        </p:nvSpPr>
        <p:spPr bwMode="auto">
          <a:xfrm>
            <a:off x="7092950" y="5494338"/>
            <a:ext cx="838200" cy="0"/>
          </a:xfrm>
          <a:prstGeom prst="line">
            <a:avLst/>
          </a:prstGeom>
          <a:noFill/>
          <a:ln w="9525">
            <a:solidFill>
              <a:schemeClr val="tx1"/>
            </a:solidFill>
            <a:round/>
            <a:headEnd/>
            <a:tailEnd/>
          </a:ln>
        </p:spPr>
        <p:txBody>
          <a:bodyPr/>
          <a:lstStyle/>
          <a:p>
            <a:endParaRPr lang="en-US"/>
          </a:p>
        </p:txBody>
      </p:sp>
      <p:sp>
        <p:nvSpPr>
          <p:cNvPr id="38929" name="Line 13"/>
          <p:cNvSpPr>
            <a:spLocks noChangeShapeType="1"/>
          </p:cNvSpPr>
          <p:nvPr/>
        </p:nvSpPr>
        <p:spPr bwMode="auto">
          <a:xfrm flipH="1">
            <a:off x="1682750" y="5494338"/>
            <a:ext cx="7938" cy="274637"/>
          </a:xfrm>
          <a:prstGeom prst="line">
            <a:avLst/>
          </a:prstGeom>
          <a:noFill/>
          <a:ln w="9525">
            <a:solidFill>
              <a:schemeClr val="tx1"/>
            </a:solidFill>
            <a:round/>
            <a:headEnd/>
            <a:tailEnd/>
          </a:ln>
        </p:spPr>
        <p:txBody>
          <a:bodyPr/>
          <a:lstStyle/>
          <a:p>
            <a:endParaRPr lang="en-US"/>
          </a:p>
        </p:txBody>
      </p:sp>
      <p:sp>
        <p:nvSpPr>
          <p:cNvPr id="38930" name="Line 14"/>
          <p:cNvSpPr>
            <a:spLocks noChangeShapeType="1"/>
          </p:cNvSpPr>
          <p:nvPr/>
        </p:nvSpPr>
        <p:spPr bwMode="auto">
          <a:xfrm>
            <a:off x="2901950" y="3665538"/>
            <a:ext cx="0" cy="457200"/>
          </a:xfrm>
          <a:prstGeom prst="line">
            <a:avLst/>
          </a:prstGeom>
          <a:noFill/>
          <a:ln w="9525">
            <a:solidFill>
              <a:schemeClr val="tx1"/>
            </a:solidFill>
            <a:round/>
            <a:headEnd/>
            <a:tailEnd/>
          </a:ln>
        </p:spPr>
        <p:txBody>
          <a:bodyPr/>
          <a:lstStyle/>
          <a:p>
            <a:endParaRPr lang="en-US"/>
          </a:p>
        </p:txBody>
      </p:sp>
      <p:sp>
        <p:nvSpPr>
          <p:cNvPr id="38931" name="Line 16"/>
          <p:cNvSpPr>
            <a:spLocks noChangeShapeType="1"/>
          </p:cNvSpPr>
          <p:nvPr/>
        </p:nvSpPr>
        <p:spPr bwMode="auto">
          <a:xfrm>
            <a:off x="5873750" y="4122738"/>
            <a:ext cx="1600200" cy="0"/>
          </a:xfrm>
          <a:prstGeom prst="line">
            <a:avLst/>
          </a:prstGeom>
          <a:noFill/>
          <a:ln w="9525">
            <a:solidFill>
              <a:schemeClr val="tx1"/>
            </a:solidFill>
            <a:round/>
            <a:headEnd/>
            <a:tailEnd/>
          </a:ln>
        </p:spPr>
        <p:txBody>
          <a:bodyPr/>
          <a:lstStyle/>
          <a:p>
            <a:endParaRPr lang="en-US"/>
          </a:p>
        </p:txBody>
      </p:sp>
      <p:sp>
        <p:nvSpPr>
          <p:cNvPr id="38932" name="Line 17"/>
          <p:cNvSpPr>
            <a:spLocks noChangeShapeType="1"/>
          </p:cNvSpPr>
          <p:nvPr/>
        </p:nvSpPr>
        <p:spPr bwMode="auto">
          <a:xfrm>
            <a:off x="2139950" y="4122738"/>
            <a:ext cx="0" cy="533400"/>
          </a:xfrm>
          <a:prstGeom prst="line">
            <a:avLst/>
          </a:prstGeom>
          <a:noFill/>
          <a:ln w="9525">
            <a:solidFill>
              <a:schemeClr val="tx1"/>
            </a:solidFill>
            <a:round/>
            <a:headEnd/>
            <a:tailEnd/>
          </a:ln>
        </p:spPr>
        <p:txBody>
          <a:bodyPr/>
          <a:lstStyle/>
          <a:p>
            <a:endParaRPr lang="en-US"/>
          </a:p>
        </p:txBody>
      </p:sp>
      <p:sp>
        <p:nvSpPr>
          <p:cNvPr id="38933" name="Line 18"/>
          <p:cNvSpPr>
            <a:spLocks noChangeShapeType="1"/>
          </p:cNvSpPr>
          <p:nvPr/>
        </p:nvSpPr>
        <p:spPr bwMode="auto">
          <a:xfrm>
            <a:off x="3740150" y="4122738"/>
            <a:ext cx="0" cy="533400"/>
          </a:xfrm>
          <a:prstGeom prst="line">
            <a:avLst/>
          </a:prstGeom>
          <a:noFill/>
          <a:ln w="9525">
            <a:solidFill>
              <a:schemeClr val="tx1"/>
            </a:solidFill>
            <a:round/>
            <a:headEnd/>
            <a:tailEnd/>
          </a:ln>
        </p:spPr>
        <p:txBody>
          <a:bodyPr/>
          <a:lstStyle/>
          <a:p>
            <a:endParaRPr lang="en-US"/>
          </a:p>
        </p:txBody>
      </p:sp>
      <p:sp>
        <p:nvSpPr>
          <p:cNvPr id="38934" name="Line 19"/>
          <p:cNvSpPr>
            <a:spLocks noChangeShapeType="1"/>
          </p:cNvSpPr>
          <p:nvPr/>
        </p:nvSpPr>
        <p:spPr bwMode="auto">
          <a:xfrm>
            <a:off x="5873750" y="4122738"/>
            <a:ext cx="0" cy="533400"/>
          </a:xfrm>
          <a:prstGeom prst="line">
            <a:avLst/>
          </a:prstGeom>
          <a:noFill/>
          <a:ln w="9525">
            <a:solidFill>
              <a:schemeClr val="tx1"/>
            </a:solidFill>
            <a:round/>
            <a:headEnd/>
            <a:tailEnd/>
          </a:ln>
        </p:spPr>
        <p:txBody>
          <a:bodyPr/>
          <a:lstStyle/>
          <a:p>
            <a:endParaRPr lang="en-US"/>
          </a:p>
        </p:txBody>
      </p:sp>
      <p:sp>
        <p:nvSpPr>
          <p:cNvPr id="38935" name="Line 20"/>
          <p:cNvSpPr>
            <a:spLocks noChangeShapeType="1"/>
          </p:cNvSpPr>
          <p:nvPr/>
        </p:nvSpPr>
        <p:spPr bwMode="auto">
          <a:xfrm>
            <a:off x="7473950" y="4122738"/>
            <a:ext cx="0" cy="533400"/>
          </a:xfrm>
          <a:prstGeom prst="line">
            <a:avLst/>
          </a:prstGeom>
          <a:noFill/>
          <a:ln w="9525">
            <a:solidFill>
              <a:schemeClr val="tx1"/>
            </a:solidFill>
            <a:round/>
            <a:headEnd/>
            <a:tailEnd/>
          </a:ln>
        </p:spPr>
        <p:txBody>
          <a:bodyPr/>
          <a:lstStyle/>
          <a:p>
            <a:endParaRPr lang="en-US"/>
          </a:p>
        </p:txBody>
      </p:sp>
      <p:sp>
        <p:nvSpPr>
          <p:cNvPr id="38936" name="Line 21"/>
          <p:cNvSpPr>
            <a:spLocks noChangeShapeType="1"/>
          </p:cNvSpPr>
          <p:nvPr/>
        </p:nvSpPr>
        <p:spPr bwMode="auto">
          <a:xfrm flipV="1">
            <a:off x="2901950" y="2827338"/>
            <a:ext cx="0" cy="457200"/>
          </a:xfrm>
          <a:prstGeom prst="line">
            <a:avLst/>
          </a:prstGeom>
          <a:noFill/>
          <a:ln w="9525">
            <a:solidFill>
              <a:schemeClr val="tx1"/>
            </a:solidFill>
            <a:round/>
            <a:headEnd/>
            <a:tailEnd/>
          </a:ln>
        </p:spPr>
        <p:txBody>
          <a:bodyPr/>
          <a:lstStyle/>
          <a:p>
            <a:endParaRPr lang="en-US"/>
          </a:p>
        </p:txBody>
      </p:sp>
      <p:sp>
        <p:nvSpPr>
          <p:cNvPr id="38937" name="Line 23"/>
          <p:cNvSpPr>
            <a:spLocks noChangeShapeType="1"/>
          </p:cNvSpPr>
          <p:nvPr/>
        </p:nvSpPr>
        <p:spPr bwMode="auto">
          <a:xfrm>
            <a:off x="2901950" y="2827338"/>
            <a:ext cx="3733800" cy="0"/>
          </a:xfrm>
          <a:prstGeom prst="line">
            <a:avLst/>
          </a:prstGeom>
          <a:noFill/>
          <a:ln w="9525">
            <a:solidFill>
              <a:schemeClr val="tx1"/>
            </a:solidFill>
            <a:round/>
            <a:headEnd/>
            <a:tailEnd/>
          </a:ln>
        </p:spPr>
        <p:txBody>
          <a:bodyPr/>
          <a:lstStyle/>
          <a:p>
            <a:endParaRPr lang="en-US"/>
          </a:p>
        </p:txBody>
      </p:sp>
      <p:sp>
        <p:nvSpPr>
          <p:cNvPr id="38938" name="Line 24"/>
          <p:cNvSpPr>
            <a:spLocks noChangeShapeType="1"/>
          </p:cNvSpPr>
          <p:nvPr/>
        </p:nvSpPr>
        <p:spPr bwMode="auto">
          <a:xfrm flipV="1">
            <a:off x="4730750" y="2522538"/>
            <a:ext cx="0" cy="304800"/>
          </a:xfrm>
          <a:prstGeom prst="line">
            <a:avLst/>
          </a:prstGeom>
          <a:noFill/>
          <a:ln w="9525">
            <a:solidFill>
              <a:schemeClr val="tx1"/>
            </a:solidFill>
            <a:round/>
            <a:headEnd/>
            <a:tailEnd/>
          </a:ln>
        </p:spPr>
        <p:txBody>
          <a:bodyPr/>
          <a:lstStyle/>
          <a:p>
            <a:endParaRPr lang="en-US"/>
          </a:p>
        </p:txBody>
      </p:sp>
      <p:sp>
        <p:nvSpPr>
          <p:cNvPr id="38939" name="Text Box 27"/>
          <p:cNvSpPr txBox="1">
            <a:spLocks noChangeArrowheads="1"/>
          </p:cNvSpPr>
          <p:nvPr/>
        </p:nvSpPr>
        <p:spPr bwMode="auto">
          <a:xfrm>
            <a:off x="1301750" y="5799138"/>
            <a:ext cx="609600" cy="238125"/>
          </a:xfrm>
          <a:prstGeom prst="rect">
            <a:avLst/>
          </a:prstGeom>
          <a:solidFill>
            <a:srgbClr val="21428E"/>
          </a:solidFill>
          <a:ln w="9525">
            <a:solidFill>
              <a:srgbClr val="0000FF"/>
            </a:solidFill>
            <a:miter lim="800000"/>
            <a:headEnd/>
            <a:tailEnd/>
          </a:ln>
        </p:spPr>
        <p:txBody>
          <a:bodyPr>
            <a:spAutoFit/>
          </a:bodyPr>
          <a:lstStyle/>
          <a:p>
            <a:pPr algn="ctr"/>
            <a:r>
              <a:rPr lang="en-AU" sz="900" b="1">
                <a:solidFill>
                  <a:schemeClr val="bg1"/>
                </a:solidFill>
                <a:latin typeface="Arial" pitchFamily="34" charset="0"/>
              </a:rPr>
              <a:t>Nivel 1</a:t>
            </a:r>
          </a:p>
        </p:txBody>
      </p:sp>
      <p:sp>
        <p:nvSpPr>
          <p:cNvPr id="38940" name="Text Box 28"/>
          <p:cNvSpPr txBox="1">
            <a:spLocks noChangeArrowheads="1"/>
          </p:cNvSpPr>
          <p:nvPr/>
        </p:nvSpPr>
        <p:spPr bwMode="auto">
          <a:xfrm>
            <a:off x="1682750" y="4706938"/>
            <a:ext cx="809625" cy="307975"/>
          </a:xfrm>
          <a:prstGeom prst="rect">
            <a:avLst/>
          </a:prstGeom>
          <a:solidFill>
            <a:srgbClr val="21428E"/>
          </a:solidFill>
          <a:ln w="9525">
            <a:solidFill>
              <a:schemeClr val="tx1"/>
            </a:solidFill>
            <a:miter lim="800000"/>
            <a:headEnd/>
            <a:tailEnd/>
          </a:ln>
        </p:spPr>
        <p:txBody>
          <a:bodyPr wrap="none">
            <a:spAutoFit/>
          </a:bodyPr>
          <a:lstStyle/>
          <a:p>
            <a:r>
              <a:rPr lang="en-AU" b="1">
                <a:solidFill>
                  <a:schemeClr val="bg1"/>
                </a:solidFill>
                <a:latin typeface="Tahoma" pitchFamily="34" charset="0"/>
              </a:rPr>
              <a:t>Nivel 2</a:t>
            </a:r>
          </a:p>
        </p:txBody>
      </p:sp>
      <p:sp>
        <p:nvSpPr>
          <p:cNvPr id="38941" name="Text Box 29"/>
          <p:cNvSpPr txBox="1">
            <a:spLocks noChangeArrowheads="1"/>
          </p:cNvSpPr>
          <p:nvPr/>
        </p:nvSpPr>
        <p:spPr bwMode="auto">
          <a:xfrm>
            <a:off x="5416550" y="4706938"/>
            <a:ext cx="809625" cy="307975"/>
          </a:xfrm>
          <a:prstGeom prst="rect">
            <a:avLst/>
          </a:prstGeom>
          <a:solidFill>
            <a:srgbClr val="21428E"/>
          </a:solidFill>
          <a:ln w="9525">
            <a:solidFill>
              <a:schemeClr val="tx1"/>
            </a:solidFill>
            <a:miter lim="800000"/>
            <a:headEnd/>
            <a:tailEnd/>
          </a:ln>
        </p:spPr>
        <p:txBody>
          <a:bodyPr wrap="none">
            <a:spAutoFit/>
          </a:bodyPr>
          <a:lstStyle/>
          <a:p>
            <a:r>
              <a:rPr lang="en-AU" b="1">
                <a:solidFill>
                  <a:schemeClr val="bg1"/>
                </a:solidFill>
                <a:latin typeface="Tahoma" pitchFamily="34" charset="0"/>
              </a:rPr>
              <a:t>Nivel 2</a:t>
            </a:r>
          </a:p>
        </p:txBody>
      </p:sp>
      <p:sp>
        <p:nvSpPr>
          <p:cNvPr id="38942" name="Text Box 30"/>
          <p:cNvSpPr txBox="1">
            <a:spLocks noChangeArrowheads="1"/>
          </p:cNvSpPr>
          <p:nvPr/>
        </p:nvSpPr>
        <p:spPr bwMode="auto">
          <a:xfrm>
            <a:off x="7016750" y="4706938"/>
            <a:ext cx="809625" cy="307975"/>
          </a:xfrm>
          <a:prstGeom prst="rect">
            <a:avLst/>
          </a:prstGeom>
          <a:solidFill>
            <a:srgbClr val="21428E"/>
          </a:solidFill>
          <a:ln w="9525">
            <a:solidFill>
              <a:schemeClr val="tx1"/>
            </a:solidFill>
            <a:miter lim="800000"/>
            <a:headEnd/>
            <a:tailEnd/>
          </a:ln>
        </p:spPr>
        <p:txBody>
          <a:bodyPr wrap="none">
            <a:spAutoFit/>
          </a:bodyPr>
          <a:lstStyle/>
          <a:p>
            <a:r>
              <a:rPr lang="en-AU" b="1">
                <a:solidFill>
                  <a:schemeClr val="bg1"/>
                </a:solidFill>
                <a:latin typeface="Tahoma" pitchFamily="34" charset="0"/>
              </a:rPr>
              <a:t>Nivel 2</a:t>
            </a:r>
            <a:endParaRPr lang="en-AU" b="1">
              <a:solidFill>
                <a:schemeClr val="bg1"/>
              </a:solidFill>
              <a:latin typeface="Arial" pitchFamily="34" charset="0"/>
            </a:endParaRPr>
          </a:p>
        </p:txBody>
      </p:sp>
      <p:sp>
        <p:nvSpPr>
          <p:cNvPr id="84" name="AutoShape 31"/>
          <p:cNvSpPr>
            <a:spLocks noChangeArrowheads="1"/>
          </p:cNvSpPr>
          <p:nvPr/>
        </p:nvSpPr>
        <p:spPr bwMode="auto">
          <a:xfrm rot="-5400000">
            <a:off x="4525963" y="3370263"/>
            <a:ext cx="3937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ADA30"/>
          </a:solidFill>
          <a:ln w="9525">
            <a:noFill/>
            <a:miter lim="800000"/>
            <a:headEnd/>
            <a:tailEnd/>
          </a:ln>
        </p:spPr>
        <p:txBody>
          <a:bodyPr rot="10800000" wrap="none" anchor="ctr"/>
          <a:lstStyle/>
          <a:p>
            <a:endParaRPr lang="es-MX"/>
          </a:p>
        </p:txBody>
      </p:sp>
      <p:sp>
        <p:nvSpPr>
          <p:cNvPr id="38944" name="Text Box 32"/>
          <p:cNvSpPr txBox="1">
            <a:spLocks noChangeArrowheads="1"/>
          </p:cNvSpPr>
          <p:nvPr/>
        </p:nvSpPr>
        <p:spPr bwMode="auto">
          <a:xfrm>
            <a:off x="6178550" y="3309938"/>
            <a:ext cx="985838" cy="369887"/>
          </a:xfrm>
          <a:prstGeom prst="rect">
            <a:avLst/>
          </a:prstGeom>
          <a:solidFill>
            <a:srgbClr val="21428E"/>
          </a:solidFill>
          <a:ln w="9525">
            <a:solidFill>
              <a:schemeClr val="tx1"/>
            </a:solidFill>
            <a:miter lim="800000"/>
            <a:headEnd/>
            <a:tailEnd/>
          </a:ln>
        </p:spPr>
        <p:txBody>
          <a:bodyPr wrap="none">
            <a:spAutoFit/>
          </a:bodyPr>
          <a:lstStyle/>
          <a:p>
            <a:r>
              <a:rPr lang="en-AU" sz="1800" b="1">
                <a:solidFill>
                  <a:schemeClr val="bg1"/>
                </a:solidFill>
                <a:latin typeface="Tahoma" pitchFamily="34" charset="0"/>
              </a:rPr>
              <a:t>Nivel 3</a:t>
            </a:r>
          </a:p>
        </p:txBody>
      </p:sp>
      <p:sp>
        <p:nvSpPr>
          <p:cNvPr id="38945" name="Line 33"/>
          <p:cNvSpPr>
            <a:spLocks noChangeShapeType="1"/>
          </p:cNvSpPr>
          <p:nvPr/>
        </p:nvSpPr>
        <p:spPr bwMode="auto">
          <a:xfrm>
            <a:off x="6635750" y="3665538"/>
            <a:ext cx="0" cy="457200"/>
          </a:xfrm>
          <a:prstGeom prst="line">
            <a:avLst/>
          </a:prstGeom>
          <a:noFill/>
          <a:ln w="9525">
            <a:solidFill>
              <a:schemeClr val="tx1"/>
            </a:solidFill>
            <a:round/>
            <a:headEnd/>
            <a:tailEnd/>
          </a:ln>
        </p:spPr>
        <p:txBody>
          <a:bodyPr/>
          <a:lstStyle/>
          <a:p>
            <a:endParaRPr lang="en-US"/>
          </a:p>
        </p:txBody>
      </p:sp>
      <p:sp>
        <p:nvSpPr>
          <p:cNvPr id="38946" name="Line 34"/>
          <p:cNvSpPr>
            <a:spLocks noChangeShapeType="1"/>
          </p:cNvSpPr>
          <p:nvPr/>
        </p:nvSpPr>
        <p:spPr bwMode="auto">
          <a:xfrm flipH="1">
            <a:off x="2520950" y="5494338"/>
            <a:ext cx="7938" cy="274637"/>
          </a:xfrm>
          <a:prstGeom prst="line">
            <a:avLst/>
          </a:prstGeom>
          <a:noFill/>
          <a:ln w="9525">
            <a:solidFill>
              <a:schemeClr val="tx1"/>
            </a:solidFill>
            <a:round/>
            <a:headEnd/>
            <a:tailEnd/>
          </a:ln>
        </p:spPr>
        <p:txBody>
          <a:bodyPr/>
          <a:lstStyle/>
          <a:p>
            <a:endParaRPr lang="en-US"/>
          </a:p>
        </p:txBody>
      </p:sp>
      <p:sp>
        <p:nvSpPr>
          <p:cNvPr id="38947" name="Line 35"/>
          <p:cNvSpPr>
            <a:spLocks noChangeShapeType="1"/>
          </p:cNvSpPr>
          <p:nvPr/>
        </p:nvSpPr>
        <p:spPr bwMode="auto">
          <a:xfrm flipH="1">
            <a:off x="3282950" y="5494338"/>
            <a:ext cx="7938" cy="274637"/>
          </a:xfrm>
          <a:prstGeom prst="line">
            <a:avLst/>
          </a:prstGeom>
          <a:noFill/>
          <a:ln w="9525">
            <a:solidFill>
              <a:schemeClr val="tx1"/>
            </a:solidFill>
            <a:round/>
            <a:headEnd/>
            <a:tailEnd/>
          </a:ln>
        </p:spPr>
        <p:txBody>
          <a:bodyPr/>
          <a:lstStyle/>
          <a:p>
            <a:endParaRPr lang="en-US"/>
          </a:p>
        </p:txBody>
      </p:sp>
      <p:sp>
        <p:nvSpPr>
          <p:cNvPr id="38948" name="Line 36"/>
          <p:cNvSpPr>
            <a:spLocks noChangeShapeType="1"/>
          </p:cNvSpPr>
          <p:nvPr/>
        </p:nvSpPr>
        <p:spPr bwMode="auto">
          <a:xfrm flipH="1">
            <a:off x="4273550" y="5494338"/>
            <a:ext cx="7938" cy="274637"/>
          </a:xfrm>
          <a:prstGeom prst="line">
            <a:avLst/>
          </a:prstGeom>
          <a:noFill/>
          <a:ln w="9525">
            <a:solidFill>
              <a:schemeClr val="tx1"/>
            </a:solidFill>
            <a:round/>
            <a:headEnd/>
            <a:tailEnd/>
          </a:ln>
        </p:spPr>
        <p:txBody>
          <a:bodyPr/>
          <a:lstStyle/>
          <a:p>
            <a:endParaRPr lang="en-US"/>
          </a:p>
        </p:txBody>
      </p:sp>
      <p:sp>
        <p:nvSpPr>
          <p:cNvPr id="38949" name="Line 37"/>
          <p:cNvSpPr>
            <a:spLocks noChangeShapeType="1"/>
          </p:cNvSpPr>
          <p:nvPr/>
        </p:nvSpPr>
        <p:spPr bwMode="auto">
          <a:xfrm flipH="1">
            <a:off x="5416550" y="5494338"/>
            <a:ext cx="7938" cy="274637"/>
          </a:xfrm>
          <a:prstGeom prst="line">
            <a:avLst/>
          </a:prstGeom>
          <a:noFill/>
          <a:ln w="9525">
            <a:solidFill>
              <a:schemeClr val="tx1"/>
            </a:solidFill>
            <a:round/>
            <a:headEnd/>
            <a:tailEnd/>
          </a:ln>
        </p:spPr>
        <p:txBody>
          <a:bodyPr/>
          <a:lstStyle/>
          <a:p>
            <a:endParaRPr lang="en-US"/>
          </a:p>
        </p:txBody>
      </p:sp>
      <p:sp>
        <p:nvSpPr>
          <p:cNvPr id="38950" name="Line 38"/>
          <p:cNvSpPr>
            <a:spLocks noChangeShapeType="1"/>
          </p:cNvSpPr>
          <p:nvPr/>
        </p:nvSpPr>
        <p:spPr bwMode="auto">
          <a:xfrm flipH="1">
            <a:off x="6330950" y="5494338"/>
            <a:ext cx="7938" cy="274637"/>
          </a:xfrm>
          <a:prstGeom prst="line">
            <a:avLst/>
          </a:prstGeom>
          <a:noFill/>
          <a:ln w="9525">
            <a:solidFill>
              <a:schemeClr val="tx1"/>
            </a:solidFill>
            <a:round/>
            <a:headEnd/>
            <a:tailEnd/>
          </a:ln>
        </p:spPr>
        <p:txBody>
          <a:bodyPr/>
          <a:lstStyle/>
          <a:p>
            <a:endParaRPr lang="en-US"/>
          </a:p>
        </p:txBody>
      </p:sp>
      <p:sp>
        <p:nvSpPr>
          <p:cNvPr id="38951" name="Line 39"/>
          <p:cNvSpPr>
            <a:spLocks noChangeShapeType="1"/>
          </p:cNvSpPr>
          <p:nvPr/>
        </p:nvSpPr>
        <p:spPr bwMode="auto">
          <a:xfrm flipH="1">
            <a:off x="7092950" y="5494338"/>
            <a:ext cx="7938" cy="274637"/>
          </a:xfrm>
          <a:prstGeom prst="line">
            <a:avLst/>
          </a:prstGeom>
          <a:noFill/>
          <a:ln w="9525">
            <a:solidFill>
              <a:schemeClr val="tx1"/>
            </a:solidFill>
            <a:round/>
            <a:headEnd/>
            <a:tailEnd/>
          </a:ln>
        </p:spPr>
        <p:txBody>
          <a:bodyPr/>
          <a:lstStyle/>
          <a:p>
            <a:endParaRPr lang="en-US"/>
          </a:p>
        </p:txBody>
      </p:sp>
      <p:sp>
        <p:nvSpPr>
          <p:cNvPr id="38952" name="Line 40"/>
          <p:cNvSpPr>
            <a:spLocks noChangeShapeType="1"/>
          </p:cNvSpPr>
          <p:nvPr/>
        </p:nvSpPr>
        <p:spPr bwMode="auto">
          <a:xfrm flipH="1">
            <a:off x="7931150" y="5494338"/>
            <a:ext cx="7938" cy="274637"/>
          </a:xfrm>
          <a:prstGeom prst="line">
            <a:avLst/>
          </a:prstGeom>
          <a:noFill/>
          <a:ln w="9525">
            <a:solidFill>
              <a:schemeClr val="tx1"/>
            </a:solidFill>
            <a:round/>
            <a:headEnd/>
            <a:tailEnd/>
          </a:ln>
        </p:spPr>
        <p:txBody>
          <a:bodyPr/>
          <a:lstStyle/>
          <a:p>
            <a:endParaRPr lang="en-US"/>
          </a:p>
        </p:txBody>
      </p:sp>
      <p:sp>
        <p:nvSpPr>
          <p:cNvPr id="38953" name="Text Box 42"/>
          <p:cNvSpPr txBox="1">
            <a:spLocks noChangeArrowheads="1"/>
          </p:cNvSpPr>
          <p:nvPr/>
        </p:nvSpPr>
        <p:spPr bwMode="auto">
          <a:xfrm>
            <a:off x="2978150" y="5799138"/>
            <a:ext cx="609600" cy="238125"/>
          </a:xfrm>
          <a:prstGeom prst="rect">
            <a:avLst/>
          </a:prstGeom>
          <a:solidFill>
            <a:srgbClr val="21428E"/>
          </a:solidFill>
          <a:ln w="9525">
            <a:solidFill>
              <a:srgbClr val="0000FF"/>
            </a:solidFill>
            <a:miter lim="800000"/>
            <a:headEnd/>
            <a:tailEnd/>
          </a:ln>
        </p:spPr>
        <p:txBody>
          <a:bodyPr>
            <a:spAutoFit/>
          </a:bodyPr>
          <a:lstStyle/>
          <a:p>
            <a:pPr algn="ctr"/>
            <a:r>
              <a:rPr lang="en-AU" sz="900" b="1">
                <a:solidFill>
                  <a:schemeClr val="bg1"/>
                </a:solidFill>
                <a:latin typeface="Arial" pitchFamily="34" charset="0"/>
              </a:rPr>
              <a:t>Nivel 1</a:t>
            </a:r>
          </a:p>
        </p:txBody>
      </p:sp>
      <p:sp>
        <p:nvSpPr>
          <p:cNvPr id="38954" name="Text Box 43"/>
          <p:cNvSpPr txBox="1">
            <a:spLocks noChangeArrowheads="1"/>
          </p:cNvSpPr>
          <p:nvPr/>
        </p:nvSpPr>
        <p:spPr bwMode="auto">
          <a:xfrm>
            <a:off x="3968750" y="5799138"/>
            <a:ext cx="609600" cy="238125"/>
          </a:xfrm>
          <a:prstGeom prst="rect">
            <a:avLst/>
          </a:prstGeom>
          <a:solidFill>
            <a:srgbClr val="21428E"/>
          </a:solidFill>
          <a:ln w="9525">
            <a:solidFill>
              <a:srgbClr val="0000FF"/>
            </a:solidFill>
            <a:miter lim="800000"/>
            <a:headEnd/>
            <a:tailEnd/>
          </a:ln>
        </p:spPr>
        <p:txBody>
          <a:bodyPr>
            <a:spAutoFit/>
          </a:bodyPr>
          <a:lstStyle/>
          <a:p>
            <a:pPr algn="ctr"/>
            <a:r>
              <a:rPr lang="en-AU" sz="900" b="1">
                <a:solidFill>
                  <a:schemeClr val="bg1"/>
                </a:solidFill>
                <a:latin typeface="Arial" pitchFamily="34" charset="0"/>
              </a:rPr>
              <a:t>Nivel1</a:t>
            </a:r>
          </a:p>
        </p:txBody>
      </p:sp>
      <p:sp>
        <p:nvSpPr>
          <p:cNvPr id="38955" name="Text Box 44"/>
          <p:cNvSpPr txBox="1">
            <a:spLocks noChangeArrowheads="1"/>
          </p:cNvSpPr>
          <p:nvPr/>
        </p:nvSpPr>
        <p:spPr bwMode="auto">
          <a:xfrm>
            <a:off x="5111750" y="5799138"/>
            <a:ext cx="609600" cy="238125"/>
          </a:xfrm>
          <a:prstGeom prst="rect">
            <a:avLst/>
          </a:prstGeom>
          <a:solidFill>
            <a:srgbClr val="21428E"/>
          </a:solidFill>
          <a:ln w="9525">
            <a:solidFill>
              <a:srgbClr val="0000FF"/>
            </a:solidFill>
            <a:miter lim="800000"/>
            <a:headEnd/>
            <a:tailEnd/>
          </a:ln>
        </p:spPr>
        <p:txBody>
          <a:bodyPr>
            <a:spAutoFit/>
          </a:bodyPr>
          <a:lstStyle/>
          <a:p>
            <a:pPr algn="ctr"/>
            <a:r>
              <a:rPr lang="en-AU" sz="900" b="1">
                <a:solidFill>
                  <a:schemeClr val="bg1"/>
                </a:solidFill>
                <a:latin typeface="Arial" pitchFamily="34" charset="0"/>
              </a:rPr>
              <a:t>Nivel1</a:t>
            </a:r>
          </a:p>
        </p:txBody>
      </p:sp>
      <p:sp>
        <p:nvSpPr>
          <p:cNvPr id="38956" name="Text Box 45"/>
          <p:cNvSpPr txBox="1">
            <a:spLocks noChangeArrowheads="1"/>
          </p:cNvSpPr>
          <p:nvPr/>
        </p:nvSpPr>
        <p:spPr bwMode="auto">
          <a:xfrm>
            <a:off x="6026150" y="5799138"/>
            <a:ext cx="609600" cy="238125"/>
          </a:xfrm>
          <a:prstGeom prst="rect">
            <a:avLst/>
          </a:prstGeom>
          <a:solidFill>
            <a:srgbClr val="21428E"/>
          </a:solidFill>
          <a:ln w="9525">
            <a:solidFill>
              <a:srgbClr val="0000FF"/>
            </a:solidFill>
            <a:miter lim="800000"/>
            <a:headEnd/>
            <a:tailEnd/>
          </a:ln>
        </p:spPr>
        <p:txBody>
          <a:bodyPr>
            <a:spAutoFit/>
          </a:bodyPr>
          <a:lstStyle/>
          <a:p>
            <a:pPr algn="ctr"/>
            <a:r>
              <a:rPr lang="en-AU" sz="900" b="1">
                <a:solidFill>
                  <a:schemeClr val="bg1"/>
                </a:solidFill>
                <a:latin typeface="Arial" pitchFamily="34" charset="0"/>
              </a:rPr>
              <a:t>Nivel 1</a:t>
            </a:r>
          </a:p>
        </p:txBody>
      </p:sp>
      <p:sp>
        <p:nvSpPr>
          <p:cNvPr id="38957" name="Text Box 46"/>
          <p:cNvSpPr txBox="1">
            <a:spLocks noChangeArrowheads="1"/>
          </p:cNvSpPr>
          <p:nvPr/>
        </p:nvSpPr>
        <p:spPr bwMode="auto">
          <a:xfrm>
            <a:off x="6788150" y="5799138"/>
            <a:ext cx="609600" cy="238125"/>
          </a:xfrm>
          <a:prstGeom prst="rect">
            <a:avLst/>
          </a:prstGeom>
          <a:solidFill>
            <a:srgbClr val="21428E"/>
          </a:solidFill>
          <a:ln w="9525">
            <a:solidFill>
              <a:srgbClr val="0000FF"/>
            </a:solidFill>
            <a:miter lim="800000"/>
            <a:headEnd/>
            <a:tailEnd/>
          </a:ln>
        </p:spPr>
        <p:txBody>
          <a:bodyPr>
            <a:spAutoFit/>
          </a:bodyPr>
          <a:lstStyle/>
          <a:p>
            <a:pPr algn="ctr"/>
            <a:r>
              <a:rPr lang="en-AU" sz="900" b="1">
                <a:solidFill>
                  <a:schemeClr val="bg1"/>
                </a:solidFill>
                <a:latin typeface="Arial" pitchFamily="34" charset="0"/>
              </a:rPr>
              <a:t>Nivel 1</a:t>
            </a:r>
          </a:p>
        </p:txBody>
      </p:sp>
      <p:sp>
        <p:nvSpPr>
          <p:cNvPr id="38958" name="Text Box 47"/>
          <p:cNvSpPr txBox="1">
            <a:spLocks noChangeArrowheads="1"/>
          </p:cNvSpPr>
          <p:nvPr/>
        </p:nvSpPr>
        <p:spPr bwMode="auto">
          <a:xfrm>
            <a:off x="7626350" y="5799138"/>
            <a:ext cx="609600" cy="238125"/>
          </a:xfrm>
          <a:prstGeom prst="rect">
            <a:avLst/>
          </a:prstGeom>
          <a:solidFill>
            <a:srgbClr val="21428E"/>
          </a:solidFill>
          <a:ln w="9525">
            <a:solidFill>
              <a:srgbClr val="0000FF"/>
            </a:solidFill>
            <a:miter lim="800000"/>
            <a:headEnd/>
            <a:tailEnd/>
          </a:ln>
        </p:spPr>
        <p:txBody>
          <a:bodyPr>
            <a:spAutoFit/>
          </a:bodyPr>
          <a:lstStyle/>
          <a:p>
            <a:pPr algn="ctr"/>
            <a:r>
              <a:rPr lang="en-AU" sz="900" b="1">
                <a:solidFill>
                  <a:schemeClr val="bg1"/>
                </a:solidFill>
                <a:latin typeface="Arial" pitchFamily="34" charset="0"/>
              </a:rPr>
              <a:t>Nivel 1</a:t>
            </a:r>
          </a:p>
        </p:txBody>
      </p:sp>
      <p:sp>
        <p:nvSpPr>
          <p:cNvPr id="100" name="Text Box 56"/>
          <p:cNvSpPr txBox="1">
            <a:spLocks noChangeArrowheads="1"/>
          </p:cNvSpPr>
          <p:nvPr/>
        </p:nvSpPr>
        <p:spPr bwMode="auto">
          <a:xfrm>
            <a:off x="71438" y="2773363"/>
            <a:ext cx="2286000" cy="1169987"/>
          </a:xfrm>
          <a:prstGeom prst="rect">
            <a:avLst/>
          </a:prstGeom>
          <a:noFill/>
          <a:ln w="9525">
            <a:noFill/>
            <a:miter lim="800000"/>
            <a:headEnd/>
            <a:tailEnd/>
          </a:ln>
        </p:spPr>
        <p:txBody>
          <a:bodyPr>
            <a:spAutoFit/>
          </a:bodyPr>
          <a:lstStyle/>
          <a:p>
            <a:pPr algn="ctr"/>
            <a:r>
              <a:rPr lang="en-AU" b="1">
                <a:solidFill>
                  <a:srgbClr val="21428E"/>
                </a:solidFill>
                <a:latin typeface="Arial" pitchFamily="34" charset="0"/>
              </a:rPr>
              <a:t>El asociado exitoso que completa el ciclo vuelve a entrar en la posición 1 de la tabla exprés con USD $10000</a:t>
            </a:r>
          </a:p>
        </p:txBody>
      </p:sp>
      <p:sp>
        <p:nvSpPr>
          <p:cNvPr id="101" name="AutoShape 58"/>
          <p:cNvSpPr>
            <a:spLocks noChangeArrowheads="1"/>
          </p:cNvSpPr>
          <p:nvPr/>
        </p:nvSpPr>
        <p:spPr bwMode="auto">
          <a:xfrm rot="10800000">
            <a:off x="2520950" y="2141538"/>
            <a:ext cx="762000" cy="152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ADA30"/>
          </a:solidFill>
          <a:ln w="9525">
            <a:noFill/>
            <a:miter lim="800000"/>
            <a:headEnd/>
            <a:tailEnd/>
          </a:ln>
        </p:spPr>
        <p:txBody>
          <a:bodyPr rot="10800000" wrap="none" anchor="ctr"/>
          <a:lstStyle/>
          <a:p>
            <a:endParaRPr lang="es-MX"/>
          </a:p>
        </p:txBody>
      </p:sp>
      <p:sp>
        <p:nvSpPr>
          <p:cNvPr id="102" name="AutoShape 59"/>
          <p:cNvSpPr>
            <a:spLocks noChangeArrowheads="1"/>
          </p:cNvSpPr>
          <p:nvPr/>
        </p:nvSpPr>
        <p:spPr bwMode="auto">
          <a:xfrm rot="10800000">
            <a:off x="996950" y="2217738"/>
            <a:ext cx="287338" cy="2889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CADA30"/>
          </a:solidFill>
          <a:ln w="9525">
            <a:noFill/>
            <a:miter lim="800000"/>
            <a:headEnd/>
            <a:tailEnd/>
          </a:ln>
        </p:spPr>
        <p:txBody>
          <a:bodyPr rot="10800000" wrap="none" anchor="ctr"/>
          <a:lstStyle/>
          <a:p>
            <a:endParaRPr lang="es-MX"/>
          </a:p>
        </p:txBody>
      </p:sp>
      <p:sp>
        <p:nvSpPr>
          <p:cNvPr id="103" name="AutoShape 60"/>
          <p:cNvSpPr>
            <a:spLocks noChangeArrowheads="1"/>
          </p:cNvSpPr>
          <p:nvPr/>
        </p:nvSpPr>
        <p:spPr bwMode="auto">
          <a:xfrm rot="5400000">
            <a:off x="615950" y="4351338"/>
            <a:ext cx="762000" cy="152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ADA30"/>
          </a:solidFill>
          <a:ln w="9525">
            <a:noFill/>
            <a:miter lim="800000"/>
            <a:headEnd/>
            <a:tailEnd/>
          </a:ln>
        </p:spPr>
        <p:txBody>
          <a:bodyPr rot="10800000" vert="eaVert" wrap="none" anchor="ctr"/>
          <a:lstStyle/>
          <a:p>
            <a:endParaRPr lang="es-MX"/>
          </a:p>
        </p:txBody>
      </p:sp>
      <p:sp>
        <p:nvSpPr>
          <p:cNvPr id="104" name="AutoShape 62"/>
          <p:cNvSpPr>
            <a:spLocks noChangeArrowheads="1"/>
          </p:cNvSpPr>
          <p:nvPr/>
        </p:nvSpPr>
        <p:spPr bwMode="auto">
          <a:xfrm rot="-2156439">
            <a:off x="774700" y="5967413"/>
            <a:ext cx="388938" cy="152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ADA30"/>
          </a:solidFill>
          <a:ln w="9525">
            <a:noFill/>
            <a:miter lim="800000"/>
            <a:headEnd/>
            <a:tailEnd/>
          </a:ln>
        </p:spPr>
        <p:txBody>
          <a:bodyPr wrap="none" anchor="ctr"/>
          <a:lstStyle/>
          <a:p>
            <a:endParaRPr lang="es-MX"/>
          </a:p>
        </p:txBody>
      </p:sp>
      <p:sp>
        <p:nvSpPr>
          <p:cNvPr id="38964" name="Line 22"/>
          <p:cNvSpPr>
            <a:spLocks noChangeShapeType="1"/>
          </p:cNvSpPr>
          <p:nvPr/>
        </p:nvSpPr>
        <p:spPr bwMode="auto">
          <a:xfrm flipV="1">
            <a:off x="6635750" y="2827338"/>
            <a:ext cx="0" cy="457200"/>
          </a:xfrm>
          <a:prstGeom prst="line">
            <a:avLst/>
          </a:prstGeom>
          <a:noFill/>
          <a:ln w="9525">
            <a:solidFill>
              <a:schemeClr val="tx1"/>
            </a:solidFill>
            <a:round/>
            <a:headEnd/>
            <a:tailEnd/>
          </a:ln>
        </p:spPr>
        <p:txBody>
          <a:bodyPr/>
          <a:lstStyle/>
          <a:p>
            <a:endParaRPr lang="en-US"/>
          </a:p>
        </p:txBody>
      </p:sp>
      <p:sp>
        <p:nvSpPr>
          <p:cNvPr id="38965" name="Line 15"/>
          <p:cNvSpPr>
            <a:spLocks noChangeShapeType="1"/>
          </p:cNvSpPr>
          <p:nvPr/>
        </p:nvSpPr>
        <p:spPr bwMode="auto">
          <a:xfrm>
            <a:off x="2139950" y="4122738"/>
            <a:ext cx="1600200" cy="0"/>
          </a:xfrm>
          <a:prstGeom prst="line">
            <a:avLst/>
          </a:prstGeom>
          <a:noFill/>
          <a:ln w="9525">
            <a:solidFill>
              <a:schemeClr val="tx1"/>
            </a:solidFill>
            <a:round/>
            <a:headEnd/>
            <a:tailEnd/>
          </a:ln>
        </p:spPr>
        <p:txBody>
          <a:bodyPr/>
          <a:lstStyle/>
          <a:p>
            <a:endParaRPr lang="en-US"/>
          </a:p>
        </p:txBody>
      </p:sp>
      <p:sp>
        <p:nvSpPr>
          <p:cNvPr id="38966" name="Text Box 41"/>
          <p:cNvSpPr txBox="1">
            <a:spLocks noChangeArrowheads="1"/>
          </p:cNvSpPr>
          <p:nvPr/>
        </p:nvSpPr>
        <p:spPr bwMode="auto">
          <a:xfrm>
            <a:off x="2216150" y="5799138"/>
            <a:ext cx="609600" cy="238125"/>
          </a:xfrm>
          <a:prstGeom prst="rect">
            <a:avLst/>
          </a:prstGeom>
          <a:solidFill>
            <a:srgbClr val="21428E"/>
          </a:solidFill>
          <a:ln w="9525">
            <a:solidFill>
              <a:srgbClr val="0000FF"/>
            </a:solidFill>
            <a:miter lim="800000"/>
            <a:headEnd/>
            <a:tailEnd/>
          </a:ln>
        </p:spPr>
        <p:txBody>
          <a:bodyPr>
            <a:spAutoFit/>
          </a:bodyPr>
          <a:lstStyle/>
          <a:p>
            <a:pPr algn="ctr"/>
            <a:r>
              <a:rPr lang="en-AU" sz="900" b="1">
                <a:solidFill>
                  <a:schemeClr val="bg1"/>
                </a:solidFill>
                <a:latin typeface="Arial" pitchFamily="34" charset="0"/>
              </a:rPr>
              <a:t>Nivel 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1000"/>
                                        <p:tgtEl>
                                          <p:spTgt spid="104"/>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fade">
                                      <p:cBhvr>
                                        <p:cTn id="16" dur="1000"/>
                                        <p:tgtEl>
                                          <p:spTgt spid="84"/>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101"/>
                                        </p:tgtEl>
                                        <p:attrNameLst>
                                          <p:attrName>style.visibility</p:attrName>
                                        </p:attrNameLst>
                                      </p:cBhvr>
                                      <p:to>
                                        <p:strVal val="visible"/>
                                      </p:to>
                                    </p:set>
                                    <p:animEffect transition="in" filter="fade">
                                      <p:cBhvr>
                                        <p:cTn id="20" dur="1000"/>
                                        <p:tgtEl>
                                          <p:spTgt spid="101"/>
                                        </p:tgtEl>
                                      </p:cBhvr>
                                    </p:animEffect>
                                  </p:childTnLst>
                                </p:cTn>
                              </p:par>
                            </p:childTnLst>
                          </p:cTn>
                        </p:par>
                        <p:par>
                          <p:cTn id="21" fill="hold">
                            <p:stCondLst>
                              <p:cond delay="3500"/>
                            </p:stCondLst>
                            <p:childTnLst>
                              <p:par>
                                <p:cTn id="22" presetID="10" presetClass="entr" presetSubtype="0" fill="hold" grpId="0" nodeType="afterEffect">
                                  <p:stCondLst>
                                    <p:cond delay="0"/>
                                  </p:stCondLst>
                                  <p:childTnLst>
                                    <p:set>
                                      <p:cBhvr>
                                        <p:cTn id="23" dur="1" fill="hold">
                                          <p:stCondLst>
                                            <p:cond delay="0"/>
                                          </p:stCondLst>
                                        </p:cTn>
                                        <p:tgtEl>
                                          <p:spTgt spid="102"/>
                                        </p:tgtEl>
                                        <p:attrNameLst>
                                          <p:attrName>style.visibility</p:attrName>
                                        </p:attrNameLst>
                                      </p:cBhvr>
                                      <p:to>
                                        <p:strVal val="visible"/>
                                      </p:to>
                                    </p:set>
                                    <p:animEffect transition="in" filter="fade">
                                      <p:cBhvr>
                                        <p:cTn id="24" dur="1000"/>
                                        <p:tgtEl>
                                          <p:spTgt spid="102"/>
                                        </p:tgtEl>
                                      </p:cBhvr>
                                    </p:animEffect>
                                  </p:childTnLst>
                                </p:cTn>
                              </p:par>
                            </p:childTnLst>
                          </p:cTn>
                        </p:par>
                        <p:par>
                          <p:cTn id="25" fill="hold">
                            <p:stCondLst>
                              <p:cond delay="4500"/>
                            </p:stCondLst>
                            <p:childTnLst>
                              <p:par>
                                <p:cTn id="26" presetID="10" presetClass="entr" presetSubtype="0" fill="hold" grpId="0" nodeType="afterEffect">
                                  <p:stCondLst>
                                    <p:cond delay="0"/>
                                  </p:stCondLst>
                                  <p:childTnLst>
                                    <p:set>
                                      <p:cBhvr>
                                        <p:cTn id="27" dur="1" fill="hold">
                                          <p:stCondLst>
                                            <p:cond delay="0"/>
                                          </p:stCondLst>
                                        </p:cTn>
                                        <p:tgtEl>
                                          <p:spTgt spid="100"/>
                                        </p:tgtEl>
                                        <p:attrNameLst>
                                          <p:attrName>style.visibility</p:attrName>
                                        </p:attrNameLst>
                                      </p:cBhvr>
                                      <p:to>
                                        <p:strVal val="visible"/>
                                      </p:to>
                                    </p:set>
                                    <p:animEffect transition="in" filter="fade">
                                      <p:cBhvr>
                                        <p:cTn id="28" dur="1000"/>
                                        <p:tgtEl>
                                          <p:spTgt spid="100"/>
                                        </p:tgtEl>
                                      </p:cBhvr>
                                    </p:animEffect>
                                  </p:childTnLst>
                                </p:cTn>
                              </p:par>
                            </p:childTnLst>
                          </p:cTn>
                        </p:par>
                        <p:par>
                          <p:cTn id="29" fill="hold">
                            <p:stCondLst>
                              <p:cond delay="5500"/>
                            </p:stCondLst>
                            <p:childTnLst>
                              <p:par>
                                <p:cTn id="30" presetID="10" presetClass="entr" presetSubtype="0" fill="hold" grpId="0" nodeType="after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fade">
                                      <p:cBhvr>
                                        <p:cTn id="32"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84" grpId="0" animBg="1"/>
      <p:bldP spid="100" grpId="0"/>
      <p:bldP spid="101" grpId="0" animBg="1"/>
      <p:bldP spid="102" grpId="0" animBg="1"/>
      <p:bldP spid="103" grpId="0" animBg="1"/>
      <p:bldP spid="10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14" descr="logo"/>
          <p:cNvPicPr>
            <a:picLocks noGrp="1" noChangeAspect="1" noChangeArrowheads="1"/>
          </p:cNvPicPr>
          <p:nvPr>
            <p:ph/>
          </p:nvPr>
        </p:nvPicPr>
        <p:blipFill>
          <a:blip r:embed="rId2"/>
          <a:srcRect/>
          <a:stretch>
            <a:fillRect/>
          </a:stretch>
        </p:blipFill>
        <p:spPr bwMode="auto">
          <a:xfrm>
            <a:off x="6551613" y="0"/>
            <a:ext cx="2592387" cy="776288"/>
          </a:xfrm>
          <a:noFill/>
          <a:ln>
            <a:miter lim="800000"/>
            <a:headEnd/>
            <a:tailEnd/>
          </a:ln>
        </p:spPr>
      </p:pic>
      <p:sp>
        <p:nvSpPr>
          <p:cNvPr id="39939" name="Rectangle 186"/>
          <p:cNvSpPr>
            <a:spLocks noChangeArrowheads="1"/>
          </p:cNvSpPr>
          <p:nvPr/>
        </p:nvSpPr>
        <p:spPr bwMode="auto">
          <a:xfrm>
            <a:off x="0" y="765175"/>
            <a:ext cx="9144000" cy="519113"/>
          </a:xfrm>
          <a:prstGeom prst="rect">
            <a:avLst/>
          </a:prstGeom>
          <a:noFill/>
          <a:ln w="9525">
            <a:noFill/>
            <a:miter lim="800000"/>
            <a:headEnd/>
            <a:tailEnd/>
          </a:ln>
        </p:spPr>
        <p:txBody>
          <a:bodyPr anchor="ctr">
            <a:spAutoFit/>
          </a:bodyPr>
          <a:lstStyle/>
          <a:p>
            <a:pPr algn="ctr" eaLnBrk="0" hangingPunct="0"/>
            <a:r>
              <a:rPr lang="en-US" sz="2800" b="1" dirty="0">
                <a:solidFill>
                  <a:srgbClr val="21428E"/>
                </a:solidFill>
                <a:latin typeface="Verdana" pitchFamily="34" charset="0"/>
              </a:rPr>
              <a:t>Como </a:t>
            </a:r>
            <a:r>
              <a:rPr lang="en-US" sz="2800" b="1" dirty="0" err="1">
                <a:solidFill>
                  <a:srgbClr val="21428E"/>
                </a:solidFill>
                <a:latin typeface="Verdana" pitchFamily="34" charset="0"/>
              </a:rPr>
              <a:t>funcionan</a:t>
            </a:r>
            <a:r>
              <a:rPr lang="en-US" sz="2800" b="1" dirty="0">
                <a:solidFill>
                  <a:srgbClr val="21428E"/>
                </a:solidFill>
                <a:latin typeface="Verdana" pitchFamily="34" charset="0"/>
              </a:rPr>
              <a:t> las </a:t>
            </a:r>
            <a:r>
              <a:rPr lang="en-US" sz="2800" b="1" dirty="0" err="1">
                <a:solidFill>
                  <a:srgbClr val="21428E"/>
                </a:solidFill>
                <a:latin typeface="Verdana" pitchFamily="34" charset="0"/>
              </a:rPr>
              <a:t>tablas</a:t>
            </a:r>
            <a:endParaRPr lang="en-US" sz="2800" b="1" dirty="0">
              <a:solidFill>
                <a:schemeClr val="accent2"/>
              </a:solidFill>
              <a:latin typeface="Verdana" pitchFamily="34" charset="0"/>
            </a:endParaRPr>
          </a:p>
        </p:txBody>
      </p:sp>
      <p:pic>
        <p:nvPicPr>
          <p:cNvPr id="39940" name="Picture 91" descr="j0431601"/>
          <p:cNvPicPr>
            <a:picLocks noChangeAspect="1" noChangeArrowheads="1"/>
          </p:cNvPicPr>
          <p:nvPr/>
        </p:nvPicPr>
        <p:blipFill>
          <a:blip r:embed="rId3"/>
          <a:srcRect/>
          <a:stretch>
            <a:fillRect/>
          </a:stretch>
        </p:blipFill>
        <p:spPr bwMode="auto">
          <a:xfrm>
            <a:off x="6804025" y="2132013"/>
            <a:ext cx="317500" cy="317500"/>
          </a:xfrm>
          <a:prstGeom prst="rect">
            <a:avLst/>
          </a:prstGeom>
          <a:noFill/>
          <a:ln w="9525">
            <a:noFill/>
            <a:miter lim="800000"/>
            <a:headEnd/>
            <a:tailEnd/>
          </a:ln>
        </p:spPr>
      </p:pic>
      <p:pic>
        <p:nvPicPr>
          <p:cNvPr id="39941" name="Picture 92" descr="j0431601"/>
          <p:cNvPicPr>
            <a:picLocks noChangeAspect="1" noChangeArrowheads="1"/>
          </p:cNvPicPr>
          <p:nvPr/>
        </p:nvPicPr>
        <p:blipFill>
          <a:blip r:embed="rId4"/>
          <a:srcRect/>
          <a:stretch>
            <a:fillRect/>
          </a:stretch>
        </p:blipFill>
        <p:spPr bwMode="auto">
          <a:xfrm>
            <a:off x="7524750" y="2565400"/>
            <a:ext cx="287338" cy="287338"/>
          </a:xfrm>
          <a:prstGeom prst="rect">
            <a:avLst/>
          </a:prstGeom>
          <a:noFill/>
          <a:ln w="9525">
            <a:noFill/>
            <a:miter lim="800000"/>
            <a:headEnd/>
            <a:tailEnd/>
          </a:ln>
        </p:spPr>
      </p:pic>
      <p:pic>
        <p:nvPicPr>
          <p:cNvPr id="39942" name="Picture 93" descr="j0431601"/>
          <p:cNvPicPr>
            <a:picLocks noChangeAspect="1" noChangeArrowheads="1"/>
          </p:cNvPicPr>
          <p:nvPr/>
        </p:nvPicPr>
        <p:blipFill>
          <a:blip r:embed="rId3"/>
          <a:srcRect/>
          <a:stretch>
            <a:fillRect/>
          </a:stretch>
        </p:blipFill>
        <p:spPr bwMode="auto">
          <a:xfrm>
            <a:off x="5435600" y="3068638"/>
            <a:ext cx="317500" cy="317500"/>
          </a:xfrm>
          <a:prstGeom prst="rect">
            <a:avLst/>
          </a:prstGeom>
          <a:noFill/>
          <a:ln w="9525">
            <a:noFill/>
            <a:miter lim="800000"/>
            <a:headEnd/>
            <a:tailEnd/>
          </a:ln>
        </p:spPr>
      </p:pic>
      <p:pic>
        <p:nvPicPr>
          <p:cNvPr id="39943" name="Picture 94" descr="j0431601"/>
          <p:cNvPicPr>
            <a:picLocks noChangeAspect="1" noChangeArrowheads="1"/>
          </p:cNvPicPr>
          <p:nvPr/>
        </p:nvPicPr>
        <p:blipFill>
          <a:blip r:embed="rId3"/>
          <a:srcRect/>
          <a:stretch>
            <a:fillRect/>
          </a:stretch>
        </p:blipFill>
        <p:spPr bwMode="auto">
          <a:xfrm>
            <a:off x="6084888" y="2565400"/>
            <a:ext cx="317500" cy="317500"/>
          </a:xfrm>
          <a:prstGeom prst="rect">
            <a:avLst/>
          </a:prstGeom>
          <a:noFill/>
          <a:ln w="9525">
            <a:noFill/>
            <a:miter lim="800000"/>
            <a:headEnd/>
            <a:tailEnd/>
          </a:ln>
        </p:spPr>
      </p:pic>
      <p:pic>
        <p:nvPicPr>
          <p:cNvPr id="39944" name="Picture 95" descr="j0431601"/>
          <p:cNvPicPr>
            <a:picLocks noChangeAspect="1" noChangeArrowheads="1"/>
          </p:cNvPicPr>
          <p:nvPr/>
        </p:nvPicPr>
        <p:blipFill>
          <a:blip r:embed="rId3"/>
          <a:srcRect/>
          <a:stretch>
            <a:fillRect/>
          </a:stretch>
        </p:blipFill>
        <p:spPr bwMode="auto">
          <a:xfrm>
            <a:off x="7308850" y="3068638"/>
            <a:ext cx="317500" cy="317500"/>
          </a:xfrm>
          <a:prstGeom prst="rect">
            <a:avLst/>
          </a:prstGeom>
          <a:noFill/>
          <a:ln w="9525">
            <a:noFill/>
            <a:miter lim="800000"/>
            <a:headEnd/>
            <a:tailEnd/>
          </a:ln>
        </p:spPr>
      </p:pic>
      <p:pic>
        <p:nvPicPr>
          <p:cNvPr id="39945" name="Picture 96" descr="j0431601"/>
          <p:cNvPicPr>
            <a:picLocks noChangeAspect="1" noChangeArrowheads="1"/>
          </p:cNvPicPr>
          <p:nvPr/>
        </p:nvPicPr>
        <p:blipFill>
          <a:blip r:embed="rId3"/>
          <a:srcRect/>
          <a:stretch>
            <a:fillRect/>
          </a:stretch>
        </p:blipFill>
        <p:spPr bwMode="auto">
          <a:xfrm>
            <a:off x="6588125" y="3068638"/>
            <a:ext cx="317500" cy="317500"/>
          </a:xfrm>
          <a:prstGeom prst="rect">
            <a:avLst/>
          </a:prstGeom>
          <a:noFill/>
          <a:ln w="9525">
            <a:noFill/>
            <a:miter lim="800000"/>
            <a:headEnd/>
            <a:tailEnd/>
          </a:ln>
        </p:spPr>
      </p:pic>
      <p:pic>
        <p:nvPicPr>
          <p:cNvPr id="39946" name="Picture 97" descr="j0431601"/>
          <p:cNvPicPr>
            <a:picLocks noChangeAspect="1" noChangeArrowheads="1"/>
          </p:cNvPicPr>
          <p:nvPr/>
        </p:nvPicPr>
        <p:blipFill>
          <a:blip r:embed="rId3"/>
          <a:srcRect/>
          <a:stretch>
            <a:fillRect/>
          </a:stretch>
        </p:blipFill>
        <p:spPr bwMode="auto">
          <a:xfrm>
            <a:off x="8316913" y="2997200"/>
            <a:ext cx="317500" cy="317500"/>
          </a:xfrm>
          <a:prstGeom prst="rect">
            <a:avLst/>
          </a:prstGeom>
          <a:noFill/>
          <a:ln w="9525">
            <a:noFill/>
            <a:miter lim="800000"/>
            <a:headEnd/>
            <a:tailEnd/>
          </a:ln>
        </p:spPr>
      </p:pic>
      <p:cxnSp>
        <p:nvCxnSpPr>
          <p:cNvPr id="39947" name="AutoShape 98"/>
          <p:cNvCxnSpPr>
            <a:cxnSpLocks noChangeShapeType="1"/>
          </p:cNvCxnSpPr>
          <p:nvPr/>
        </p:nvCxnSpPr>
        <p:spPr bwMode="auto">
          <a:xfrm flipH="1">
            <a:off x="6443663" y="2420938"/>
            <a:ext cx="273050" cy="144462"/>
          </a:xfrm>
          <a:prstGeom prst="straightConnector1">
            <a:avLst/>
          </a:prstGeom>
          <a:noFill/>
          <a:ln w="9525">
            <a:solidFill>
              <a:schemeClr val="tx1"/>
            </a:solidFill>
            <a:round/>
            <a:headEnd/>
            <a:tailEnd/>
          </a:ln>
        </p:spPr>
      </p:cxnSp>
      <p:cxnSp>
        <p:nvCxnSpPr>
          <p:cNvPr id="39948" name="AutoShape 99"/>
          <p:cNvCxnSpPr>
            <a:cxnSpLocks noChangeShapeType="1"/>
          </p:cNvCxnSpPr>
          <p:nvPr/>
        </p:nvCxnSpPr>
        <p:spPr bwMode="auto">
          <a:xfrm>
            <a:off x="7164388" y="2420938"/>
            <a:ext cx="287337" cy="144462"/>
          </a:xfrm>
          <a:prstGeom prst="straightConnector1">
            <a:avLst/>
          </a:prstGeom>
          <a:noFill/>
          <a:ln w="9525">
            <a:solidFill>
              <a:schemeClr val="tx1"/>
            </a:solidFill>
            <a:round/>
            <a:headEnd/>
            <a:tailEnd/>
          </a:ln>
        </p:spPr>
      </p:cxnSp>
      <p:cxnSp>
        <p:nvCxnSpPr>
          <p:cNvPr id="39949" name="AutoShape 100"/>
          <p:cNvCxnSpPr>
            <a:cxnSpLocks noChangeShapeType="1"/>
          </p:cNvCxnSpPr>
          <p:nvPr/>
        </p:nvCxnSpPr>
        <p:spPr bwMode="auto">
          <a:xfrm>
            <a:off x="6443663" y="2852738"/>
            <a:ext cx="144462" cy="144462"/>
          </a:xfrm>
          <a:prstGeom prst="straightConnector1">
            <a:avLst/>
          </a:prstGeom>
          <a:noFill/>
          <a:ln w="9525">
            <a:solidFill>
              <a:schemeClr val="tx1"/>
            </a:solidFill>
            <a:round/>
            <a:headEnd/>
            <a:tailEnd/>
          </a:ln>
        </p:spPr>
      </p:cxnSp>
      <p:cxnSp>
        <p:nvCxnSpPr>
          <p:cNvPr id="39950" name="AutoShape 101"/>
          <p:cNvCxnSpPr>
            <a:cxnSpLocks noChangeShapeType="1"/>
          </p:cNvCxnSpPr>
          <p:nvPr/>
        </p:nvCxnSpPr>
        <p:spPr bwMode="auto">
          <a:xfrm>
            <a:off x="7885113" y="2781300"/>
            <a:ext cx="287337" cy="144463"/>
          </a:xfrm>
          <a:prstGeom prst="straightConnector1">
            <a:avLst/>
          </a:prstGeom>
          <a:noFill/>
          <a:ln w="9525">
            <a:solidFill>
              <a:schemeClr val="tx1"/>
            </a:solidFill>
            <a:round/>
            <a:headEnd/>
            <a:tailEnd/>
          </a:ln>
        </p:spPr>
      </p:cxnSp>
      <p:cxnSp>
        <p:nvCxnSpPr>
          <p:cNvPr id="39951" name="AutoShape 102"/>
          <p:cNvCxnSpPr>
            <a:cxnSpLocks noChangeShapeType="1"/>
          </p:cNvCxnSpPr>
          <p:nvPr/>
        </p:nvCxnSpPr>
        <p:spPr bwMode="auto">
          <a:xfrm flipH="1">
            <a:off x="7524750" y="2852738"/>
            <a:ext cx="57150" cy="144462"/>
          </a:xfrm>
          <a:prstGeom prst="straightConnector1">
            <a:avLst/>
          </a:prstGeom>
          <a:noFill/>
          <a:ln w="9525">
            <a:solidFill>
              <a:schemeClr val="tx1"/>
            </a:solidFill>
            <a:round/>
            <a:headEnd/>
            <a:tailEnd/>
          </a:ln>
        </p:spPr>
      </p:cxnSp>
      <p:cxnSp>
        <p:nvCxnSpPr>
          <p:cNvPr id="39952" name="AutoShape 103"/>
          <p:cNvCxnSpPr>
            <a:cxnSpLocks noChangeShapeType="1"/>
          </p:cNvCxnSpPr>
          <p:nvPr/>
        </p:nvCxnSpPr>
        <p:spPr bwMode="auto">
          <a:xfrm flipH="1">
            <a:off x="5724525" y="2781300"/>
            <a:ext cx="273050" cy="144463"/>
          </a:xfrm>
          <a:prstGeom prst="straightConnector1">
            <a:avLst/>
          </a:prstGeom>
          <a:noFill/>
          <a:ln w="9525">
            <a:solidFill>
              <a:schemeClr val="tx1"/>
            </a:solidFill>
            <a:round/>
            <a:headEnd/>
            <a:tailEnd/>
          </a:ln>
        </p:spPr>
      </p:cxnSp>
      <p:cxnSp>
        <p:nvCxnSpPr>
          <p:cNvPr id="39953" name="AutoShape 104"/>
          <p:cNvCxnSpPr>
            <a:cxnSpLocks noChangeShapeType="1"/>
          </p:cNvCxnSpPr>
          <p:nvPr/>
        </p:nvCxnSpPr>
        <p:spPr bwMode="auto">
          <a:xfrm flipH="1">
            <a:off x="5292725" y="3429000"/>
            <a:ext cx="200025" cy="215900"/>
          </a:xfrm>
          <a:prstGeom prst="straightConnector1">
            <a:avLst/>
          </a:prstGeom>
          <a:noFill/>
          <a:ln w="9525">
            <a:solidFill>
              <a:schemeClr val="tx1"/>
            </a:solidFill>
            <a:round/>
            <a:headEnd/>
            <a:tailEnd/>
          </a:ln>
        </p:spPr>
      </p:cxnSp>
      <p:cxnSp>
        <p:nvCxnSpPr>
          <p:cNvPr id="39954" name="AutoShape 105"/>
          <p:cNvCxnSpPr>
            <a:cxnSpLocks noChangeShapeType="1"/>
          </p:cNvCxnSpPr>
          <p:nvPr/>
        </p:nvCxnSpPr>
        <p:spPr bwMode="auto">
          <a:xfrm flipH="1">
            <a:off x="7235825" y="3429000"/>
            <a:ext cx="128588" cy="215900"/>
          </a:xfrm>
          <a:prstGeom prst="straightConnector1">
            <a:avLst/>
          </a:prstGeom>
          <a:noFill/>
          <a:ln w="9525">
            <a:solidFill>
              <a:schemeClr val="tx1"/>
            </a:solidFill>
            <a:round/>
            <a:headEnd/>
            <a:tailEnd/>
          </a:ln>
        </p:spPr>
      </p:cxnSp>
      <p:cxnSp>
        <p:nvCxnSpPr>
          <p:cNvPr id="39955" name="AutoShape 106"/>
          <p:cNvCxnSpPr>
            <a:cxnSpLocks noChangeShapeType="1"/>
          </p:cNvCxnSpPr>
          <p:nvPr/>
        </p:nvCxnSpPr>
        <p:spPr bwMode="auto">
          <a:xfrm flipH="1">
            <a:off x="6516688" y="3429000"/>
            <a:ext cx="128587" cy="215900"/>
          </a:xfrm>
          <a:prstGeom prst="straightConnector1">
            <a:avLst/>
          </a:prstGeom>
          <a:noFill/>
          <a:ln w="9525">
            <a:solidFill>
              <a:schemeClr val="tx1"/>
            </a:solidFill>
            <a:round/>
            <a:headEnd/>
            <a:tailEnd/>
          </a:ln>
        </p:spPr>
      </p:cxnSp>
      <p:cxnSp>
        <p:nvCxnSpPr>
          <p:cNvPr id="39956" name="AutoShape 107"/>
          <p:cNvCxnSpPr>
            <a:cxnSpLocks noChangeShapeType="1"/>
          </p:cNvCxnSpPr>
          <p:nvPr/>
        </p:nvCxnSpPr>
        <p:spPr bwMode="auto">
          <a:xfrm flipH="1">
            <a:off x="8172450" y="3429000"/>
            <a:ext cx="201613" cy="215900"/>
          </a:xfrm>
          <a:prstGeom prst="straightConnector1">
            <a:avLst/>
          </a:prstGeom>
          <a:noFill/>
          <a:ln w="9525">
            <a:solidFill>
              <a:schemeClr val="tx1"/>
            </a:solidFill>
            <a:round/>
            <a:headEnd/>
            <a:tailEnd/>
          </a:ln>
        </p:spPr>
      </p:cxnSp>
      <p:cxnSp>
        <p:nvCxnSpPr>
          <p:cNvPr id="39957" name="AutoShape 108"/>
          <p:cNvCxnSpPr>
            <a:cxnSpLocks noChangeShapeType="1"/>
          </p:cNvCxnSpPr>
          <p:nvPr/>
        </p:nvCxnSpPr>
        <p:spPr bwMode="auto">
          <a:xfrm>
            <a:off x="8675688" y="3429000"/>
            <a:ext cx="158750" cy="215900"/>
          </a:xfrm>
          <a:prstGeom prst="straightConnector1">
            <a:avLst/>
          </a:prstGeom>
          <a:noFill/>
          <a:ln w="9525">
            <a:solidFill>
              <a:schemeClr val="tx1"/>
            </a:solidFill>
            <a:round/>
            <a:headEnd/>
            <a:tailEnd/>
          </a:ln>
        </p:spPr>
      </p:cxnSp>
      <p:cxnSp>
        <p:nvCxnSpPr>
          <p:cNvPr id="39958" name="AutoShape 109"/>
          <p:cNvCxnSpPr>
            <a:cxnSpLocks noChangeShapeType="1"/>
          </p:cNvCxnSpPr>
          <p:nvPr/>
        </p:nvCxnSpPr>
        <p:spPr bwMode="auto">
          <a:xfrm>
            <a:off x="7596188" y="3429000"/>
            <a:ext cx="158750" cy="215900"/>
          </a:xfrm>
          <a:prstGeom prst="straightConnector1">
            <a:avLst/>
          </a:prstGeom>
          <a:noFill/>
          <a:ln w="9525">
            <a:solidFill>
              <a:schemeClr val="tx1"/>
            </a:solidFill>
            <a:round/>
            <a:headEnd/>
            <a:tailEnd/>
          </a:ln>
        </p:spPr>
      </p:cxnSp>
      <p:cxnSp>
        <p:nvCxnSpPr>
          <p:cNvPr id="39959" name="AutoShape 110"/>
          <p:cNvCxnSpPr>
            <a:cxnSpLocks noChangeShapeType="1"/>
          </p:cNvCxnSpPr>
          <p:nvPr/>
        </p:nvCxnSpPr>
        <p:spPr bwMode="auto">
          <a:xfrm>
            <a:off x="5724525" y="3429000"/>
            <a:ext cx="158750" cy="215900"/>
          </a:xfrm>
          <a:prstGeom prst="straightConnector1">
            <a:avLst/>
          </a:prstGeom>
          <a:noFill/>
          <a:ln w="9525">
            <a:solidFill>
              <a:schemeClr val="tx1"/>
            </a:solidFill>
            <a:round/>
            <a:headEnd/>
            <a:tailEnd/>
          </a:ln>
        </p:spPr>
      </p:cxnSp>
      <p:cxnSp>
        <p:nvCxnSpPr>
          <p:cNvPr id="39960" name="AutoShape 111"/>
          <p:cNvCxnSpPr>
            <a:cxnSpLocks noChangeShapeType="1"/>
          </p:cNvCxnSpPr>
          <p:nvPr/>
        </p:nvCxnSpPr>
        <p:spPr bwMode="auto">
          <a:xfrm>
            <a:off x="6804025" y="3429000"/>
            <a:ext cx="158750" cy="215900"/>
          </a:xfrm>
          <a:prstGeom prst="straightConnector1">
            <a:avLst/>
          </a:prstGeom>
          <a:noFill/>
          <a:ln w="9525">
            <a:solidFill>
              <a:schemeClr val="tx1"/>
            </a:solidFill>
            <a:round/>
            <a:headEnd/>
            <a:tailEnd/>
          </a:ln>
        </p:spPr>
      </p:cxnSp>
      <p:pic>
        <p:nvPicPr>
          <p:cNvPr id="39961" name="Picture 112" descr="j0431601"/>
          <p:cNvPicPr>
            <a:picLocks noChangeAspect="1" noChangeArrowheads="1"/>
          </p:cNvPicPr>
          <p:nvPr/>
        </p:nvPicPr>
        <p:blipFill>
          <a:blip r:embed="rId3"/>
          <a:srcRect/>
          <a:stretch>
            <a:fillRect/>
          </a:stretch>
        </p:blipFill>
        <p:spPr bwMode="auto">
          <a:xfrm>
            <a:off x="6804025" y="4435475"/>
            <a:ext cx="317500" cy="317500"/>
          </a:xfrm>
          <a:prstGeom prst="rect">
            <a:avLst/>
          </a:prstGeom>
          <a:noFill/>
          <a:ln w="9525">
            <a:noFill/>
            <a:miter lim="800000"/>
            <a:headEnd/>
            <a:tailEnd/>
          </a:ln>
        </p:spPr>
      </p:pic>
      <p:pic>
        <p:nvPicPr>
          <p:cNvPr id="39962" name="Picture 113" descr="j0431601"/>
          <p:cNvPicPr>
            <a:picLocks noChangeAspect="1" noChangeArrowheads="1"/>
          </p:cNvPicPr>
          <p:nvPr/>
        </p:nvPicPr>
        <p:blipFill>
          <a:blip r:embed="rId4"/>
          <a:srcRect/>
          <a:stretch>
            <a:fillRect/>
          </a:stretch>
        </p:blipFill>
        <p:spPr bwMode="auto">
          <a:xfrm>
            <a:off x="7524750" y="4868863"/>
            <a:ext cx="287338" cy="287337"/>
          </a:xfrm>
          <a:prstGeom prst="rect">
            <a:avLst/>
          </a:prstGeom>
          <a:noFill/>
          <a:ln w="9525">
            <a:noFill/>
            <a:miter lim="800000"/>
            <a:headEnd/>
            <a:tailEnd/>
          </a:ln>
        </p:spPr>
      </p:pic>
      <p:pic>
        <p:nvPicPr>
          <p:cNvPr id="39963" name="Picture 114" descr="j0431601"/>
          <p:cNvPicPr>
            <a:picLocks noChangeAspect="1" noChangeArrowheads="1"/>
          </p:cNvPicPr>
          <p:nvPr/>
        </p:nvPicPr>
        <p:blipFill>
          <a:blip r:embed="rId3"/>
          <a:srcRect/>
          <a:stretch>
            <a:fillRect/>
          </a:stretch>
        </p:blipFill>
        <p:spPr bwMode="auto">
          <a:xfrm>
            <a:off x="5435600" y="5372100"/>
            <a:ext cx="317500" cy="317500"/>
          </a:xfrm>
          <a:prstGeom prst="rect">
            <a:avLst/>
          </a:prstGeom>
          <a:noFill/>
          <a:ln w="9525">
            <a:noFill/>
            <a:miter lim="800000"/>
            <a:headEnd/>
            <a:tailEnd/>
          </a:ln>
        </p:spPr>
      </p:pic>
      <p:pic>
        <p:nvPicPr>
          <p:cNvPr id="39964" name="Picture 115" descr="j0431601"/>
          <p:cNvPicPr>
            <a:picLocks noChangeAspect="1" noChangeArrowheads="1"/>
          </p:cNvPicPr>
          <p:nvPr/>
        </p:nvPicPr>
        <p:blipFill>
          <a:blip r:embed="rId3"/>
          <a:srcRect/>
          <a:stretch>
            <a:fillRect/>
          </a:stretch>
        </p:blipFill>
        <p:spPr bwMode="auto">
          <a:xfrm>
            <a:off x="6084888" y="4868863"/>
            <a:ext cx="317500" cy="317500"/>
          </a:xfrm>
          <a:prstGeom prst="rect">
            <a:avLst/>
          </a:prstGeom>
          <a:noFill/>
          <a:ln w="9525">
            <a:noFill/>
            <a:miter lim="800000"/>
            <a:headEnd/>
            <a:tailEnd/>
          </a:ln>
        </p:spPr>
      </p:pic>
      <p:pic>
        <p:nvPicPr>
          <p:cNvPr id="39965" name="Picture 116" descr="j0431601"/>
          <p:cNvPicPr>
            <a:picLocks noChangeAspect="1" noChangeArrowheads="1"/>
          </p:cNvPicPr>
          <p:nvPr/>
        </p:nvPicPr>
        <p:blipFill>
          <a:blip r:embed="rId3"/>
          <a:srcRect/>
          <a:stretch>
            <a:fillRect/>
          </a:stretch>
        </p:blipFill>
        <p:spPr bwMode="auto">
          <a:xfrm>
            <a:off x="7308850" y="5372100"/>
            <a:ext cx="317500" cy="317500"/>
          </a:xfrm>
          <a:prstGeom prst="rect">
            <a:avLst/>
          </a:prstGeom>
          <a:noFill/>
          <a:ln w="9525">
            <a:noFill/>
            <a:miter lim="800000"/>
            <a:headEnd/>
            <a:tailEnd/>
          </a:ln>
        </p:spPr>
      </p:pic>
      <p:pic>
        <p:nvPicPr>
          <p:cNvPr id="39966" name="Picture 117" descr="j0431601"/>
          <p:cNvPicPr>
            <a:picLocks noChangeAspect="1" noChangeArrowheads="1"/>
          </p:cNvPicPr>
          <p:nvPr/>
        </p:nvPicPr>
        <p:blipFill>
          <a:blip r:embed="rId3"/>
          <a:srcRect/>
          <a:stretch>
            <a:fillRect/>
          </a:stretch>
        </p:blipFill>
        <p:spPr bwMode="auto">
          <a:xfrm>
            <a:off x="6588125" y="5372100"/>
            <a:ext cx="317500" cy="317500"/>
          </a:xfrm>
          <a:prstGeom prst="rect">
            <a:avLst/>
          </a:prstGeom>
          <a:noFill/>
          <a:ln w="9525">
            <a:noFill/>
            <a:miter lim="800000"/>
            <a:headEnd/>
            <a:tailEnd/>
          </a:ln>
        </p:spPr>
      </p:pic>
      <p:pic>
        <p:nvPicPr>
          <p:cNvPr id="39967" name="Picture 118" descr="j0431601"/>
          <p:cNvPicPr>
            <a:picLocks noChangeAspect="1" noChangeArrowheads="1"/>
          </p:cNvPicPr>
          <p:nvPr/>
        </p:nvPicPr>
        <p:blipFill>
          <a:blip r:embed="rId3"/>
          <a:srcRect/>
          <a:stretch>
            <a:fillRect/>
          </a:stretch>
        </p:blipFill>
        <p:spPr bwMode="auto">
          <a:xfrm>
            <a:off x="8316913" y="5300663"/>
            <a:ext cx="317500" cy="317500"/>
          </a:xfrm>
          <a:prstGeom prst="rect">
            <a:avLst/>
          </a:prstGeom>
          <a:noFill/>
          <a:ln w="9525">
            <a:noFill/>
            <a:miter lim="800000"/>
            <a:headEnd/>
            <a:tailEnd/>
          </a:ln>
        </p:spPr>
      </p:pic>
      <p:cxnSp>
        <p:nvCxnSpPr>
          <p:cNvPr id="39968" name="AutoShape 119"/>
          <p:cNvCxnSpPr>
            <a:cxnSpLocks noChangeShapeType="1"/>
          </p:cNvCxnSpPr>
          <p:nvPr/>
        </p:nvCxnSpPr>
        <p:spPr bwMode="auto">
          <a:xfrm flipH="1">
            <a:off x="6443663" y="4724400"/>
            <a:ext cx="273050" cy="144463"/>
          </a:xfrm>
          <a:prstGeom prst="straightConnector1">
            <a:avLst/>
          </a:prstGeom>
          <a:noFill/>
          <a:ln w="9525">
            <a:solidFill>
              <a:schemeClr val="tx1"/>
            </a:solidFill>
            <a:round/>
            <a:headEnd/>
            <a:tailEnd/>
          </a:ln>
        </p:spPr>
      </p:cxnSp>
      <p:cxnSp>
        <p:nvCxnSpPr>
          <p:cNvPr id="39969" name="AutoShape 120"/>
          <p:cNvCxnSpPr>
            <a:cxnSpLocks noChangeShapeType="1"/>
          </p:cNvCxnSpPr>
          <p:nvPr/>
        </p:nvCxnSpPr>
        <p:spPr bwMode="auto">
          <a:xfrm>
            <a:off x="7164388" y="4724400"/>
            <a:ext cx="287337" cy="144463"/>
          </a:xfrm>
          <a:prstGeom prst="straightConnector1">
            <a:avLst/>
          </a:prstGeom>
          <a:noFill/>
          <a:ln w="9525">
            <a:solidFill>
              <a:schemeClr val="tx1"/>
            </a:solidFill>
            <a:round/>
            <a:headEnd/>
            <a:tailEnd/>
          </a:ln>
        </p:spPr>
      </p:cxnSp>
      <p:cxnSp>
        <p:nvCxnSpPr>
          <p:cNvPr id="39970" name="AutoShape 121"/>
          <p:cNvCxnSpPr>
            <a:cxnSpLocks noChangeShapeType="1"/>
          </p:cNvCxnSpPr>
          <p:nvPr/>
        </p:nvCxnSpPr>
        <p:spPr bwMode="auto">
          <a:xfrm>
            <a:off x="6443663" y="5156200"/>
            <a:ext cx="144462" cy="144463"/>
          </a:xfrm>
          <a:prstGeom prst="straightConnector1">
            <a:avLst/>
          </a:prstGeom>
          <a:noFill/>
          <a:ln w="9525">
            <a:solidFill>
              <a:schemeClr val="tx1"/>
            </a:solidFill>
            <a:round/>
            <a:headEnd/>
            <a:tailEnd/>
          </a:ln>
        </p:spPr>
      </p:cxnSp>
      <p:cxnSp>
        <p:nvCxnSpPr>
          <p:cNvPr id="39971" name="AutoShape 122"/>
          <p:cNvCxnSpPr>
            <a:cxnSpLocks noChangeShapeType="1"/>
          </p:cNvCxnSpPr>
          <p:nvPr/>
        </p:nvCxnSpPr>
        <p:spPr bwMode="auto">
          <a:xfrm>
            <a:off x="7885113" y="5084763"/>
            <a:ext cx="287337" cy="144462"/>
          </a:xfrm>
          <a:prstGeom prst="straightConnector1">
            <a:avLst/>
          </a:prstGeom>
          <a:noFill/>
          <a:ln w="9525">
            <a:solidFill>
              <a:schemeClr val="tx1"/>
            </a:solidFill>
            <a:round/>
            <a:headEnd/>
            <a:tailEnd/>
          </a:ln>
        </p:spPr>
      </p:cxnSp>
      <p:cxnSp>
        <p:nvCxnSpPr>
          <p:cNvPr id="39972" name="AutoShape 123"/>
          <p:cNvCxnSpPr>
            <a:cxnSpLocks noChangeShapeType="1"/>
          </p:cNvCxnSpPr>
          <p:nvPr/>
        </p:nvCxnSpPr>
        <p:spPr bwMode="auto">
          <a:xfrm flipH="1">
            <a:off x="7524750" y="5156200"/>
            <a:ext cx="57150" cy="144463"/>
          </a:xfrm>
          <a:prstGeom prst="straightConnector1">
            <a:avLst/>
          </a:prstGeom>
          <a:noFill/>
          <a:ln w="9525">
            <a:solidFill>
              <a:schemeClr val="tx1"/>
            </a:solidFill>
            <a:round/>
            <a:headEnd/>
            <a:tailEnd/>
          </a:ln>
        </p:spPr>
      </p:cxnSp>
      <p:cxnSp>
        <p:nvCxnSpPr>
          <p:cNvPr id="39973" name="AutoShape 124"/>
          <p:cNvCxnSpPr>
            <a:cxnSpLocks noChangeShapeType="1"/>
          </p:cNvCxnSpPr>
          <p:nvPr/>
        </p:nvCxnSpPr>
        <p:spPr bwMode="auto">
          <a:xfrm flipH="1">
            <a:off x="5724525" y="5084763"/>
            <a:ext cx="273050" cy="144462"/>
          </a:xfrm>
          <a:prstGeom prst="straightConnector1">
            <a:avLst/>
          </a:prstGeom>
          <a:noFill/>
          <a:ln w="9525">
            <a:solidFill>
              <a:schemeClr val="tx1"/>
            </a:solidFill>
            <a:round/>
            <a:headEnd/>
            <a:tailEnd/>
          </a:ln>
        </p:spPr>
      </p:cxnSp>
      <p:cxnSp>
        <p:nvCxnSpPr>
          <p:cNvPr id="39974" name="AutoShape 125"/>
          <p:cNvCxnSpPr>
            <a:cxnSpLocks noChangeShapeType="1"/>
          </p:cNvCxnSpPr>
          <p:nvPr/>
        </p:nvCxnSpPr>
        <p:spPr bwMode="auto">
          <a:xfrm flipH="1">
            <a:off x="5292725" y="5732463"/>
            <a:ext cx="200025" cy="215900"/>
          </a:xfrm>
          <a:prstGeom prst="straightConnector1">
            <a:avLst/>
          </a:prstGeom>
          <a:noFill/>
          <a:ln w="9525">
            <a:solidFill>
              <a:schemeClr val="tx1"/>
            </a:solidFill>
            <a:round/>
            <a:headEnd/>
            <a:tailEnd/>
          </a:ln>
        </p:spPr>
      </p:cxnSp>
      <p:cxnSp>
        <p:nvCxnSpPr>
          <p:cNvPr id="39975" name="AutoShape 126"/>
          <p:cNvCxnSpPr>
            <a:cxnSpLocks noChangeShapeType="1"/>
          </p:cNvCxnSpPr>
          <p:nvPr/>
        </p:nvCxnSpPr>
        <p:spPr bwMode="auto">
          <a:xfrm flipH="1">
            <a:off x="7235825" y="5732463"/>
            <a:ext cx="128588" cy="215900"/>
          </a:xfrm>
          <a:prstGeom prst="straightConnector1">
            <a:avLst/>
          </a:prstGeom>
          <a:noFill/>
          <a:ln w="9525">
            <a:solidFill>
              <a:schemeClr val="tx1"/>
            </a:solidFill>
            <a:round/>
            <a:headEnd/>
            <a:tailEnd/>
          </a:ln>
        </p:spPr>
      </p:cxnSp>
      <p:cxnSp>
        <p:nvCxnSpPr>
          <p:cNvPr id="39976" name="AutoShape 127"/>
          <p:cNvCxnSpPr>
            <a:cxnSpLocks noChangeShapeType="1"/>
          </p:cNvCxnSpPr>
          <p:nvPr/>
        </p:nvCxnSpPr>
        <p:spPr bwMode="auto">
          <a:xfrm flipH="1">
            <a:off x="6516688" y="5732463"/>
            <a:ext cx="128587" cy="215900"/>
          </a:xfrm>
          <a:prstGeom prst="straightConnector1">
            <a:avLst/>
          </a:prstGeom>
          <a:noFill/>
          <a:ln w="9525">
            <a:solidFill>
              <a:schemeClr val="tx1"/>
            </a:solidFill>
            <a:round/>
            <a:headEnd/>
            <a:tailEnd/>
          </a:ln>
        </p:spPr>
      </p:cxnSp>
      <p:cxnSp>
        <p:nvCxnSpPr>
          <p:cNvPr id="39977" name="AutoShape 128"/>
          <p:cNvCxnSpPr>
            <a:cxnSpLocks noChangeShapeType="1"/>
          </p:cNvCxnSpPr>
          <p:nvPr/>
        </p:nvCxnSpPr>
        <p:spPr bwMode="auto">
          <a:xfrm flipH="1">
            <a:off x="8172450" y="5732463"/>
            <a:ext cx="201613" cy="215900"/>
          </a:xfrm>
          <a:prstGeom prst="straightConnector1">
            <a:avLst/>
          </a:prstGeom>
          <a:noFill/>
          <a:ln w="9525">
            <a:solidFill>
              <a:schemeClr val="tx1"/>
            </a:solidFill>
            <a:round/>
            <a:headEnd/>
            <a:tailEnd/>
          </a:ln>
        </p:spPr>
      </p:cxnSp>
      <p:cxnSp>
        <p:nvCxnSpPr>
          <p:cNvPr id="39978" name="AutoShape 129"/>
          <p:cNvCxnSpPr>
            <a:cxnSpLocks noChangeShapeType="1"/>
          </p:cNvCxnSpPr>
          <p:nvPr/>
        </p:nvCxnSpPr>
        <p:spPr bwMode="auto">
          <a:xfrm>
            <a:off x="8675688" y="5732463"/>
            <a:ext cx="158750" cy="215900"/>
          </a:xfrm>
          <a:prstGeom prst="straightConnector1">
            <a:avLst/>
          </a:prstGeom>
          <a:noFill/>
          <a:ln w="9525">
            <a:solidFill>
              <a:schemeClr val="tx1"/>
            </a:solidFill>
            <a:round/>
            <a:headEnd/>
            <a:tailEnd/>
          </a:ln>
        </p:spPr>
      </p:cxnSp>
      <p:cxnSp>
        <p:nvCxnSpPr>
          <p:cNvPr id="39979" name="AutoShape 130"/>
          <p:cNvCxnSpPr>
            <a:cxnSpLocks noChangeShapeType="1"/>
          </p:cNvCxnSpPr>
          <p:nvPr/>
        </p:nvCxnSpPr>
        <p:spPr bwMode="auto">
          <a:xfrm>
            <a:off x="7596188" y="5732463"/>
            <a:ext cx="158750" cy="215900"/>
          </a:xfrm>
          <a:prstGeom prst="straightConnector1">
            <a:avLst/>
          </a:prstGeom>
          <a:noFill/>
          <a:ln w="9525">
            <a:solidFill>
              <a:schemeClr val="tx1"/>
            </a:solidFill>
            <a:round/>
            <a:headEnd/>
            <a:tailEnd/>
          </a:ln>
        </p:spPr>
      </p:cxnSp>
      <p:cxnSp>
        <p:nvCxnSpPr>
          <p:cNvPr id="39980" name="AutoShape 131"/>
          <p:cNvCxnSpPr>
            <a:cxnSpLocks noChangeShapeType="1"/>
          </p:cNvCxnSpPr>
          <p:nvPr/>
        </p:nvCxnSpPr>
        <p:spPr bwMode="auto">
          <a:xfrm>
            <a:off x="5724525" y="5732463"/>
            <a:ext cx="158750" cy="215900"/>
          </a:xfrm>
          <a:prstGeom prst="straightConnector1">
            <a:avLst/>
          </a:prstGeom>
          <a:noFill/>
          <a:ln w="9525">
            <a:solidFill>
              <a:schemeClr val="tx1"/>
            </a:solidFill>
            <a:round/>
            <a:headEnd/>
            <a:tailEnd/>
          </a:ln>
        </p:spPr>
      </p:cxnSp>
      <p:cxnSp>
        <p:nvCxnSpPr>
          <p:cNvPr id="39981" name="AutoShape 132"/>
          <p:cNvCxnSpPr>
            <a:cxnSpLocks noChangeShapeType="1"/>
          </p:cNvCxnSpPr>
          <p:nvPr/>
        </p:nvCxnSpPr>
        <p:spPr bwMode="auto">
          <a:xfrm>
            <a:off x="6804025" y="5732463"/>
            <a:ext cx="158750" cy="215900"/>
          </a:xfrm>
          <a:prstGeom prst="straightConnector1">
            <a:avLst/>
          </a:prstGeom>
          <a:noFill/>
          <a:ln w="9525">
            <a:solidFill>
              <a:schemeClr val="tx1"/>
            </a:solidFill>
            <a:round/>
            <a:headEnd/>
            <a:tailEnd/>
          </a:ln>
        </p:spPr>
      </p:cxnSp>
      <p:sp>
        <p:nvSpPr>
          <p:cNvPr id="39982" name="Text Box 133"/>
          <p:cNvSpPr txBox="1">
            <a:spLocks noChangeArrowheads="1"/>
          </p:cNvSpPr>
          <p:nvPr/>
        </p:nvSpPr>
        <p:spPr bwMode="auto">
          <a:xfrm>
            <a:off x="6011863" y="1700213"/>
            <a:ext cx="1943100" cy="304800"/>
          </a:xfrm>
          <a:prstGeom prst="rect">
            <a:avLst/>
          </a:prstGeom>
          <a:noFill/>
          <a:ln w="9525">
            <a:noFill/>
            <a:miter lim="800000"/>
            <a:headEnd/>
            <a:tailEnd/>
          </a:ln>
        </p:spPr>
        <p:txBody>
          <a:bodyPr>
            <a:spAutoFit/>
          </a:bodyPr>
          <a:lstStyle/>
          <a:p>
            <a:pPr algn="ctr">
              <a:spcBef>
                <a:spcPct val="50000"/>
              </a:spcBef>
            </a:pPr>
            <a:r>
              <a:rPr lang="en-AU" b="1">
                <a:solidFill>
                  <a:srgbClr val="153357"/>
                </a:solidFill>
                <a:latin typeface="Trebuchet MS" pitchFamily="34" charset="0"/>
              </a:rPr>
              <a:t>Tabla exprés</a:t>
            </a:r>
            <a:endParaRPr lang="en-US" b="1">
              <a:solidFill>
                <a:srgbClr val="153357"/>
              </a:solidFill>
              <a:latin typeface="Trebuchet MS" pitchFamily="34" charset="0"/>
            </a:endParaRPr>
          </a:p>
        </p:txBody>
      </p:sp>
      <p:sp>
        <p:nvSpPr>
          <p:cNvPr id="39983" name="Text Box 134"/>
          <p:cNvSpPr txBox="1">
            <a:spLocks noChangeArrowheads="1"/>
          </p:cNvSpPr>
          <p:nvPr/>
        </p:nvSpPr>
        <p:spPr bwMode="auto">
          <a:xfrm>
            <a:off x="6011863" y="4149725"/>
            <a:ext cx="1943100" cy="304800"/>
          </a:xfrm>
          <a:prstGeom prst="rect">
            <a:avLst/>
          </a:prstGeom>
          <a:noFill/>
          <a:ln w="9525">
            <a:noFill/>
            <a:miter lim="800000"/>
            <a:headEnd/>
            <a:tailEnd/>
          </a:ln>
        </p:spPr>
        <p:txBody>
          <a:bodyPr>
            <a:spAutoFit/>
          </a:bodyPr>
          <a:lstStyle/>
          <a:p>
            <a:pPr algn="ctr">
              <a:spcBef>
                <a:spcPct val="50000"/>
              </a:spcBef>
            </a:pPr>
            <a:r>
              <a:rPr lang="en-AU" b="1">
                <a:solidFill>
                  <a:srgbClr val="153357"/>
                </a:solidFill>
                <a:latin typeface="Trebuchet MS" pitchFamily="34" charset="0"/>
              </a:rPr>
              <a:t>Tabla de viajero</a:t>
            </a:r>
            <a:endParaRPr lang="en-US" b="1">
              <a:solidFill>
                <a:srgbClr val="153357"/>
              </a:solidFill>
              <a:latin typeface="Trebuchet MS" pitchFamily="34" charset="0"/>
            </a:endParaRPr>
          </a:p>
        </p:txBody>
      </p:sp>
      <p:pic>
        <p:nvPicPr>
          <p:cNvPr id="159" name="Picture 4" descr="C:\Documents and Settings\Michael\My Documents\My Pictures\Microsoft Clip Organizer\j0431614.png"/>
          <p:cNvPicPr>
            <a:picLocks noChangeAspect="1" noChangeArrowheads="1"/>
          </p:cNvPicPr>
          <p:nvPr/>
        </p:nvPicPr>
        <p:blipFill>
          <a:blip r:embed="rId5"/>
          <a:srcRect/>
          <a:stretch>
            <a:fillRect/>
          </a:stretch>
        </p:blipFill>
        <p:spPr bwMode="auto">
          <a:xfrm>
            <a:off x="5003800" y="6021388"/>
            <a:ext cx="287338" cy="287337"/>
          </a:xfrm>
          <a:prstGeom prst="rect">
            <a:avLst/>
          </a:prstGeom>
          <a:noFill/>
          <a:ln w="9525">
            <a:noFill/>
            <a:miter lim="800000"/>
            <a:headEnd/>
            <a:tailEnd/>
          </a:ln>
        </p:spPr>
      </p:pic>
      <p:pic>
        <p:nvPicPr>
          <p:cNvPr id="160" name="Picture 4" descr="C:\Documents and Settings\Michael\My Documents\My Pictures\Microsoft Clip Organizer\j0431614.png"/>
          <p:cNvPicPr>
            <a:picLocks noChangeAspect="1" noChangeArrowheads="1"/>
          </p:cNvPicPr>
          <p:nvPr/>
        </p:nvPicPr>
        <p:blipFill>
          <a:blip r:embed="rId5"/>
          <a:srcRect/>
          <a:stretch>
            <a:fillRect/>
          </a:stretch>
        </p:blipFill>
        <p:spPr bwMode="auto">
          <a:xfrm>
            <a:off x="5795963" y="6021388"/>
            <a:ext cx="287337" cy="287337"/>
          </a:xfrm>
          <a:prstGeom prst="rect">
            <a:avLst/>
          </a:prstGeom>
          <a:noFill/>
          <a:ln w="9525">
            <a:noFill/>
            <a:miter lim="800000"/>
            <a:headEnd/>
            <a:tailEnd/>
          </a:ln>
        </p:spPr>
      </p:pic>
      <p:pic>
        <p:nvPicPr>
          <p:cNvPr id="161" name="Picture 4" descr="C:\Documents and Settings\Michael\My Documents\My Pictures\Microsoft Clip Organizer\j0431614.png"/>
          <p:cNvPicPr>
            <a:picLocks noChangeAspect="1" noChangeArrowheads="1"/>
          </p:cNvPicPr>
          <p:nvPr/>
        </p:nvPicPr>
        <p:blipFill>
          <a:blip r:embed="rId5"/>
          <a:srcRect/>
          <a:stretch>
            <a:fillRect/>
          </a:stretch>
        </p:blipFill>
        <p:spPr bwMode="auto">
          <a:xfrm>
            <a:off x="6300788" y="6021388"/>
            <a:ext cx="287337" cy="287337"/>
          </a:xfrm>
          <a:prstGeom prst="rect">
            <a:avLst/>
          </a:prstGeom>
          <a:noFill/>
          <a:ln w="9525">
            <a:noFill/>
            <a:miter lim="800000"/>
            <a:headEnd/>
            <a:tailEnd/>
          </a:ln>
        </p:spPr>
      </p:pic>
      <p:pic>
        <p:nvPicPr>
          <p:cNvPr id="162" name="Picture 4" descr="C:\Documents and Settings\Michael\My Documents\My Pictures\Microsoft Clip Organizer\j0431614.png"/>
          <p:cNvPicPr>
            <a:picLocks noChangeAspect="1" noChangeArrowheads="1"/>
          </p:cNvPicPr>
          <p:nvPr/>
        </p:nvPicPr>
        <p:blipFill>
          <a:blip r:embed="rId5"/>
          <a:srcRect/>
          <a:stretch>
            <a:fillRect/>
          </a:stretch>
        </p:blipFill>
        <p:spPr bwMode="auto">
          <a:xfrm>
            <a:off x="6804025" y="6021388"/>
            <a:ext cx="287338" cy="287337"/>
          </a:xfrm>
          <a:prstGeom prst="rect">
            <a:avLst/>
          </a:prstGeom>
          <a:noFill/>
          <a:ln w="9525">
            <a:noFill/>
            <a:miter lim="800000"/>
            <a:headEnd/>
            <a:tailEnd/>
          </a:ln>
        </p:spPr>
      </p:pic>
      <p:pic>
        <p:nvPicPr>
          <p:cNvPr id="163" name="Picture 162" descr="C:\Documents and Settings\Michael\My Documents\My Pictures\Microsoft Clip Organizer\j0431614.png"/>
          <p:cNvPicPr>
            <a:picLocks noChangeAspect="1" noChangeArrowheads="1"/>
          </p:cNvPicPr>
          <p:nvPr/>
        </p:nvPicPr>
        <p:blipFill>
          <a:blip r:embed="rId5"/>
          <a:srcRect/>
          <a:stretch>
            <a:fillRect/>
          </a:stretch>
        </p:blipFill>
        <p:spPr bwMode="auto">
          <a:xfrm>
            <a:off x="7164388" y="6021388"/>
            <a:ext cx="287337" cy="287337"/>
          </a:xfrm>
          <a:prstGeom prst="rect">
            <a:avLst/>
          </a:prstGeom>
          <a:noFill/>
          <a:ln w="9525">
            <a:noFill/>
            <a:miter lim="800000"/>
            <a:headEnd/>
            <a:tailEnd/>
          </a:ln>
        </p:spPr>
      </p:pic>
      <p:pic>
        <p:nvPicPr>
          <p:cNvPr id="164" name="Picture 4" descr="C:\Documents and Settings\Michael\My Documents\My Pictures\Microsoft Clip Organizer\j0431614.png"/>
          <p:cNvPicPr>
            <a:picLocks noChangeAspect="1" noChangeArrowheads="1"/>
          </p:cNvPicPr>
          <p:nvPr/>
        </p:nvPicPr>
        <p:blipFill>
          <a:blip r:embed="rId5"/>
          <a:srcRect/>
          <a:stretch>
            <a:fillRect/>
          </a:stretch>
        </p:blipFill>
        <p:spPr bwMode="auto">
          <a:xfrm>
            <a:off x="7596188" y="6021388"/>
            <a:ext cx="287337" cy="287337"/>
          </a:xfrm>
          <a:prstGeom prst="rect">
            <a:avLst/>
          </a:prstGeom>
          <a:noFill/>
          <a:ln w="9525">
            <a:noFill/>
            <a:miter lim="800000"/>
            <a:headEnd/>
            <a:tailEnd/>
          </a:ln>
        </p:spPr>
      </p:pic>
      <p:pic>
        <p:nvPicPr>
          <p:cNvPr id="165" name="Picture 4" descr="C:\Documents and Settings\Michael\My Documents\My Pictures\Microsoft Clip Organizer\j0431614.png"/>
          <p:cNvPicPr>
            <a:picLocks noChangeAspect="1" noChangeArrowheads="1"/>
          </p:cNvPicPr>
          <p:nvPr/>
        </p:nvPicPr>
        <p:blipFill>
          <a:blip r:embed="rId5"/>
          <a:srcRect/>
          <a:stretch>
            <a:fillRect/>
          </a:stretch>
        </p:blipFill>
        <p:spPr bwMode="auto">
          <a:xfrm>
            <a:off x="7956550" y="6021388"/>
            <a:ext cx="287338" cy="287337"/>
          </a:xfrm>
          <a:prstGeom prst="rect">
            <a:avLst/>
          </a:prstGeom>
          <a:noFill/>
          <a:ln w="9525">
            <a:noFill/>
            <a:miter lim="800000"/>
            <a:headEnd/>
            <a:tailEnd/>
          </a:ln>
        </p:spPr>
      </p:pic>
      <p:pic>
        <p:nvPicPr>
          <p:cNvPr id="166" name="Picture 4" descr="C:\Documents and Settings\Michael\My Documents\My Pictures\Microsoft Clip Organizer\j0431614.png"/>
          <p:cNvPicPr>
            <a:picLocks noChangeAspect="1" noChangeArrowheads="1"/>
          </p:cNvPicPr>
          <p:nvPr/>
        </p:nvPicPr>
        <p:blipFill>
          <a:blip r:embed="rId5"/>
          <a:srcRect/>
          <a:stretch>
            <a:fillRect/>
          </a:stretch>
        </p:blipFill>
        <p:spPr bwMode="auto">
          <a:xfrm>
            <a:off x="8675688" y="6021388"/>
            <a:ext cx="287337" cy="287337"/>
          </a:xfrm>
          <a:prstGeom prst="rect">
            <a:avLst/>
          </a:prstGeom>
          <a:noFill/>
          <a:ln w="9525">
            <a:noFill/>
            <a:miter lim="800000"/>
            <a:headEnd/>
            <a:tailEnd/>
          </a:ln>
        </p:spPr>
      </p:pic>
      <p:sp>
        <p:nvSpPr>
          <p:cNvPr id="167" name="Text Box 163"/>
          <p:cNvSpPr txBox="1">
            <a:spLocks noChangeArrowheads="1"/>
          </p:cNvSpPr>
          <p:nvPr/>
        </p:nvSpPr>
        <p:spPr bwMode="auto">
          <a:xfrm>
            <a:off x="4932363" y="6308725"/>
            <a:ext cx="588962" cy="246063"/>
          </a:xfrm>
          <a:prstGeom prst="rect">
            <a:avLst/>
          </a:prstGeom>
          <a:noFill/>
          <a:ln w="9525">
            <a:noFill/>
            <a:miter lim="800000"/>
            <a:headEnd/>
            <a:tailEnd/>
          </a:ln>
        </p:spPr>
        <p:txBody>
          <a:bodyPr>
            <a:spAutoFit/>
          </a:bodyPr>
          <a:lstStyle/>
          <a:p>
            <a:pPr>
              <a:spcBef>
                <a:spcPct val="50000"/>
              </a:spcBef>
            </a:pPr>
            <a:r>
              <a:rPr lang="en-US" sz="1000" b="1">
                <a:solidFill>
                  <a:srgbClr val="153357"/>
                </a:solidFill>
                <a:latin typeface="Trebuchet MS" pitchFamily="34" charset="0"/>
              </a:rPr>
              <a:t>Usted</a:t>
            </a:r>
          </a:p>
        </p:txBody>
      </p:sp>
      <p:sp>
        <p:nvSpPr>
          <p:cNvPr id="168" name="Text Box 165"/>
          <p:cNvSpPr txBox="1">
            <a:spLocks noChangeArrowheads="1"/>
          </p:cNvSpPr>
          <p:nvPr/>
        </p:nvSpPr>
        <p:spPr bwMode="auto">
          <a:xfrm>
            <a:off x="5724525" y="6308725"/>
            <a:ext cx="431800" cy="244475"/>
          </a:xfrm>
          <a:prstGeom prst="rect">
            <a:avLst/>
          </a:prstGeom>
          <a:noFill/>
          <a:ln w="9525">
            <a:noFill/>
            <a:miter lim="800000"/>
            <a:headEnd/>
            <a:tailEnd/>
          </a:ln>
        </p:spPr>
        <p:txBody>
          <a:bodyPr>
            <a:spAutoFit/>
          </a:bodyPr>
          <a:lstStyle/>
          <a:p>
            <a:pPr>
              <a:spcBef>
                <a:spcPct val="50000"/>
              </a:spcBef>
            </a:pPr>
            <a:r>
              <a:rPr lang="en-AU" sz="1000" b="1">
                <a:solidFill>
                  <a:srgbClr val="153357"/>
                </a:solidFill>
                <a:latin typeface="Trebuchet MS" pitchFamily="34" charset="0"/>
              </a:rPr>
              <a:t>Jill</a:t>
            </a:r>
            <a:endParaRPr lang="en-US" sz="1000" b="1">
              <a:solidFill>
                <a:srgbClr val="153357"/>
              </a:solidFill>
              <a:latin typeface="Trebuchet MS" pitchFamily="34" charset="0"/>
            </a:endParaRPr>
          </a:p>
        </p:txBody>
      </p:sp>
      <p:sp>
        <p:nvSpPr>
          <p:cNvPr id="169" name="Text Box 167"/>
          <p:cNvSpPr txBox="1">
            <a:spLocks noChangeArrowheads="1"/>
          </p:cNvSpPr>
          <p:nvPr/>
        </p:nvSpPr>
        <p:spPr bwMode="auto">
          <a:xfrm>
            <a:off x="6227763" y="6308725"/>
            <a:ext cx="504825" cy="244475"/>
          </a:xfrm>
          <a:prstGeom prst="rect">
            <a:avLst/>
          </a:prstGeom>
          <a:noFill/>
          <a:ln w="9525">
            <a:noFill/>
            <a:miter lim="800000"/>
            <a:headEnd/>
            <a:tailEnd/>
          </a:ln>
        </p:spPr>
        <p:txBody>
          <a:bodyPr>
            <a:spAutoFit/>
          </a:bodyPr>
          <a:lstStyle/>
          <a:p>
            <a:pPr>
              <a:spcBef>
                <a:spcPct val="50000"/>
              </a:spcBef>
            </a:pPr>
            <a:r>
              <a:rPr lang="en-AU" sz="1000" b="1">
                <a:solidFill>
                  <a:srgbClr val="153357"/>
                </a:solidFill>
                <a:latin typeface="Trebuchet MS" pitchFamily="34" charset="0"/>
              </a:rPr>
              <a:t>Mike</a:t>
            </a:r>
            <a:endParaRPr lang="en-US" sz="1000" b="1">
              <a:solidFill>
                <a:srgbClr val="153357"/>
              </a:solidFill>
              <a:latin typeface="Trebuchet MS" pitchFamily="34" charset="0"/>
            </a:endParaRPr>
          </a:p>
        </p:txBody>
      </p:sp>
      <p:sp>
        <p:nvSpPr>
          <p:cNvPr id="170" name="Text Box 169"/>
          <p:cNvSpPr txBox="1">
            <a:spLocks noChangeArrowheads="1"/>
          </p:cNvSpPr>
          <p:nvPr/>
        </p:nvSpPr>
        <p:spPr bwMode="auto">
          <a:xfrm>
            <a:off x="6732588" y="6308725"/>
            <a:ext cx="503237" cy="244475"/>
          </a:xfrm>
          <a:prstGeom prst="rect">
            <a:avLst/>
          </a:prstGeom>
          <a:noFill/>
          <a:ln w="9525">
            <a:noFill/>
            <a:miter lim="800000"/>
            <a:headEnd/>
            <a:tailEnd/>
          </a:ln>
        </p:spPr>
        <p:txBody>
          <a:bodyPr>
            <a:spAutoFit/>
          </a:bodyPr>
          <a:lstStyle/>
          <a:p>
            <a:pPr>
              <a:spcBef>
                <a:spcPct val="50000"/>
              </a:spcBef>
            </a:pPr>
            <a:r>
              <a:rPr lang="en-AU" sz="1000" b="1">
                <a:solidFill>
                  <a:srgbClr val="153357"/>
                </a:solidFill>
                <a:latin typeface="Trebuchet MS" pitchFamily="34" charset="0"/>
              </a:rPr>
              <a:t>Paige</a:t>
            </a:r>
            <a:endParaRPr lang="en-US" sz="1000" b="1">
              <a:solidFill>
                <a:srgbClr val="153357"/>
              </a:solidFill>
              <a:latin typeface="Trebuchet MS" pitchFamily="34" charset="0"/>
            </a:endParaRPr>
          </a:p>
        </p:txBody>
      </p:sp>
      <p:sp>
        <p:nvSpPr>
          <p:cNvPr id="171" name="Text Box 171"/>
          <p:cNvSpPr txBox="1">
            <a:spLocks noChangeArrowheads="1"/>
          </p:cNvSpPr>
          <p:nvPr/>
        </p:nvSpPr>
        <p:spPr bwMode="auto">
          <a:xfrm>
            <a:off x="7092950" y="6308725"/>
            <a:ext cx="574675" cy="244475"/>
          </a:xfrm>
          <a:prstGeom prst="rect">
            <a:avLst/>
          </a:prstGeom>
          <a:noFill/>
          <a:ln w="9525">
            <a:noFill/>
            <a:miter lim="800000"/>
            <a:headEnd/>
            <a:tailEnd/>
          </a:ln>
        </p:spPr>
        <p:txBody>
          <a:bodyPr>
            <a:spAutoFit/>
          </a:bodyPr>
          <a:lstStyle/>
          <a:p>
            <a:pPr>
              <a:spcBef>
                <a:spcPct val="50000"/>
              </a:spcBef>
            </a:pPr>
            <a:r>
              <a:rPr lang="en-AU" sz="1000" b="1">
                <a:solidFill>
                  <a:srgbClr val="153357"/>
                </a:solidFill>
                <a:latin typeface="Trebuchet MS" pitchFamily="34" charset="0"/>
              </a:rPr>
              <a:t>David</a:t>
            </a:r>
            <a:endParaRPr lang="en-US" sz="1000" b="1">
              <a:solidFill>
                <a:srgbClr val="153357"/>
              </a:solidFill>
              <a:latin typeface="Trebuchet MS" pitchFamily="34" charset="0"/>
            </a:endParaRPr>
          </a:p>
        </p:txBody>
      </p:sp>
      <p:sp>
        <p:nvSpPr>
          <p:cNvPr id="172" name="Text Box 173"/>
          <p:cNvSpPr txBox="1">
            <a:spLocks noChangeArrowheads="1"/>
          </p:cNvSpPr>
          <p:nvPr/>
        </p:nvSpPr>
        <p:spPr bwMode="auto">
          <a:xfrm>
            <a:off x="7524750" y="6308725"/>
            <a:ext cx="503238" cy="244475"/>
          </a:xfrm>
          <a:prstGeom prst="rect">
            <a:avLst/>
          </a:prstGeom>
          <a:noFill/>
          <a:ln w="9525">
            <a:noFill/>
            <a:miter lim="800000"/>
            <a:headEnd/>
            <a:tailEnd/>
          </a:ln>
        </p:spPr>
        <p:txBody>
          <a:bodyPr>
            <a:spAutoFit/>
          </a:bodyPr>
          <a:lstStyle/>
          <a:p>
            <a:pPr>
              <a:spcBef>
                <a:spcPct val="50000"/>
              </a:spcBef>
            </a:pPr>
            <a:r>
              <a:rPr lang="en-AU" sz="1000" b="1">
                <a:solidFill>
                  <a:srgbClr val="153357"/>
                </a:solidFill>
                <a:latin typeface="Trebuchet MS" pitchFamily="34" charset="0"/>
              </a:rPr>
              <a:t>Tony</a:t>
            </a:r>
            <a:endParaRPr lang="en-US" sz="1000" b="1">
              <a:solidFill>
                <a:srgbClr val="153357"/>
              </a:solidFill>
              <a:latin typeface="Trebuchet MS" pitchFamily="34" charset="0"/>
            </a:endParaRPr>
          </a:p>
        </p:txBody>
      </p:sp>
      <p:sp>
        <p:nvSpPr>
          <p:cNvPr id="173" name="Text Box 175"/>
          <p:cNvSpPr txBox="1">
            <a:spLocks noChangeArrowheads="1"/>
          </p:cNvSpPr>
          <p:nvPr/>
        </p:nvSpPr>
        <p:spPr bwMode="auto">
          <a:xfrm>
            <a:off x="7885113" y="6308725"/>
            <a:ext cx="504825" cy="244475"/>
          </a:xfrm>
          <a:prstGeom prst="rect">
            <a:avLst/>
          </a:prstGeom>
          <a:noFill/>
          <a:ln w="9525">
            <a:noFill/>
            <a:miter lim="800000"/>
            <a:headEnd/>
            <a:tailEnd/>
          </a:ln>
        </p:spPr>
        <p:txBody>
          <a:bodyPr>
            <a:spAutoFit/>
          </a:bodyPr>
          <a:lstStyle/>
          <a:p>
            <a:pPr>
              <a:spcBef>
                <a:spcPct val="50000"/>
              </a:spcBef>
            </a:pPr>
            <a:r>
              <a:rPr lang="en-AU" sz="1000" b="1">
                <a:solidFill>
                  <a:srgbClr val="153357"/>
                </a:solidFill>
                <a:latin typeface="Trebuchet MS" pitchFamily="34" charset="0"/>
              </a:rPr>
              <a:t>Kay</a:t>
            </a:r>
            <a:endParaRPr lang="en-US" sz="1000" b="1">
              <a:solidFill>
                <a:srgbClr val="153357"/>
              </a:solidFill>
              <a:latin typeface="Trebuchet MS" pitchFamily="34" charset="0"/>
            </a:endParaRPr>
          </a:p>
        </p:txBody>
      </p:sp>
      <p:sp>
        <p:nvSpPr>
          <p:cNvPr id="174" name="Text Box 177"/>
          <p:cNvSpPr txBox="1">
            <a:spLocks noChangeArrowheads="1"/>
          </p:cNvSpPr>
          <p:nvPr/>
        </p:nvSpPr>
        <p:spPr bwMode="auto">
          <a:xfrm>
            <a:off x="8640763" y="6308725"/>
            <a:ext cx="503237" cy="244475"/>
          </a:xfrm>
          <a:prstGeom prst="rect">
            <a:avLst/>
          </a:prstGeom>
          <a:noFill/>
          <a:ln w="9525">
            <a:noFill/>
            <a:miter lim="800000"/>
            <a:headEnd/>
            <a:tailEnd/>
          </a:ln>
        </p:spPr>
        <p:txBody>
          <a:bodyPr>
            <a:spAutoFit/>
          </a:bodyPr>
          <a:lstStyle/>
          <a:p>
            <a:pPr>
              <a:spcBef>
                <a:spcPct val="50000"/>
              </a:spcBef>
            </a:pPr>
            <a:r>
              <a:rPr lang="en-AU" sz="1000" b="1">
                <a:solidFill>
                  <a:srgbClr val="153357"/>
                </a:solidFill>
                <a:latin typeface="Trebuchet MS" pitchFamily="34" charset="0"/>
              </a:rPr>
              <a:t>Pam</a:t>
            </a:r>
            <a:endParaRPr lang="en-US" sz="1000" b="1">
              <a:solidFill>
                <a:srgbClr val="153357"/>
              </a:solidFill>
              <a:latin typeface="Trebuchet MS" pitchFamily="34" charset="0"/>
            </a:endParaRPr>
          </a:p>
        </p:txBody>
      </p:sp>
      <p:pic>
        <p:nvPicPr>
          <p:cNvPr id="175" name="Picture 179" descr="j0431601"/>
          <p:cNvPicPr>
            <a:picLocks noChangeAspect="1" noChangeArrowheads="1"/>
          </p:cNvPicPr>
          <p:nvPr/>
        </p:nvPicPr>
        <p:blipFill>
          <a:blip r:embed="rId3"/>
          <a:srcRect/>
          <a:stretch>
            <a:fillRect/>
          </a:stretch>
        </p:blipFill>
        <p:spPr bwMode="auto">
          <a:xfrm>
            <a:off x="6804025" y="4437063"/>
            <a:ext cx="317500" cy="317500"/>
          </a:xfrm>
          <a:prstGeom prst="rect">
            <a:avLst/>
          </a:prstGeom>
          <a:noFill/>
          <a:ln w="9525">
            <a:noFill/>
            <a:miter lim="800000"/>
            <a:headEnd/>
            <a:tailEnd/>
          </a:ln>
        </p:spPr>
      </p:pic>
      <p:sp>
        <p:nvSpPr>
          <p:cNvPr id="176" name="Text Box 180"/>
          <p:cNvSpPr txBox="1">
            <a:spLocks noChangeArrowheads="1"/>
          </p:cNvSpPr>
          <p:nvPr/>
        </p:nvSpPr>
        <p:spPr bwMode="auto">
          <a:xfrm>
            <a:off x="7164388" y="4437063"/>
            <a:ext cx="504825" cy="244475"/>
          </a:xfrm>
          <a:prstGeom prst="rect">
            <a:avLst/>
          </a:prstGeom>
          <a:noFill/>
          <a:ln w="9525">
            <a:noFill/>
            <a:miter lim="800000"/>
            <a:headEnd/>
            <a:tailEnd/>
          </a:ln>
        </p:spPr>
        <p:txBody>
          <a:bodyPr>
            <a:spAutoFit/>
          </a:bodyPr>
          <a:lstStyle/>
          <a:p>
            <a:pPr>
              <a:spcBef>
                <a:spcPct val="50000"/>
              </a:spcBef>
            </a:pPr>
            <a:r>
              <a:rPr lang="en-AU" sz="1000" b="1">
                <a:solidFill>
                  <a:srgbClr val="153357"/>
                </a:solidFill>
                <a:latin typeface="Trebuchet MS" pitchFamily="34" charset="0"/>
              </a:rPr>
              <a:t>Tom</a:t>
            </a:r>
            <a:endParaRPr lang="en-US" sz="1000" b="1">
              <a:solidFill>
                <a:srgbClr val="153357"/>
              </a:solidFill>
              <a:latin typeface="Trebuchet MS" pitchFamily="34" charset="0"/>
            </a:endParaRPr>
          </a:p>
        </p:txBody>
      </p:sp>
      <p:sp>
        <p:nvSpPr>
          <p:cNvPr id="40002" name="Text Box 181"/>
          <p:cNvSpPr txBox="1">
            <a:spLocks noChangeArrowheads="1"/>
          </p:cNvSpPr>
          <p:nvPr/>
        </p:nvSpPr>
        <p:spPr bwMode="auto">
          <a:xfrm>
            <a:off x="5724525" y="5373688"/>
            <a:ext cx="576263" cy="244475"/>
          </a:xfrm>
          <a:prstGeom prst="rect">
            <a:avLst/>
          </a:prstGeom>
          <a:noFill/>
          <a:ln w="9525">
            <a:noFill/>
            <a:miter lim="800000"/>
            <a:headEnd/>
            <a:tailEnd/>
          </a:ln>
        </p:spPr>
        <p:txBody>
          <a:bodyPr>
            <a:spAutoFit/>
          </a:bodyPr>
          <a:lstStyle/>
          <a:p>
            <a:pPr>
              <a:spcBef>
                <a:spcPct val="50000"/>
              </a:spcBef>
            </a:pPr>
            <a:r>
              <a:rPr lang="en-AU" sz="1000" b="1">
                <a:solidFill>
                  <a:srgbClr val="153357"/>
                </a:solidFill>
                <a:latin typeface="Trebuchet MS" pitchFamily="34" charset="0"/>
              </a:rPr>
              <a:t>Harry</a:t>
            </a:r>
            <a:endParaRPr lang="en-US" sz="1000" b="1">
              <a:solidFill>
                <a:srgbClr val="153357"/>
              </a:solidFill>
              <a:latin typeface="Trebuchet MS" pitchFamily="34" charset="0"/>
            </a:endParaRPr>
          </a:p>
        </p:txBody>
      </p:sp>
      <p:sp>
        <p:nvSpPr>
          <p:cNvPr id="178" name="Text Box 182"/>
          <p:cNvSpPr txBox="1">
            <a:spLocks noChangeArrowheads="1"/>
          </p:cNvSpPr>
          <p:nvPr/>
        </p:nvSpPr>
        <p:spPr bwMode="auto">
          <a:xfrm>
            <a:off x="190500" y="3136900"/>
            <a:ext cx="5219700" cy="846138"/>
          </a:xfrm>
          <a:prstGeom prst="rect">
            <a:avLst/>
          </a:prstGeom>
          <a:noFill/>
          <a:ln w="9525">
            <a:noFill/>
            <a:miter lim="800000"/>
            <a:headEnd/>
            <a:tailEnd/>
          </a:ln>
        </p:spPr>
        <p:txBody>
          <a:bodyPr>
            <a:spAutoFit/>
          </a:bodyPr>
          <a:lstStyle/>
          <a:p>
            <a:pPr>
              <a:spcBef>
                <a:spcPct val="50000"/>
              </a:spcBef>
            </a:pPr>
            <a:r>
              <a:rPr lang="en-AU" b="1">
                <a:solidFill>
                  <a:srgbClr val="153357"/>
                </a:solidFill>
                <a:latin typeface="Trebuchet MS" pitchFamily="34" charset="0"/>
              </a:rPr>
              <a:t>Usted es</a:t>
            </a:r>
            <a:r>
              <a:rPr lang="en-AU">
                <a:solidFill>
                  <a:srgbClr val="153357"/>
                </a:solidFill>
                <a:latin typeface="Trebuchet MS" pitchFamily="34" charset="0"/>
              </a:rPr>
              <a:t> </a:t>
            </a:r>
            <a:r>
              <a:rPr lang="en-AU" b="1" u="sng">
                <a:solidFill>
                  <a:srgbClr val="B50B1B"/>
                </a:solidFill>
                <a:latin typeface="Trebuchet MS" pitchFamily="34" charset="0"/>
              </a:rPr>
              <a:t>presentado por Harry</a:t>
            </a:r>
            <a:r>
              <a:rPr lang="en-AU">
                <a:solidFill>
                  <a:srgbClr val="153357"/>
                </a:solidFill>
                <a:latin typeface="Trebuchet MS" pitchFamily="34" charset="0"/>
              </a:rPr>
              <a:t> </a:t>
            </a:r>
            <a:r>
              <a:rPr lang="en-AU" b="1">
                <a:solidFill>
                  <a:srgbClr val="153357"/>
                </a:solidFill>
                <a:latin typeface="Trebuchet MS" pitchFamily="34" charset="0"/>
              </a:rPr>
              <a:t>y</a:t>
            </a:r>
            <a:r>
              <a:rPr lang="en-AU">
                <a:solidFill>
                  <a:srgbClr val="153357"/>
                </a:solidFill>
                <a:latin typeface="Trebuchet MS" pitchFamily="34" charset="0"/>
              </a:rPr>
              <a:t> </a:t>
            </a:r>
            <a:r>
              <a:rPr lang="en-AU" b="1" u="sng">
                <a:solidFill>
                  <a:srgbClr val="B50B1B"/>
                </a:solidFill>
                <a:latin typeface="Trebuchet MS" pitchFamily="34" charset="0"/>
              </a:rPr>
              <a:t>entra a la tabla del viajero</a:t>
            </a:r>
          </a:p>
          <a:p>
            <a:pPr>
              <a:spcBef>
                <a:spcPct val="50000"/>
              </a:spcBef>
            </a:pPr>
            <a:r>
              <a:rPr lang="en-AU" b="1">
                <a:solidFill>
                  <a:srgbClr val="153357"/>
                </a:solidFill>
                <a:latin typeface="Trebuchet MS" pitchFamily="34" charset="0"/>
              </a:rPr>
              <a:t>Usted recibe su propia </a:t>
            </a:r>
            <a:r>
              <a:rPr lang="en-AU" b="1">
                <a:solidFill>
                  <a:srgbClr val="B50B1B"/>
                </a:solidFill>
                <a:latin typeface="Trebuchet MS" pitchFamily="34" charset="0"/>
              </a:rPr>
              <a:t>oficina virtual y empieza a patrocinar a otras personas</a:t>
            </a:r>
            <a:endParaRPr lang="en-US" b="1">
              <a:solidFill>
                <a:srgbClr val="B50B1B"/>
              </a:solidFill>
              <a:latin typeface="Trebuchet MS" pitchFamily="34" charset="0"/>
            </a:endParaRPr>
          </a:p>
        </p:txBody>
      </p:sp>
      <p:sp>
        <p:nvSpPr>
          <p:cNvPr id="179" name="Text Box 183"/>
          <p:cNvSpPr txBox="1">
            <a:spLocks noChangeArrowheads="1"/>
          </p:cNvSpPr>
          <p:nvPr/>
        </p:nvSpPr>
        <p:spPr bwMode="auto">
          <a:xfrm>
            <a:off x="190500" y="4086225"/>
            <a:ext cx="4752975" cy="517525"/>
          </a:xfrm>
          <a:prstGeom prst="rect">
            <a:avLst/>
          </a:prstGeom>
          <a:noFill/>
          <a:ln w="9525">
            <a:noFill/>
            <a:miter lim="800000"/>
            <a:headEnd/>
            <a:tailEnd/>
          </a:ln>
        </p:spPr>
        <p:txBody>
          <a:bodyPr>
            <a:spAutoFit/>
          </a:bodyPr>
          <a:lstStyle/>
          <a:p>
            <a:pPr>
              <a:spcBef>
                <a:spcPct val="50000"/>
              </a:spcBef>
            </a:pPr>
            <a:r>
              <a:rPr lang="en-AU" b="1">
                <a:solidFill>
                  <a:srgbClr val="153357"/>
                </a:solidFill>
                <a:latin typeface="Trebuchet MS" pitchFamily="34" charset="0"/>
              </a:rPr>
              <a:t>Usted presenta a Jill y a 4 personas más. Dos más son presentadas por otros miembros de la tabla.</a:t>
            </a:r>
            <a:endParaRPr lang="en-US" b="1">
              <a:solidFill>
                <a:srgbClr val="153357"/>
              </a:solidFill>
              <a:latin typeface="Trebuchet MS" pitchFamily="34" charset="0"/>
            </a:endParaRPr>
          </a:p>
        </p:txBody>
      </p:sp>
      <p:sp>
        <p:nvSpPr>
          <p:cNvPr id="180" name="Text Box 184"/>
          <p:cNvSpPr txBox="1">
            <a:spLocks noChangeArrowheads="1"/>
          </p:cNvSpPr>
          <p:nvPr/>
        </p:nvSpPr>
        <p:spPr bwMode="auto">
          <a:xfrm>
            <a:off x="227013" y="4706938"/>
            <a:ext cx="4319587" cy="738187"/>
          </a:xfrm>
          <a:prstGeom prst="rect">
            <a:avLst/>
          </a:prstGeom>
          <a:noFill/>
          <a:ln w="9525">
            <a:noFill/>
            <a:miter lim="800000"/>
            <a:headEnd/>
            <a:tailEnd/>
          </a:ln>
        </p:spPr>
        <p:txBody>
          <a:bodyPr>
            <a:spAutoFit/>
          </a:bodyPr>
          <a:lstStyle/>
          <a:p>
            <a:pPr>
              <a:spcBef>
                <a:spcPct val="50000"/>
              </a:spcBef>
            </a:pPr>
            <a:r>
              <a:rPr lang="en-AU" b="1">
                <a:solidFill>
                  <a:srgbClr val="153357"/>
                </a:solidFill>
                <a:latin typeface="Trebuchet MS" pitchFamily="34" charset="0"/>
              </a:rPr>
              <a:t>Jill y otros que usted presente </a:t>
            </a:r>
            <a:r>
              <a:rPr lang="en-AU" b="1" u="sng">
                <a:solidFill>
                  <a:srgbClr val="B50B1B"/>
                </a:solidFill>
                <a:latin typeface="Trebuchet MS" pitchFamily="34" charset="0"/>
              </a:rPr>
              <a:t>ingresan en su tabla del viajero</a:t>
            </a:r>
            <a:r>
              <a:rPr lang="en-AU" b="1">
                <a:solidFill>
                  <a:srgbClr val="153357"/>
                </a:solidFill>
                <a:latin typeface="Trebuchet MS" pitchFamily="34" charset="0"/>
              </a:rPr>
              <a:t> y se </a:t>
            </a:r>
            <a:r>
              <a:rPr lang="en-AU" b="1" u="sng">
                <a:solidFill>
                  <a:srgbClr val="B50B1B"/>
                </a:solidFill>
                <a:latin typeface="Trebuchet MS" pitchFamily="34" charset="0"/>
              </a:rPr>
              <a:t>colocan en su estructura matriz</a:t>
            </a:r>
            <a:endParaRPr lang="en-US" b="1" u="sng">
              <a:solidFill>
                <a:srgbClr val="B50B1B"/>
              </a:solidFill>
              <a:latin typeface="Trebuchet MS" pitchFamily="34" charset="0"/>
            </a:endParaRPr>
          </a:p>
        </p:txBody>
      </p:sp>
      <p:sp>
        <p:nvSpPr>
          <p:cNvPr id="181" name="Text Box 185"/>
          <p:cNvSpPr txBox="1">
            <a:spLocks noChangeArrowheads="1"/>
          </p:cNvSpPr>
          <p:nvPr/>
        </p:nvSpPr>
        <p:spPr bwMode="auto">
          <a:xfrm>
            <a:off x="254000" y="5327650"/>
            <a:ext cx="4391025" cy="1169988"/>
          </a:xfrm>
          <a:prstGeom prst="rect">
            <a:avLst/>
          </a:prstGeom>
          <a:noFill/>
          <a:ln w="9525">
            <a:noFill/>
            <a:miter lim="800000"/>
            <a:headEnd/>
            <a:tailEnd/>
          </a:ln>
        </p:spPr>
        <p:txBody>
          <a:bodyPr>
            <a:spAutoFit/>
          </a:bodyPr>
          <a:lstStyle/>
          <a:p>
            <a:pPr>
              <a:spcBef>
                <a:spcPct val="50000"/>
              </a:spcBef>
            </a:pPr>
            <a:r>
              <a:rPr lang="en-AU" b="1">
                <a:solidFill>
                  <a:srgbClr val="153357"/>
                </a:solidFill>
                <a:latin typeface="Trebuchet MS" pitchFamily="34" charset="0"/>
              </a:rPr>
              <a:t>Cuando 8 personas llenan su </a:t>
            </a:r>
            <a:r>
              <a:rPr lang="en-AU" b="1">
                <a:solidFill>
                  <a:srgbClr val="B50B1B"/>
                </a:solidFill>
                <a:latin typeface="Trebuchet MS" pitchFamily="34" charset="0"/>
              </a:rPr>
              <a:t>tabla del viajero,</a:t>
            </a:r>
            <a:r>
              <a:rPr lang="en-AU" b="1">
                <a:solidFill>
                  <a:srgbClr val="153357"/>
                </a:solidFill>
                <a:latin typeface="Trebuchet MS" pitchFamily="34" charset="0"/>
              </a:rPr>
              <a:t> la tabla se divide para formar 2 nuevas tablas y la persona que está en el nivel 4 (</a:t>
            </a:r>
            <a:r>
              <a:rPr lang="en-AU" b="1">
                <a:solidFill>
                  <a:srgbClr val="B50B1B"/>
                </a:solidFill>
                <a:latin typeface="Trebuchet MS" pitchFamily="34" charset="0"/>
              </a:rPr>
              <a:t>Tom</a:t>
            </a:r>
            <a:r>
              <a:rPr lang="en-AU" b="1">
                <a:solidFill>
                  <a:srgbClr val="153357"/>
                </a:solidFill>
                <a:latin typeface="Trebuchet MS" pitchFamily="34" charset="0"/>
              </a:rPr>
              <a:t>), asciende a la </a:t>
            </a:r>
            <a:r>
              <a:rPr lang="en-AU" b="1">
                <a:solidFill>
                  <a:srgbClr val="B50B1B"/>
                </a:solidFill>
                <a:latin typeface="Trebuchet MS" pitchFamily="34" charset="0"/>
              </a:rPr>
              <a:t>tabla exprés </a:t>
            </a:r>
            <a:r>
              <a:rPr lang="en-AU" b="1">
                <a:solidFill>
                  <a:srgbClr val="153357"/>
                </a:solidFill>
                <a:latin typeface="Trebuchet MS" pitchFamily="34" charset="0"/>
              </a:rPr>
              <a:t>recibiendo USD $ 500 para ganar pagos adicionales.</a:t>
            </a:r>
            <a:endParaRPr lang="en-US" b="1" u="sng">
              <a:solidFill>
                <a:srgbClr val="B50B1B"/>
              </a:solidFill>
              <a:latin typeface="Trebuchet MS" pitchFamily="34" charset="0"/>
            </a:endParaRPr>
          </a:p>
        </p:txBody>
      </p:sp>
      <p:sp>
        <p:nvSpPr>
          <p:cNvPr id="40007" name="AutoShape 210"/>
          <p:cNvSpPr>
            <a:spLocks noChangeArrowheads="1"/>
          </p:cNvSpPr>
          <p:nvPr/>
        </p:nvSpPr>
        <p:spPr bwMode="auto">
          <a:xfrm>
            <a:off x="1258888" y="1455738"/>
            <a:ext cx="2305050" cy="1727200"/>
          </a:xfrm>
          <a:prstGeom prst="flowChartAlternateProcess">
            <a:avLst/>
          </a:prstGeom>
          <a:noFill/>
          <a:ln w="9525">
            <a:solidFill>
              <a:schemeClr val="tx1"/>
            </a:solidFill>
            <a:miter lim="800000"/>
            <a:headEnd/>
            <a:tailEnd/>
          </a:ln>
        </p:spPr>
        <p:txBody>
          <a:bodyPr wrap="none" anchor="ctr"/>
          <a:lstStyle/>
          <a:p>
            <a:pPr algn="ctr"/>
            <a:endParaRPr lang="en-IN"/>
          </a:p>
        </p:txBody>
      </p:sp>
      <p:sp>
        <p:nvSpPr>
          <p:cNvPr id="40008" name="Text Box 211"/>
          <p:cNvSpPr txBox="1">
            <a:spLocks noChangeArrowheads="1"/>
          </p:cNvSpPr>
          <p:nvPr/>
        </p:nvSpPr>
        <p:spPr bwMode="auto">
          <a:xfrm>
            <a:off x="1582738" y="1311275"/>
            <a:ext cx="1738312" cy="314325"/>
          </a:xfrm>
          <a:prstGeom prst="rect">
            <a:avLst/>
          </a:prstGeom>
          <a:solidFill>
            <a:schemeClr val="bg1"/>
          </a:solidFill>
          <a:ln w="9525">
            <a:solidFill>
              <a:schemeClr val="bg2"/>
            </a:solidFill>
            <a:miter lim="800000"/>
            <a:headEnd/>
            <a:tailEnd/>
          </a:ln>
        </p:spPr>
        <p:txBody>
          <a:bodyPr>
            <a:spAutoFit/>
          </a:bodyPr>
          <a:lstStyle/>
          <a:p>
            <a:pPr algn="ctr">
              <a:spcBef>
                <a:spcPct val="50000"/>
              </a:spcBef>
            </a:pPr>
            <a:r>
              <a:rPr lang="en-AU" b="1">
                <a:solidFill>
                  <a:srgbClr val="153357"/>
                </a:solidFill>
                <a:latin typeface="Futura Lt BT"/>
              </a:rPr>
              <a:t>Estructura matriz</a:t>
            </a:r>
            <a:endParaRPr lang="en-US" b="1">
              <a:solidFill>
                <a:srgbClr val="153357"/>
              </a:solidFill>
              <a:latin typeface="Futura Lt BT"/>
            </a:endParaRPr>
          </a:p>
        </p:txBody>
      </p:sp>
      <p:grpSp>
        <p:nvGrpSpPr>
          <p:cNvPr id="40009" name="Group 160"/>
          <p:cNvGrpSpPr>
            <a:grpSpLocks/>
          </p:cNvGrpSpPr>
          <p:nvPr/>
        </p:nvGrpSpPr>
        <p:grpSpPr bwMode="auto">
          <a:xfrm>
            <a:off x="1423988" y="1639888"/>
            <a:ext cx="2052637" cy="1325562"/>
            <a:chOff x="1330324" y="2239963"/>
            <a:chExt cx="2052639" cy="1325562"/>
          </a:xfrm>
        </p:grpSpPr>
        <p:pic>
          <p:nvPicPr>
            <p:cNvPr id="40010" name="Picture 4" descr="C:\Documents and Settings\Michael\My Documents\My Pictures\Microsoft Clip Organizer\j0431614.png"/>
            <p:cNvPicPr>
              <a:picLocks noChangeAspect="1" noChangeArrowheads="1"/>
            </p:cNvPicPr>
            <p:nvPr/>
          </p:nvPicPr>
          <p:blipFill>
            <a:blip r:embed="rId5"/>
            <a:srcRect/>
            <a:stretch>
              <a:fillRect/>
            </a:stretch>
          </p:blipFill>
          <p:spPr bwMode="auto">
            <a:xfrm>
              <a:off x="1403350" y="2455863"/>
              <a:ext cx="287338" cy="287337"/>
            </a:xfrm>
            <a:prstGeom prst="rect">
              <a:avLst/>
            </a:prstGeom>
            <a:noFill/>
            <a:ln w="9525">
              <a:noFill/>
              <a:miter lim="800000"/>
              <a:headEnd/>
              <a:tailEnd/>
            </a:ln>
          </p:spPr>
        </p:pic>
        <p:pic>
          <p:nvPicPr>
            <p:cNvPr id="40011" name="Picture 4" descr="C:\Documents and Settings\Michael\My Documents\My Pictures\Microsoft Clip Organizer\j0431614.png"/>
            <p:cNvPicPr>
              <a:picLocks noChangeAspect="1" noChangeArrowheads="1"/>
            </p:cNvPicPr>
            <p:nvPr/>
          </p:nvPicPr>
          <p:blipFill>
            <a:blip r:embed="rId5"/>
            <a:srcRect/>
            <a:stretch>
              <a:fillRect/>
            </a:stretch>
          </p:blipFill>
          <p:spPr bwMode="auto">
            <a:xfrm>
              <a:off x="1403350" y="3032125"/>
              <a:ext cx="287338" cy="287338"/>
            </a:xfrm>
            <a:prstGeom prst="rect">
              <a:avLst/>
            </a:prstGeom>
            <a:noFill/>
            <a:ln w="9525">
              <a:noFill/>
              <a:miter lim="800000"/>
              <a:headEnd/>
              <a:tailEnd/>
            </a:ln>
          </p:spPr>
        </p:pic>
        <p:pic>
          <p:nvPicPr>
            <p:cNvPr id="40012" name="Picture 4" descr="C:\Documents and Settings\Michael\My Documents\My Pictures\Microsoft Clip Organizer\j0431614.png"/>
            <p:cNvPicPr>
              <a:picLocks noChangeAspect="1" noChangeArrowheads="1"/>
            </p:cNvPicPr>
            <p:nvPr/>
          </p:nvPicPr>
          <p:blipFill>
            <a:blip r:embed="rId5"/>
            <a:srcRect/>
            <a:stretch>
              <a:fillRect/>
            </a:stretch>
          </p:blipFill>
          <p:spPr bwMode="auto">
            <a:xfrm>
              <a:off x="2122488" y="3032125"/>
              <a:ext cx="287337" cy="287338"/>
            </a:xfrm>
            <a:prstGeom prst="rect">
              <a:avLst/>
            </a:prstGeom>
            <a:noFill/>
            <a:ln w="9525">
              <a:noFill/>
              <a:miter lim="800000"/>
              <a:headEnd/>
              <a:tailEnd/>
            </a:ln>
          </p:spPr>
        </p:pic>
        <p:pic>
          <p:nvPicPr>
            <p:cNvPr id="40013" name="Picture 4" descr="C:\Documents and Settings\Michael\My Documents\My Pictures\Microsoft Clip Organizer\j0431614.png"/>
            <p:cNvPicPr>
              <a:picLocks noChangeAspect="1" noChangeArrowheads="1"/>
            </p:cNvPicPr>
            <p:nvPr/>
          </p:nvPicPr>
          <p:blipFill>
            <a:blip r:embed="rId5"/>
            <a:srcRect/>
            <a:stretch>
              <a:fillRect/>
            </a:stretch>
          </p:blipFill>
          <p:spPr bwMode="auto">
            <a:xfrm>
              <a:off x="1762125" y="3032125"/>
              <a:ext cx="287338" cy="287338"/>
            </a:xfrm>
            <a:prstGeom prst="rect">
              <a:avLst/>
            </a:prstGeom>
            <a:noFill/>
            <a:ln w="9525">
              <a:noFill/>
              <a:miter lim="800000"/>
              <a:headEnd/>
              <a:tailEnd/>
            </a:ln>
          </p:spPr>
        </p:pic>
        <p:pic>
          <p:nvPicPr>
            <p:cNvPr id="40014" name="Picture 4" descr="C:\Documents and Settings\Michael\My Documents\My Pictures\Microsoft Clip Organizer\j0431614.png"/>
            <p:cNvPicPr>
              <a:picLocks noChangeAspect="1" noChangeArrowheads="1"/>
            </p:cNvPicPr>
            <p:nvPr/>
          </p:nvPicPr>
          <p:blipFill>
            <a:blip r:embed="rId5"/>
            <a:srcRect/>
            <a:stretch>
              <a:fillRect/>
            </a:stretch>
          </p:blipFill>
          <p:spPr bwMode="auto">
            <a:xfrm>
              <a:off x="2914650" y="3032125"/>
              <a:ext cx="287338" cy="287338"/>
            </a:xfrm>
            <a:prstGeom prst="rect">
              <a:avLst/>
            </a:prstGeom>
            <a:noFill/>
            <a:ln w="9525">
              <a:noFill/>
              <a:miter lim="800000"/>
              <a:headEnd/>
              <a:tailEnd/>
            </a:ln>
          </p:spPr>
        </p:pic>
        <p:pic>
          <p:nvPicPr>
            <p:cNvPr id="40015" name="Picture 4" descr="C:\Documents and Settings\Michael\My Documents\My Pictures\Microsoft Clip Organizer\j0431614.png"/>
            <p:cNvPicPr>
              <a:picLocks noChangeAspect="1" noChangeArrowheads="1"/>
            </p:cNvPicPr>
            <p:nvPr/>
          </p:nvPicPr>
          <p:blipFill>
            <a:blip r:embed="rId5"/>
            <a:srcRect/>
            <a:stretch>
              <a:fillRect/>
            </a:stretch>
          </p:blipFill>
          <p:spPr bwMode="auto">
            <a:xfrm>
              <a:off x="2482850" y="3032125"/>
              <a:ext cx="287338" cy="287338"/>
            </a:xfrm>
            <a:prstGeom prst="rect">
              <a:avLst/>
            </a:prstGeom>
            <a:noFill/>
            <a:ln w="9525">
              <a:noFill/>
              <a:miter lim="800000"/>
              <a:headEnd/>
              <a:tailEnd/>
            </a:ln>
          </p:spPr>
        </p:pic>
        <p:cxnSp>
          <p:nvCxnSpPr>
            <p:cNvPr id="40016" name="AutoShape 151"/>
            <p:cNvCxnSpPr>
              <a:cxnSpLocks noChangeShapeType="1"/>
            </p:cNvCxnSpPr>
            <p:nvPr/>
          </p:nvCxnSpPr>
          <p:spPr bwMode="auto">
            <a:xfrm flipH="1">
              <a:off x="1546225" y="2743200"/>
              <a:ext cx="1588" cy="217488"/>
            </a:xfrm>
            <a:prstGeom prst="straightConnector1">
              <a:avLst/>
            </a:prstGeom>
            <a:noFill/>
            <a:ln w="9525">
              <a:solidFill>
                <a:schemeClr val="tx1"/>
              </a:solidFill>
              <a:round/>
              <a:headEnd/>
              <a:tailEnd/>
            </a:ln>
          </p:spPr>
        </p:cxnSp>
        <p:cxnSp>
          <p:nvCxnSpPr>
            <p:cNvPr id="40017" name="AutoShape 153"/>
            <p:cNvCxnSpPr>
              <a:cxnSpLocks noChangeShapeType="1"/>
            </p:cNvCxnSpPr>
            <p:nvPr/>
          </p:nvCxnSpPr>
          <p:spPr bwMode="auto">
            <a:xfrm>
              <a:off x="1906588" y="2816225"/>
              <a:ext cx="0" cy="144463"/>
            </a:xfrm>
            <a:prstGeom prst="straightConnector1">
              <a:avLst/>
            </a:prstGeom>
            <a:noFill/>
            <a:ln w="9525">
              <a:solidFill>
                <a:schemeClr val="tx1"/>
              </a:solidFill>
              <a:round/>
              <a:headEnd/>
              <a:tailEnd/>
            </a:ln>
          </p:spPr>
        </p:cxnSp>
        <p:cxnSp>
          <p:nvCxnSpPr>
            <p:cNvPr id="40018" name="AutoShape 154"/>
            <p:cNvCxnSpPr>
              <a:cxnSpLocks noChangeShapeType="1"/>
            </p:cNvCxnSpPr>
            <p:nvPr/>
          </p:nvCxnSpPr>
          <p:spPr bwMode="auto">
            <a:xfrm>
              <a:off x="2266950" y="2816225"/>
              <a:ext cx="0" cy="144463"/>
            </a:xfrm>
            <a:prstGeom prst="straightConnector1">
              <a:avLst/>
            </a:prstGeom>
            <a:noFill/>
            <a:ln w="9525">
              <a:solidFill>
                <a:schemeClr val="tx1"/>
              </a:solidFill>
              <a:round/>
              <a:headEnd/>
              <a:tailEnd/>
            </a:ln>
          </p:spPr>
        </p:cxnSp>
        <p:cxnSp>
          <p:nvCxnSpPr>
            <p:cNvPr id="40019" name="AutoShape 155"/>
            <p:cNvCxnSpPr>
              <a:cxnSpLocks noChangeShapeType="1"/>
            </p:cNvCxnSpPr>
            <p:nvPr/>
          </p:nvCxnSpPr>
          <p:spPr bwMode="auto">
            <a:xfrm>
              <a:off x="2627313" y="2816225"/>
              <a:ext cx="0" cy="144463"/>
            </a:xfrm>
            <a:prstGeom prst="straightConnector1">
              <a:avLst/>
            </a:prstGeom>
            <a:noFill/>
            <a:ln w="9525">
              <a:solidFill>
                <a:schemeClr val="tx1"/>
              </a:solidFill>
              <a:round/>
              <a:headEnd/>
              <a:tailEnd/>
            </a:ln>
          </p:spPr>
        </p:cxnSp>
        <p:cxnSp>
          <p:nvCxnSpPr>
            <p:cNvPr id="40020" name="AutoShape 156"/>
            <p:cNvCxnSpPr>
              <a:cxnSpLocks noChangeShapeType="1"/>
            </p:cNvCxnSpPr>
            <p:nvPr/>
          </p:nvCxnSpPr>
          <p:spPr bwMode="auto">
            <a:xfrm>
              <a:off x="3059113" y="2816225"/>
              <a:ext cx="0" cy="144463"/>
            </a:xfrm>
            <a:prstGeom prst="straightConnector1">
              <a:avLst/>
            </a:prstGeom>
            <a:noFill/>
            <a:ln w="9525">
              <a:solidFill>
                <a:schemeClr val="tx1"/>
              </a:solidFill>
              <a:round/>
              <a:headEnd/>
              <a:tailEnd/>
            </a:ln>
          </p:spPr>
        </p:cxnSp>
        <p:sp>
          <p:nvSpPr>
            <p:cNvPr id="40021" name="Text Box 164"/>
            <p:cNvSpPr txBox="1">
              <a:spLocks noChangeArrowheads="1"/>
            </p:cNvSpPr>
            <p:nvPr/>
          </p:nvSpPr>
          <p:spPr bwMode="auto">
            <a:xfrm>
              <a:off x="1330324" y="2239963"/>
              <a:ext cx="555589" cy="246221"/>
            </a:xfrm>
            <a:prstGeom prst="rect">
              <a:avLst/>
            </a:prstGeom>
            <a:noFill/>
            <a:ln w="9525">
              <a:noFill/>
              <a:miter lim="800000"/>
              <a:headEnd/>
              <a:tailEnd/>
            </a:ln>
          </p:spPr>
          <p:txBody>
            <a:bodyPr>
              <a:spAutoFit/>
            </a:bodyPr>
            <a:lstStyle/>
            <a:p>
              <a:pPr>
                <a:spcBef>
                  <a:spcPct val="50000"/>
                </a:spcBef>
              </a:pPr>
              <a:r>
                <a:rPr lang="en-US" sz="1000" b="1">
                  <a:solidFill>
                    <a:srgbClr val="153357"/>
                  </a:solidFill>
                  <a:latin typeface="Trebuchet MS" pitchFamily="34" charset="0"/>
                </a:rPr>
                <a:t>Usted</a:t>
              </a:r>
            </a:p>
          </p:txBody>
        </p:sp>
        <p:sp>
          <p:nvSpPr>
            <p:cNvPr id="40022" name="Text Box 166"/>
            <p:cNvSpPr txBox="1">
              <a:spLocks noChangeArrowheads="1"/>
            </p:cNvSpPr>
            <p:nvPr/>
          </p:nvSpPr>
          <p:spPr bwMode="auto">
            <a:xfrm>
              <a:off x="1330325" y="3321050"/>
              <a:ext cx="431800" cy="244475"/>
            </a:xfrm>
            <a:prstGeom prst="rect">
              <a:avLst/>
            </a:prstGeom>
            <a:noFill/>
            <a:ln w="9525">
              <a:noFill/>
              <a:miter lim="800000"/>
              <a:headEnd/>
              <a:tailEnd/>
            </a:ln>
          </p:spPr>
          <p:txBody>
            <a:bodyPr>
              <a:spAutoFit/>
            </a:bodyPr>
            <a:lstStyle/>
            <a:p>
              <a:pPr>
                <a:spcBef>
                  <a:spcPct val="50000"/>
                </a:spcBef>
              </a:pPr>
              <a:r>
                <a:rPr lang="en-AU" sz="1000" b="1">
                  <a:solidFill>
                    <a:srgbClr val="153357"/>
                  </a:solidFill>
                  <a:latin typeface="Trebuchet MS" pitchFamily="34" charset="0"/>
                </a:rPr>
                <a:t>Jill</a:t>
              </a:r>
              <a:endParaRPr lang="en-US" sz="1000" b="1">
                <a:solidFill>
                  <a:srgbClr val="153357"/>
                </a:solidFill>
                <a:latin typeface="Trebuchet MS" pitchFamily="34" charset="0"/>
              </a:endParaRPr>
            </a:p>
          </p:txBody>
        </p:sp>
        <p:sp>
          <p:nvSpPr>
            <p:cNvPr id="40023" name="Text Box 168"/>
            <p:cNvSpPr txBox="1">
              <a:spLocks noChangeArrowheads="1"/>
            </p:cNvSpPr>
            <p:nvPr/>
          </p:nvSpPr>
          <p:spPr bwMode="auto">
            <a:xfrm>
              <a:off x="1690688" y="3321050"/>
              <a:ext cx="468312" cy="244475"/>
            </a:xfrm>
            <a:prstGeom prst="rect">
              <a:avLst/>
            </a:prstGeom>
            <a:noFill/>
            <a:ln w="9525">
              <a:noFill/>
              <a:miter lim="800000"/>
              <a:headEnd/>
              <a:tailEnd/>
            </a:ln>
          </p:spPr>
          <p:txBody>
            <a:bodyPr>
              <a:spAutoFit/>
            </a:bodyPr>
            <a:lstStyle/>
            <a:p>
              <a:pPr>
                <a:spcBef>
                  <a:spcPct val="50000"/>
                </a:spcBef>
              </a:pPr>
              <a:r>
                <a:rPr lang="en-AU" sz="1000" b="1">
                  <a:solidFill>
                    <a:srgbClr val="153357"/>
                  </a:solidFill>
                  <a:latin typeface="Trebuchet MS" pitchFamily="34" charset="0"/>
                </a:rPr>
                <a:t>Mike</a:t>
              </a:r>
              <a:endParaRPr lang="en-US" sz="1000" b="1">
                <a:solidFill>
                  <a:srgbClr val="153357"/>
                </a:solidFill>
                <a:latin typeface="Trebuchet MS" pitchFamily="34" charset="0"/>
              </a:endParaRPr>
            </a:p>
          </p:txBody>
        </p:sp>
        <p:sp>
          <p:nvSpPr>
            <p:cNvPr id="40024" name="Text Box 170"/>
            <p:cNvSpPr txBox="1">
              <a:spLocks noChangeArrowheads="1"/>
            </p:cNvSpPr>
            <p:nvPr/>
          </p:nvSpPr>
          <p:spPr bwMode="auto">
            <a:xfrm>
              <a:off x="2051050" y="3321050"/>
              <a:ext cx="503238" cy="244475"/>
            </a:xfrm>
            <a:prstGeom prst="rect">
              <a:avLst/>
            </a:prstGeom>
            <a:noFill/>
            <a:ln w="9525">
              <a:noFill/>
              <a:miter lim="800000"/>
              <a:headEnd/>
              <a:tailEnd/>
            </a:ln>
          </p:spPr>
          <p:txBody>
            <a:bodyPr>
              <a:spAutoFit/>
            </a:bodyPr>
            <a:lstStyle/>
            <a:p>
              <a:pPr>
                <a:spcBef>
                  <a:spcPct val="50000"/>
                </a:spcBef>
              </a:pPr>
              <a:r>
                <a:rPr lang="en-AU" sz="1000" b="1">
                  <a:solidFill>
                    <a:srgbClr val="153357"/>
                  </a:solidFill>
                  <a:latin typeface="Trebuchet MS" pitchFamily="34" charset="0"/>
                </a:rPr>
                <a:t>Paige</a:t>
              </a:r>
              <a:endParaRPr lang="en-US" sz="1000" b="1">
                <a:solidFill>
                  <a:srgbClr val="153357"/>
                </a:solidFill>
                <a:latin typeface="Trebuchet MS" pitchFamily="34" charset="0"/>
              </a:endParaRPr>
            </a:p>
          </p:txBody>
        </p:sp>
        <p:sp>
          <p:nvSpPr>
            <p:cNvPr id="40025" name="Text Box 172"/>
            <p:cNvSpPr txBox="1">
              <a:spLocks noChangeArrowheads="1"/>
            </p:cNvSpPr>
            <p:nvPr/>
          </p:nvSpPr>
          <p:spPr bwMode="auto">
            <a:xfrm>
              <a:off x="2411413" y="3321050"/>
              <a:ext cx="611187" cy="244475"/>
            </a:xfrm>
            <a:prstGeom prst="rect">
              <a:avLst/>
            </a:prstGeom>
            <a:noFill/>
            <a:ln w="9525">
              <a:noFill/>
              <a:miter lim="800000"/>
              <a:headEnd/>
              <a:tailEnd/>
            </a:ln>
          </p:spPr>
          <p:txBody>
            <a:bodyPr>
              <a:spAutoFit/>
            </a:bodyPr>
            <a:lstStyle/>
            <a:p>
              <a:pPr>
                <a:spcBef>
                  <a:spcPct val="50000"/>
                </a:spcBef>
              </a:pPr>
              <a:r>
                <a:rPr lang="en-AU" sz="1000" b="1">
                  <a:solidFill>
                    <a:srgbClr val="153357"/>
                  </a:solidFill>
                  <a:latin typeface="Trebuchet MS" pitchFamily="34" charset="0"/>
                </a:rPr>
                <a:t>David</a:t>
              </a:r>
              <a:endParaRPr lang="en-US" sz="1000" b="1">
                <a:solidFill>
                  <a:srgbClr val="153357"/>
                </a:solidFill>
                <a:latin typeface="Trebuchet MS" pitchFamily="34" charset="0"/>
              </a:endParaRPr>
            </a:p>
          </p:txBody>
        </p:sp>
        <p:sp>
          <p:nvSpPr>
            <p:cNvPr id="40026" name="Text Box 174"/>
            <p:cNvSpPr txBox="1">
              <a:spLocks noChangeArrowheads="1"/>
            </p:cNvSpPr>
            <p:nvPr/>
          </p:nvSpPr>
          <p:spPr bwMode="auto">
            <a:xfrm>
              <a:off x="2806700" y="3321050"/>
              <a:ext cx="576263" cy="244475"/>
            </a:xfrm>
            <a:prstGeom prst="rect">
              <a:avLst/>
            </a:prstGeom>
            <a:noFill/>
            <a:ln w="9525">
              <a:noFill/>
              <a:miter lim="800000"/>
              <a:headEnd/>
              <a:tailEnd/>
            </a:ln>
          </p:spPr>
          <p:txBody>
            <a:bodyPr>
              <a:spAutoFit/>
            </a:bodyPr>
            <a:lstStyle/>
            <a:p>
              <a:pPr>
                <a:spcBef>
                  <a:spcPct val="50000"/>
                </a:spcBef>
              </a:pPr>
              <a:r>
                <a:rPr lang="en-AU" sz="1000" b="1">
                  <a:solidFill>
                    <a:srgbClr val="153357"/>
                  </a:solidFill>
                  <a:latin typeface="Trebuchet MS" pitchFamily="34" charset="0"/>
                </a:rPr>
                <a:t>Tony</a:t>
              </a:r>
              <a:endParaRPr lang="en-US" sz="1000" b="1">
                <a:solidFill>
                  <a:srgbClr val="153357"/>
                </a:solidFill>
                <a:latin typeface="Trebuchet MS" pitchFamily="34" charset="0"/>
              </a:endParaRPr>
            </a:p>
          </p:txBody>
        </p:sp>
        <p:sp>
          <p:nvSpPr>
            <p:cNvPr id="40027" name="Line 212"/>
            <p:cNvSpPr>
              <a:spLocks noChangeShapeType="1"/>
            </p:cNvSpPr>
            <p:nvPr/>
          </p:nvSpPr>
          <p:spPr bwMode="auto">
            <a:xfrm>
              <a:off x="1546225" y="2816225"/>
              <a:ext cx="1512888" cy="0"/>
            </a:xfrm>
            <a:prstGeom prst="line">
              <a:avLst/>
            </a:prstGeom>
            <a:noFill/>
            <a:ln w="9525">
              <a:solidFill>
                <a:schemeClr val="tx1"/>
              </a:solidFill>
              <a:round/>
              <a:headEnd/>
              <a:tailEnd/>
            </a:ln>
          </p:spPr>
          <p:txBody>
            <a:bodyPr/>
            <a:lstStyle/>
            <a:p>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animEffect transition="in" filter="dissolve">
                                      <p:cBhvr>
                                        <p:cTn id="7" dur="500"/>
                                        <p:tgtEl>
                                          <p:spTgt spid="1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8">
                                            <p:txEl>
                                              <p:pRg st="1" end="1"/>
                                            </p:txEl>
                                          </p:spTgt>
                                        </p:tgtEl>
                                        <p:attrNameLst>
                                          <p:attrName>style.visibility</p:attrName>
                                        </p:attrNameLst>
                                      </p:cBhvr>
                                      <p:to>
                                        <p:strVal val="visible"/>
                                      </p:to>
                                    </p:set>
                                    <p:animEffect transition="in" filter="dissolve">
                                      <p:cBhvr>
                                        <p:cTn id="12" dur="500"/>
                                        <p:tgtEl>
                                          <p:spTgt spid="178">
                                            <p:txEl>
                                              <p:pRg st="1" end="1"/>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59"/>
                                        </p:tgtEl>
                                        <p:attrNameLst>
                                          <p:attrName>style.visibility</p:attrName>
                                        </p:attrNameLst>
                                      </p:cBhvr>
                                      <p:to>
                                        <p:strVal val="visible"/>
                                      </p:to>
                                    </p:set>
                                    <p:animEffect transition="in" filter="dissolve">
                                      <p:cBhvr>
                                        <p:cTn id="16" dur="500"/>
                                        <p:tgtEl>
                                          <p:spTgt spid="15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67"/>
                                        </p:tgtEl>
                                        <p:attrNameLst>
                                          <p:attrName>style.visibility</p:attrName>
                                        </p:attrNameLst>
                                      </p:cBhvr>
                                      <p:to>
                                        <p:strVal val="visible"/>
                                      </p:to>
                                    </p:set>
                                    <p:animEffect transition="in" filter="dissolve">
                                      <p:cBhvr>
                                        <p:cTn id="19" dur="500"/>
                                        <p:tgtEl>
                                          <p:spTgt spid="16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grpId="0" nodeType="clickEffect">
                                  <p:stCondLst>
                                    <p:cond delay="0"/>
                                  </p:stCondLst>
                                  <p:childTnLst>
                                    <p:animEffect transition="out" filter="dissolve">
                                      <p:cBhvr>
                                        <p:cTn id="23" dur="500"/>
                                        <p:tgtEl>
                                          <p:spTgt spid="178">
                                            <p:txEl>
                                              <p:pRg st="0" end="0"/>
                                            </p:txEl>
                                          </p:spTgt>
                                        </p:tgtEl>
                                      </p:cBhvr>
                                    </p:animEffect>
                                    <p:set>
                                      <p:cBhvr>
                                        <p:cTn id="24" dur="1" fill="hold">
                                          <p:stCondLst>
                                            <p:cond delay="499"/>
                                          </p:stCondLst>
                                        </p:cTn>
                                        <p:tgtEl>
                                          <p:spTgt spid="178">
                                            <p:txEl>
                                              <p:pRg st="0" end="0"/>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0" nodeType="clickEffect">
                                  <p:stCondLst>
                                    <p:cond delay="0"/>
                                  </p:stCondLst>
                                  <p:childTnLst>
                                    <p:animEffect transition="out" filter="dissolve">
                                      <p:cBhvr>
                                        <p:cTn id="28" dur="500"/>
                                        <p:tgtEl>
                                          <p:spTgt spid="178">
                                            <p:txEl>
                                              <p:pRg st="1" end="1"/>
                                            </p:txEl>
                                          </p:spTgt>
                                        </p:tgtEl>
                                      </p:cBhvr>
                                    </p:animEffect>
                                    <p:set>
                                      <p:cBhvr>
                                        <p:cTn id="29" dur="1" fill="hold">
                                          <p:stCondLst>
                                            <p:cond delay="499"/>
                                          </p:stCondLst>
                                        </p:cTn>
                                        <p:tgtEl>
                                          <p:spTgt spid="178">
                                            <p:txEl>
                                              <p:pRg st="1" end="1"/>
                                            </p:txEl>
                                          </p:spTgt>
                                        </p:tgtEl>
                                        <p:attrNameLst>
                                          <p:attrName>style.visibility</p:attrName>
                                        </p:attrNameLst>
                                      </p:cBhvr>
                                      <p:to>
                                        <p:strVal val="hidden"/>
                                      </p:to>
                                    </p:set>
                                  </p:childTnLst>
                                </p:cTn>
                              </p:par>
                            </p:childTnLst>
                          </p:cTn>
                        </p:par>
                        <p:par>
                          <p:cTn id="30" fill="hold">
                            <p:stCondLst>
                              <p:cond delay="500"/>
                            </p:stCondLst>
                            <p:childTnLst>
                              <p:par>
                                <p:cTn id="31" presetID="9" presetClass="entr" presetSubtype="0" fill="hold" grpId="0" nodeType="afterEffect">
                                  <p:stCondLst>
                                    <p:cond delay="0"/>
                                  </p:stCondLst>
                                  <p:childTnLst>
                                    <p:set>
                                      <p:cBhvr>
                                        <p:cTn id="32" dur="1" fill="hold">
                                          <p:stCondLst>
                                            <p:cond delay="0"/>
                                          </p:stCondLst>
                                        </p:cTn>
                                        <p:tgtEl>
                                          <p:spTgt spid="179"/>
                                        </p:tgtEl>
                                        <p:attrNameLst>
                                          <p:attrName>style.visibility</p:attrName>
                                        </p:attrNameLst>
                                      </p:cBhvr>
                                      <p:to>
                                        <p:strVal val="visible"/>
                                      </p:to>
                                    </p:set>
                                    <p:animEffect transition="in" filter="dissolve">
                                      <p:cBhvr>
                                        <p:cTn id="33" dur="500"/>
                                        <p:tgtEl>
                                          <p:spTgt spid="179"/>
                                        </p:tgtEl>
                                      </p:cBhvr>
                                    </p:animEffect>
                                  </p:childTnLst>
                                </p:cTn>
                              </p:par>
                            </p:childTnLst>
                          </p:cTn>
                        </p:par>
                        <p:par>
                          <p:cTn id="34" fill="hold">
                            <p:stCondLst>
                              <p:cond delay="1000"/>
                            </p:stCondLst>
                            <p:childTnLst>
                              <p:par>
                                <p:cTn id="35" presetID="9" presetClass="entr" presetSubtype="0" fill="hold" nodeType="afterEffect">
                                  <p:stCondLst>
                                    <p:cond delay="0"/>
                                  </p:stCondLst>
                                  <p:childTnLst>
                                    <p:set>
                                      <p:cBhvr>
                                        <p:cTn id="36" dur="1" fill="hold">
                                          <p:stCondLst>
                                            <p:cond delay="0"/>
                                          </p:stCondLst>
                                        </p:cTn>
                                        <p:tgtEl>
                                          <p:spTgt spid="160"/>
                                        </p:tgtEl>
                                        <p:attrNameLst>
                                          <p:attrName>style.visibility</p:attrName>
                                        </p:attrNameLst>
                                      </p:cBhvr>
                                      <p:to>
                                        <p:strVal val="visible"/>
                                      </p:to>
                                    </p:set>
                                    <p:animEffect transition="in" filter="dissolve">
                                      <p:cBhvr>
                                        <p:cTn id="37" dur="500"/>
                                        <p:tgtEl>
                                          <p:spTgt spid="160"/>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68"/>
                                        </p:tgtEl>
                                        <p:attrNameLst>
                                          <p:attrName>style.visibility</p:attrName>
                                        </p:attrNameLst>
                                      </p:cBhvr>
                                      <p:to>
                                        <p:strVal val="visible"/>
                                      </p:to>
                                    </p:set>
                                    <p:animEffect transition="in" filter="dissolve">
                                      <p:cBhvr>
                                        <p:cTn id="40" dur="500"/>
                                        <p:tgtEl>
                                          <p:spTgt spid="168"/>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80"/>
                                        </p:tgtEl>
                                        <p:attrNameLst>
                                          <p:attrName>style.visibility</p:attrName>
                                        </p:attrNameLst>
                                      </p:cBhvr>
                                      <p:to>
                                        <p:strVal val="visible"/>
                                      </p:to>
                                    </p:set>
                                    <p:animEffect transition="in" filter="dissolve">
                                      <p:cBhvr>
                                        <p:cTn id="45" dur="500"/>
                                        <p:tgtEl>
                                          <p:spTgt spid="180"/>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161"/>
                                        </p:tgtEl>
                                        <p:attrNameLst>
                                          <p:attrName>style.visibility</p:attrName>
                                        </p:attrNameLst>
                                      </p:cBhvr>
                                      <p:to>
                                        <p:strVal val="visible"/>
                                      </p:to>
                                    </p:set>
                                    <p:animEffect transition="in" filter="dissolve">
                                      <p:cBhvr>
                                        <p:cTn id="50" dur="500"/>
                                        <p:tgtEl>
                                          <p:spTgt spid="161"/>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69"/>
                                        </p:tgtEl>
                                        <p:attrNameLst>
                                          <p:attrName>style.visibility</p:attrName>
                                        </p:attrNameLst>
                                      </p:cBhvr>
                                      <p:to>
                                        <p:strVal val="visible"/>
                                      </p:to>
                                    </p:set>
                                    <p:animEffect transition="in" filter="dissolve">
                                      <p:cBhvr>
                                        <p:cTn id="53" dur="500"/>
                                        <p:tgtEl>
                                          <p:spTgt spid="169"/>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162"/>
                                        </p:tgtEl>
                                        <p:attrNameLst>
                                          <p:attrName>style.visibility</p:attrName>
                                        </p:attrNameLst>
                                      </p:cBhvr>
                                      <p:to>
                                        <p:strVal val="visible"/>
                                      </p:to>
                                    </p:set>
                                    <p:animEffect transition="in" filter="dissolve">
                                      <p:cBhvr>
                                        <p:cTn id="58" dur="500"/>
                                        <p:tgtEl>
                                          <p:spTgt spid="162"/>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70"/>
                                        </p:tgtEl>
                                        <p:attrNameLst>
                                          <p:attrName>style.visibility</p:attrName>
                                        </p:attrNameLst>
                                      </p:cBhvr>
                                      <p:to>
                                        <p:strVal val="visible"/>
                                      </p:to>
                                    </p:set>
                                    <p:animEffect transition="in" filter="dissolve">
                                      <p:cBhvr>
                                        <p:cTn id="61" dur="500"/>
                                        <p:tgtEl>
                                          <p:spTgt spid="170"/>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163"/>
                                        </p:tgtEl>
                                        <p:attrNameLst>
                                          <p:attrName>style.visibility</p:attrName>
                                        </p:attrNameLst>
                                      </p:cBhvr>
                                      <p:to>
                                        <p:strVal val="visible"/>
                                      </p:to>
                                    </p:set>
                                    <p:animEffect transition="in" filter="dissolve">
                                      <p:cBhvr>
                                        <p:cTn id="66" dur="500"/>
                                        <p:tgtEl>
                                          <p:spTgt spid="163"/>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171"/>
                                        </p:tgtEl>
                                        <p:attrNameLst>
                                          <p:attrName>style.visibility</p:attrName>
                                        </p:attrNameLst>
                                      </p:cBhvr>
                                      <p:to>
                                        <p:strVal val="visible"/>
                                      </p:to>
                                    </p:set>
                                    <p:animEffect transition="in" filter="dissolve">
                                      <p:cBhvr>
                                        <p:cTn id="69" dur="500"/>
                                        <p:tgtEl>
                                          <p:spTgt spid="171"/>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nodeType="clickEffect">
                                  <p:stCondLst>
                                    <p:cond delay="0"/>
                                  </p:stCondLst>
                                  <p:childTnLst>
                                    <p:set>
                                      <p:cBhvr>
                                        <p:cTn id="73" dur="1" fill="hold">
                                          <p:stCondLst>
                                            <p:cond delay="0"/>
                                          </p:stCondLst>
                                        </p:cTn>
                                        <p:tgtEl>
                                          <p:spTgt spid="164"/>
                                        </p:tgtEl>
                                        <p:attrNameLst>
                                          <p:attrName>style.visibility</p:attrName>
                                        </p:attrNameLst>
                                      </p:cBhvr>
                                      <p:to>
                                        <p:strVal val="visible"/>
                                      </p:to>
                                    </p:set>
                                    <p:animEffect transition="in" filter="dissolve">
                                      <p:cBhvr>
                                        <p:cTn id="74" dur="500"/>
                                        <p:tgtEl>
                                          <p:spTgt spid="164"/>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172"/>
                                        </p:tgtEl>
                                        <p:attrNameLst>
                                          <p:attrName>style.visibility</p:attrName>
                                        </p:attrNameLst>
                                      </p:cBhvr>
                                      <p:to>
                                        <p:strVal val="visible"/>
                                      </p:to>
                                    </p:set>
                                    <p:animEffect transition="in" filter="dissolve">
                                      <p:cBhvr>
                                        <p:cTn id="77" dur="500"/>
                                        <p:tgtEl>
                                          <p:spTgt spid="172"/>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165"/>
                                        </p:tgtEl>
                                        <p:attrNameLst>
                                          <p:attrName>style.visibility</p:attrName>
                                        </p:attrNameLst>
                                      </p:cBhvr>
                                      <p:to>
                                        <p:strVal val="visible"/>
                                      </p:to>
                                    </p:set>
                                    <p:animEffect transition="in" filter="dissolve">
                                      <p:cBhvr>
                                        <p:cTn id="82" dur="500"/>
                                        <p:tgtEl>
                                          <p:spTgt spid="165"/>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173"/>
                                        </p:tgtEl>
                                        <p:attrNameLst>
                                          <p:attrName>style.visibility</p:attrName>
                                        </p:attrNameLst>
                                      </p:cBhvr>
                                      <p:to>
                                        <p:strVal val="visible"/>
                                      </p:to>
                                    </p:set>
                                    <p:animEffect transition="in" filter="dissolve">
                                      <p:cBhvr>
                                        <p:cTn id="85" dur="500"/>
                                        <p:tgtEl>
                                          <p:spTgt spid="173"/>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nodeType="clickEffect">
                                  <p:stCondLst>
                                    <p:cond delay="0"/>
                                  </p:stCondLst>
                                  <p:childTnLst>
                                    <p:set>
                                      <p:cBhvr>
                                        <p:cTn id="89" dur="1" fill="hold">
                                          <p:stCondLst>
                                            <p:cond delay="0"/>
                                          </p:stCondLst>
                                        </p:cTn>
                                        <p:tgtEl>
                                          <p:spTgt spid="166"/>
                                        </p:tgtEl>
                                        <p:attrNameLst>
                                          <p:attrName>style.visibility</p:attrName>
                                        </p:attrNameLst>
                                      </p:cBhvr>
                                      <p:to>
                                        <p:strVal val="visible"/>
                                      </p:to>
                                    </p:set>
                                    <p:animEffect transition="in" filter="dissolve">
                                      <p:cBhvr>
                                        <p:cTn id="90" dur="500"/>
                                        <p:tgtEl>
                                          <p:spTgt spid="166"/>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174"/>
                                        </p:tgtEl>
                                        <p:attrNameLst>
                                          <p:attrName>style.visibility</p:attrName>
                                        </p:attrNameLst>
                                      </p:cBhvr>
                                      <p:to>
                                        <p:strVal val="visible"/>
                                      </p:to>
                                    </p:set>
                                    <p:animEffect transition="in" filter="dissolve">
                                      <p:cBhvr>
                                        <p:cTn id="93" dur="500"/>
                                        <p:tgtEl>
                                          <p:spTgt spid="174"/>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xit" presetSubtype="0" fill="hold" grpId="1" nodeType="clickEffect">
                                  <p:stCondLst>
                                    <p:cond delay="0"/>
                                  </p:stCondLst>
                                  <p:childTnLst>
                                    <p:animEffect transition="out" filter="dissolve">
                                      <p:cBhvr>
                                        <p:cTn id="97" dur="500"/>
                                        <p:tgtEl>
                                          <p:spTgt spid="179"/>
                                        </p:tgtEl>
                                      </p:cBhvr>
                                    </p:animEffect>
                                    <p:set>
                                      <p:cBhvr>
                                        <p:cTn id="98" dur="1" fill="hold">
                                          <p:stCondLst>
                                            <p:cond delay="499"/>
                                          </p:stCondLst>
                                        </p:cTn>
                                        <p:tgtEl>
                                          <p:spTgt spid="179"/>
                                        </p:tgtEl>
                                        <p:attrNameLst>
                                          <p:attrName>style.visibility</p:attrName>
                                        </p:attrNameLst>
                                      </p:cBhvr>
                                      <p:to>
                                        <p:strVal val="hidden"/>
                                      </p:to>
                                    </p:set>
                                  </p:childTnLst>
                                </p:cTn>
                              </p:par>
                              <p:par>
                                <p:cTn id="99" presetID="9" presetClass="exit" presetSubtype="0" fill="hold" grpId="1" nodeType="withEffect">
                                  <p:stCondLst>
                                    <p:cond delay="0"/>
                                  </p:stCondLst>
                                  <p:childTnLst>
                                    <p:animEffect transition="out" filter="dissolve">
                                      <p:cBhvr>
                                        <p:cTn id="100" dur="500"/>
                                        <p:tgtEl>
                                          <p:spTgt spid="180"/>
                                        </p:tgtEl>
                                      </p:cBhvr>
                                    </p:animEffect>
                                    <p:set>
                                      <p:cBhvr>
                                        <p:cTn id="101" dur="1" fill="hold">
                                          <p:stCondLst>
                                            <p:cond delay="499"/>
                                          </p:stCondLst>
                                        </p:cTn>
                                        <p:tgtEl>
                                          <p:spTgt spid="180"/>
                                        </p:tgtEl>
                                        <p:attrNameLst>
                                          <p:attrName>style.visibility</p:attrName>
                                        </p:attrNameLst>
                                      </p:cBhvr>
                                      <p:to>
                                        <p:strVal val="hidden"/>
                                      </p:to>
                                    </p:set>
                                  </p:childTnLst>
                                </p:cTn>
                              </p:par>
                            </p:childTnLst>
                          </p:cTn>
                        </p:par>
                        <p:par>
                          <p:cTn id="102" fill="hold">
                            <p:stCondLst>
                              <p:cond delay="500"/>
                            </p:stCondLst>
                            <p:childTnLst>
                              <p:par>
                                <p:cTn id="103" presetID="9" presetClass="entr" presetSubtype="0"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dissolve">
                                      <p:cBhvr>
                                        <p:cTn id="105" dur="500"/>
                                        <p:tgtEl>
                                          <p:spTgt spid="181"/>
                                        </p:tgtEl>
                                      </p:cBhvr>
                                    </p:animEffect>
                                  </p:childTnLst>
                                </p:cTn>
                              </p:par>
                            </p:childTnLst>
                          </p:cTn>
                        </p:par>
                        <p:par>
                          <p:cTn id="106" fill="hold">
                            <p:stCondLst>
                              <p:cond delay="1000"/>
                            </p:stCondLst>
                            <p:childTnLst>
                              <p:par>
                                <p:cTn id="107" presetID="64" presetClass="path" presetSubtype="0" accel="50000" decel="50000" fill="hold" nodeType="afterEffect">
                                  <p:stCondLst>
                                    <p:cond delay="0"/>
                                  </p:stCondLst>
                                  <p:childTnLst>
                                    <p:animMotion origin="layout" path="M 1.66667E-6 1.11111E-6 L -0.19063 -0.11759 " pathEditMode="relative" rAng="0" ptsTypes="AA">
                                      <p:cBhvr>
                                        <p:cTn id="108" dur="1000" fill="hold"/>
                                        <p:tgtEl>
                                          <p:spTgt spid="175"/>
                                        </p:tgtEl>
                                        <p:attrNameLst>
                                          <p:attrName>ppt_x</p:attrName>
                                          <p:attrName>ppt_y</p:attrName>
                                        </p:attrNameLst>
                                      </p:cBhvr>
                                      <p:rCtr x="-95" y="-59"/>
                                    </p:animMotion>
                                  </p:childTnLst>
                                </p:cTn>
                              </p:par>
                              <p:par>
                                <p:cTn id="109" presetID="64" presetClass="path" presetSubtype="0" accel="50000" decel="50000" fill="hold" grpId="0" nodeType="withEffect">
                                  <p:stCondLst>
                                    <p:cond delay="0"/>
                                  </p:stCondLst>
                                  <p:childTnLst>
                                    <p:animMotion origin="layout" path="M -0.0276 -0.00532 L -0.20087 -0.11226 " pathEditMode="relative" rAng="0" ptsTypes="AA">
                                      <p:cBhvr>
                                        <p:cTn id="110" dur="1000" fill="hold"/>
                                        <p:tgtEl>
                                          <p:spTgt spid="176"/>
                                        </p:tgtEl>
                                        <p:attrNameLst>
                                          <p:attrName>ppt_x</p:attrName>
                                          <p:attrName>ppt_y</p:attrName>
                                        </p:attrNameLst>
                                      </p:cBhvr>
                                      <p:rCtr x="-87" y="-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P spid="168" grpId="0"/>
      <p:bldP spid="169" grpId="0"/>
      <p:bldP spid="170" grpId="0"/>
      <p:bldP spid="171" grpId="0"/>
      <p:bldP spid="172" grpId="0"/>
      <p:bldP spid="173" grpId="0"/>
      <p:bldP spid="174" grpId="0"/>
      <p:bldP spid="176" grpId="0"/>
      <p:bldP spid="178" grpId="0" build="allAtOnce"/>
      <p:bldP spid="179" grpId="0"/>
      <p:bldP spid="179" grpId="1"/>
      <p:bldP spid="180" grpId="0"/>
      <p:bldP spid="180" grpId="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6"/>
          <p:cNvSpPr txBox="1">
            <a:spLocks noChangeArrowheads="1"/>
          </p:cNvSpPr>
          <p:nvPr/>
        </p:nvSpPr>
        <p:spPr bwMode="auto">
          <a:xfrm>
            <a:off x="3733800" y="1657350"/>
            <a:ext cx="3101975" cy="446088"/>
          </a:xfrm>
          <a:prstGeom prst="rect">
            <a:avLst/>
          </a:prstGeom>
          <a:noFill/>
          <a:ln w="9525">
            <a:noFill/>
            <a:miter lim="800000"/>
            <a:headEnd/>
            <a:tailEnd/>
          </a:ln>
        </p:spPr>
        <p:txBody>
          <a:bodyPr>
            <a:spAutoFit/>
          </a:bodyPr>
          <a:lstStyle/>
          <a:p>
            <a:pPr>
              <a:spcBef>
                <a:spcPct val="50000"/>
              </a:spcBef>
            </a:pPr>
            <a:r>
              <a:rPr lang="es-MX" sz="2300" b="1">
                <a:solidFill>
                  <a:srgbClr val="21428E"/>
                </a:solidFill>
                <a:latin typeface="Verdana" pitchFamily="34" charset="0"/>
              </a:rPr>
              <a:t>¿Quiénes somos</a:t>
            </a:r>
            <a:r>
              <a:rPr lang="en-US" sz="2300" b="1">
                <a:solidFill>
                  <a:srgbClr val="21428E"/>
                </a:solidFill>
                <a:latin typeface="Verdana" pitchFamily="34" charset="0"/>
              </a:rPr>
              <a:t>?</a:t>
            </a:r>
          </a:p>
        </p:txBody>
      </p:sp>
      <p:sp>
        <p:nvSpPr>
          <p:cNvPr id="5123" name="Rectangle 7"/>
          <p:cNvSpPr>
            <a:spLocks noChangeArrowheads="1"/>
          </p:cNvSpPr>
          <p:nvPr/>
        </p:nvSpPr>
        <p:spPr bwMode="auto">
          <a:xfrm>
            <a:off x="533400" y="2800350"/>
            <a:ext cx="8001000" cy="2300288"/>
          </a:xfrm>
          <a:prstGeom prst="rect">
            <a:avLst/>
          </a:prstGeom>
          <a:noFill/>
          <a:ln w="9525">
            <a:noFill/>
            <a:miter lim="800000"/>
            <a:headEnd/>
            <a:tailEnd/>
          </a:ln>
        </p:spPr>
        <p:txBody>
          <a:bodyPr anchor="ctr">
            <a:spAutoFit/>
          </a:bodyPr>
          <a:lstStyle/>
          <a:p>
            <a:pPr algn="ctr">
              <a:lnSpc>
                <a:spcPct val="130000"/>
              </a:lnSpc>
            </a:pPr>
            <a:r>
              <a:rPr lang="en-US" dirty="0" err="1">
                <a:solidFill>
                  <a:schemeClr val="bg2"/>
                </a:solidFill>
                <a:latin typeface="Verdana" pitchFamily="34" charset="0"/>
              </a:rPr>
              <a:t>Somos</a:t>
            </a:r>
            <a:r>
              <a:rPr lang="en-US" dirty="0">
                <a:solidFill>
                  <a:schemeClr val="bg2"/>
                </a:solidFill>
                <a:latin typeface="Verdana" pitchFamily="34" charset="0"/>
              </a:rPr>
              <a:t> </a:t>
            </a:r>
            <a:r>
              <a:rPr lang="en-US" dirty="0" err="1">
                <a:solidFill>
                  <a:schemeClr val="bg2"/>
                </a:solidFill>
                <a:latin typeface="Verdana" pitchFamily="34" charset="0"/>
              </a:rPr>
              <a:t>una</a:t>
            </a:r>
            <a:r>
              <a:rPr lang="en-US" dirty="0">
                <a:solidFill>
                  <a:schemeClr val="bg2"/>
                </a:solidFill>
                <a:latin typeface="Verdana" pitchFamily="34" charset="0"/>
              </a:rPr>
              <a:t> </a:t>
            </a:r>
            <a:r>
              <a:rPr lang="en-US" dirty="0" err="1">
                <a:solidFill>
                  <a:schemeClr val="bg2"/>
                </a:solidFill>
                <a:latin typeface="Verdana" pitchFamily="34" charset="0"/>
              </a:rPr>
              <a:t>Compañía</a:t>
            </a:r>
            <a:r>
              <a:rPr lang="en-US" dirty="0">
                <a:solidFill>
                  <a:schemeClr val="bg2"/>
                </a:solidFill>
                <a:latin typeface="Verdana" pitchFamily="34" charset="0"/>
              </a:rPr>
              <a:t> </a:t>
            </a:r>
            <a:r>
              <a:rPr lang="en-US" dirty="0" err="1">
                <a:solidFill>
                  <a:schemeClr val="bg2"/>
                </a:solidFill>
                <a:latin typeface="Verdana" pitchFamily="34" charset="0"/>
              </a:rPr>
              <a:t>Internacional</a:t>
            </a:r>
            <a:r>
              <a:rPr lang="en-US" dirty="0">
                <a:solidFill>
                  <a:schemeClr val="bg2"/>
                </a:solidFill>
                <a:latin typeface="Verdana" pitchFamily="34" charset="0"/>
              </a:rPr>
              <a:t> de Ventas </a:t>
            </a:r>
            <a:r>
              <a:rPr lang="en-US" dirty="0" err="1">
                <a:solidFill>
                  <a:schemeClr val="bg2"/>
                </a:solidFill>
                <a:latin typeface="Verdana" pitchFamily="34" charset="0"/>
              </a:rPr>
              <a:t>Directas</a:t>
            </a:r>
            <a:r>
              <a:rPr lang="en-US" dirty="0">
                <a:solidFill>
                  <a:schemeClr val="bg2"/>
                </a:solidFill>
                <a:latin typeface="Verdana" pitchFamily="34" charset="0"/>
              </a:rPr>
              <a:t> </a:t>
            </a:r>
            <a:r>
              <a:rPr lang="en-US" dirty="0" err="1">
                <a:solidFill>
                  <a:schemeClr val="bg2"/>
                </a:solidFill>
                <a:latin typeface="Verdana" pitchFamily="34" charset="0"/>
              </a:rPr>
              <a:t>que</a:t>
            </a:r>
            <a:r>
              <a:rPr lang="en-US" dirty="0">
                <a:solidFill>
                  <a:schemeClr val="bg2"/>
                </a:solidFill>
                <a:latin typeface="Verdana" pitchFamily="34" charset="0"/>
              </a:rPr>
              <a:t> </a:t>
            </a:r>
            <a:r>
              <a:rPr lang="en-US" dirty="0" err="1">
                <a:solidFill>
                  <a:schemeClr val="bg2"/>
                </a:solidFill>
                <a:latin typeface="Verdana" pitchFamily="34" charset="0"/>
              </a:rPr>
              <a:t>tiene</a:t>
            </a:r>
            <a:r>
              <a:rPr lang="en-US" dirty="0">
                <a:solidFill>
                  <a:schemeClr val="bg2"/>
                </a:solidFill>
                <a:latin typeface="Verdana" pitchFamily="34" charset="0"/>
              </a:rPr>
              <a:t> </a:t>
            </a:r>
            <a:r>
              <a:rPr lang="en-US" dirty="0" err="1">
                <a:solidFill>
                  <a:schemeClr val="bg2"/>
                </a:solidFill>
                <a:latin typeface="Verdana" pitchFamily="34" charset="0"/>
              </a:rPr>
              <a:t>alianzas</a:t>
            </a:r>
            <a:r>
              <a:rPr lang="en-US" dirty="0">
                <a:solidFill>
                  <a:schemeClr val="bg2"/>
                </a:solidFill>
                <a:latin typeface="Verdana" pitchFamily="34" charset="0"/>
              </a:rPr>
              <a:t> y </a:t>
            </a:r>
            <a:r>
              <a:rPr lang="en-US" dirty="0" err="1">
                <a:solidFill>
                  <a:schemeClr val="bg2"/>
                </a:solidFill>
                <a:latin typeface="Verdana" pitchFamily="34" charset="0"/>
              </a:rPr>
              <a:t>canales</a:t>
            </a:r>
            <a:r>
              <a:rPr lang="en-US" dirty="0">
                <a:solidFill>
                  <a:schemeClr val="bg2"/>
                </a:solidFill>
                <a:latin typeface="Verdana" pitchFamily="34" charset="0"/>
              </a:rPr>
              <a:t> de </a:t>
            </a:r>
            <a:r>
              <a:rPr lang="en-US" dirty="0" err="1">
                <a:solidFill>
                  <a:schemeClr val="bg2"/>
                </a:solidFill>
                <a:latin typeface="Verdana" pitchFamily="34" charset="0"/>
              </a:rPr>
              <a:t>distribución</a:t>
            </a:r>
            <a:r>
              <a:rPr lang="en-US" dirty="0">
                <a:solidFill>
                  <a:schemeClr val="bg2"/>
                </a:solidFill>
                <a:latin typeface="Verdana" pitchFamily="34" charset="0"/>
              </a:rPr>
              <a:t> en </a:t>
            </a:r>
            <a:r>
              <a:rPr lang="en-US" dirty="0" err="1">
                <a:solidFill>
                  <a:schemeClr val="bg2"/>
                </a:solidFill>
                <a:latin typeface="Verdana" pitchFamily="34" charset="0"/>
              </a:rPr>
              <a:t>todo</a:t>
            </a:r>
            <a:r>
              <a:rPr lang="en-US" dirty="0">
                <a:solidFill>
                  <a:schemeClr val="bg2"/>
                </a:solidFill>
                <a:latin typeface="Verdana" pitchFamily="34" charset="0"/>
              </a:rPr>
              <a:t> el </a:t>
            </a:r>
            <a:r>
              <a:rPr lang="en-US" dirty="0" err="1">
                <a:solidFill>
                  <a:schemeClr val="bg2"/>
                </a:solidFill>
                <a:latin typeface="Verdana" pitchFamily="34" charset="0"/>
              </a:rPr>
              <a:t>mundo</a:t>
            </a:r>
            <a:r>
              <a:rPr lang="en-US" dirty="0">
                <a:solidFill>
                  <a:schemeClr val="bg2"/>
                </a:solidFill>
                <a:latin typeface="Verdana" pitchFamily="34" charset="0"/>
              </a:rPr>
              <a:t>. Hoy </a:t>
            </a:r>
            <a:r>
              <a:rPr lang="en-US" dirty="0" err="1">
                <a:solidFill>
                  <a:schemeClr val="bg2"/>
                </a:solidFill>
                <a:latin typeface="Verdana" pitchFamily="34" charset="0"/>
              </a:rPr>
              <a:t>día</a:t>
            </a:r>
            <a:r>
              <a:rPr lang="en-US" dirty="0">
                <a:solidFill>
                  <a:schemeClr val="bg2"/>
                </a:solidFill>
                <a:latin typeface="Verdana" pitchFamily="34" charset="0"/>
              </a:rPr>
              <a:t>, </a:t>
            </a:r>
            <a:r>
              <a:rPr lang="en-US" dirty="0" err="1">
                <a:solidFill>
                  <a:schemeClr val="bg2"/>
                </a:solidFill>
                <a:latin typeface="Verdana" pitchFamily="34" charset="0"/>
              </a:rPr>
              <a:t>somos</a:t>
            </a:r>
            <a:r>
              <a:rPr lang="en-US" dirty="0">
                <a:solidFill>
                  <a:schemeClr val="bg2"/>
                </a:solidFill>
                <a:latin typeface="Verdana" pitchFamily="34" charset="0"/>
              </a:rPr>
              <a:t> </a:t>
            </a:r>
            <a:r>
              <a:rPr lang="en-US" dirty="0" err="1">
                <a:solidFill>
                  <a:schemeClr val="bg2"/>
                </a:solidFill>
                <a:latin typeface="Verdana" pitchFamily="34" charset="0"/>
              </a:rPr>
              <a:t>una</a:t>
            </a:r>
            <a:r>
              <a:rPr lang="en-US" dirty="0">
                <a:solidFill>
                  <a:schemeClr val="bg2"/>
                </a:solidFill>
                <a:latin typeface="Verdana" pitchFamily="34" charset="0"/>
              </a:rPr>
              <a:t> de las </a:t>
            </a:r>
            <a:r>
              <a:rPr lang="en-US" dirty="0" err="1">
                <a:solidFill>
                  <a:schemeClr val="bg2"/>
                </a:solidFill>
                <a:latin typeface="Verdana" pitchFamily="34" charset="0"/>
              </a:rPr>
              <a:t>Compañías</a:t>
            </a:r>
            <a:r>
              <a:rPr lang="en-US" dirty="0">
                <a:solidFill>
                  <a:schemeClr val="bg2"/>
                </a:solidFill>
                <a:latin typeface="Verdana" pitchFamily="34" charset="0"/>
              </a:rPr>
              <a:t> de la </a:t>
            </a:r>
            <a:r>
              <a:rPr lang="en-US" dirty="0" err="1">
                <a:solidFill>
                  <a:schemeClr val="bg2"/>
                </a:solidFill>
                <a:latin typeface="Verdana" pitchFamily="34" charset="0"/>
              </a:rPr>
              <a:t>Industria</a:t>
            </a:r>
            <a:r>
              <a:rPr lang="en-US" dirty="0">
                <a:solidFill>
                  <a:schemeClr val="bg2"/>
                </a:solidFill>
                <a:latin typeface="Verdana" pitchFamily="34" charset="0"/>
              </a:rPr>
              <a:t> del Marketing </a:t>
            </a:r>
            <a:r>
              <a:rPr lang="en-US" dirty="0" err="1">
                <a:solidFill>
                  <a:schemeClr val="bg2"/>
                </a:solidFill>
                <a:latin typeface="Verdana" pitchFamily="34" charset="0"/>
              </a:rPr>
              <a:t>Multinivel</a:t>
            </a:r>
            <a:r>
              <a:rPr lang="en-US" dirty="0">
                <a:solidFill>
                  <a:schemeClr val="bg2"/>
                </a:solidFill>
                <a:latin typeface="Verdana" pitchFamily="34" charset="0"/>
              </a:rPr>
              <a:t> con el </a:t>
            </a:r>
            <a:r>
              <a:rPr lang="en-US" dirty="0" err="1">
                <a:solidFill>
                  <a:schemeClr val="bg2"/>
                </a:solidFill>
                <a:latin typeface="Verdana" pitchFamily="34" charset="0"/>
              </a:rPr>
              <a:t>crecimiento</a:t>
            </a:r>
            <a:r>
              <a:rPr lang="en-US" dirty="0">
                <a:solidFill>
                  <a:schemeClr val="bg2"/>
                </a:solidFill>
                <a:latin typeface="Verdana" pitchFamily="34" charset="0"/>
              </a:rPr>
              <a:t> </a:t>
            </a:r>
            <a:r>
              <a:rPr lang="en-US" dirty="0" err="1">
                <a:solidFill>
                  <a:schemeClr val="bg2"/>
                </a:solidFill>
                <a:latin typeface="Verdana" pitchFamily="34" charset="0"/>
              </a:rPr>
              <a:t>más</a:t>
            </a:r>
            <a:r>
              <a:rPr lang="en-US" dirty="0">
                <a:solidFill>
                  <a:schemeClr val="bg2"/>
                </a:solidFill>
                <a:latin typeface="Verdana" pitchFamily="34" charset="0"/>
              </a:rPr>
              <a:t> </a:t>
            </a:r>
            <a:r>
              <a:rPr lang="en-US" dirty="0" err="1">
                <a:solidFill>
                  <a:schemeClr val="bg2"/>
                </a:solidFill>
                <a:latin typeface="Verdana" pitchFamily="34" charset="0"/>
              </a:rPr>
              <a:t>acelerado</a:t>
            </a:r>
            <a:r>
              <a:rPr lang="en-US" dirty="0">
                <a:solidFill>
                  <a:schemeClr val="bg2"/>
                </a:solidFill>
                <a:latin typeface="Verdana" pitchFamily="34" charset="0"/>
              </a:rPr>
              <a:t> y </a:t>
            </a:r>
            <a:r>
              <a:rPr lang="en-US" dirty="0" err="1">
                <a:solidFill>
                  <a:schemeClr val="bg2"/>
                </a:solidFill>
                <a:latin typeface="Verdana" pitchFamily="34" charset="0"/>
              </a:rPr>
              <a:t>estamos</a:t>
            </a:r>
            <a:r>
              <a:rPr lang="en-US" dirty="0">
                <a:solidFill>
                  <a:schemeClr val="bg2"/>
                </a:solidFill>
                <a:latin typeface="Verdana" pitchFamily="34" charset="0"/>
              </a:rPr>
              <a:t> </a:t>
            </a:r>
            <a:r>
              <a:rPr lang="en-US" dirty="0" err="1">
                <a:solidFill>
                  <a:schemeClr val="bg2"/>
                </a:solidFill>
                <a:latin typeface="Verdana" pitchFamily="34" charset="0"/>
              </a:rPr>
              <a:t>creando</a:t>
            </a:r>
            <a:r>
              <a:rPr lang="en-US" dirty="0">
                <a:solidFill>
                  <a:schemeClr val="bg2"/>
                </a:solidFill>
                <a:latin typeface="Verdana" pitchFamily="34" charset="0"/>
              </a:rPr>
              <a:t> </a:t>
            </a:r>
            <a:r>
              <a:rPr lang="en-US" dirty="0" err="1">
                <a:solidFill>
                  <a:schemeClr val="bg2"/>
                </a:solidFill>
                <a:latin typeface="Verdana" pitchFamily="34" charset="0"/>
              </a:rPr>
              <a:t>tendencias</a:t>
            </a:r>
            <a:r>
              <a:rPr lang="en-US" dirty="0">
                <a:solidFill>
                  <a:schemeClr val="bg2"/>
                </a:solidFill>
                <a:latin typeface="Verdana" pitchFamily="34" charset="0"/>
              </a:rPr>
              <a:t> con </a:t>
            </a:r>
            <a:r>
              <a:rPr lang="en-US" dirty="0" err="1">
                <a:solidFill>
                  <a:schemeClr val="bg2"/>
                </a:solidFill>
                <a:latin typeface="Verdana" pitchFamily="34" charset="0"/>
              </a:rPr>
              <a:t>nuestra</a:t>
            </a:r>
            <a:r>
              <a:rPr lang="en-US" dirty="0">
                <a:solidFill>
                  <a:schemeClr val="bg2"/>
                </a:solidFill>
                <a:latin typeface="Verdana" pitchFamily="34" charset="0"/>
              </a:rPr>
              <a:t> </a:t>
            </a:r>
            <a:r>
              <a:rPr lang="en-US" dirty="0" err="1">
                <a:solidFill>
                  <a:schemeClr val="bg2"/>
                </a:solidFill>
                <a:latin typeface="Verdana" pitchFamily="34" charset="0"/>
              </a:rPr>
              <a:t>línea</a:t>
            </a:r>
            <a:r>
              <a:rPr lang="en-US" dirty="0">
                <a:solidFill>
                  <a:schemeClr val="bg2"/>
                </a:solidFill>
                <a:latin typeface="Verdana" pitchFamily="34" charset="0"/>
              </a:rPr>
              <a:t> de </a:t>
            </a:r>
            <a:r>
              <a:rPr lang="en-US" dirty="0" err="1">
                <a:solidFill>
                  <a:schemeClr val="bg2"/>
                </a:solidFill>
                <a:latin typeface="Verdana" pitchFamily="34" charset="0"/>
              </a:rPr>
              <a:t>productos</a:t>
            </a:r>
            <a:r>
              <a:rPr lang="en-US" dirty="0">
                <a:solidFill>
                  <a:schemeClr val="bg2"/>
                </a:solidFill>
                <a:latin typeface="Verdana" pitchFamily="34" charset="0"/>
              </a:rPr>
              <a:t> </a:t>
            </a:r>
            <a:r>
              <a:rPr lang="en-US" dirty="0" err="1">
                <a:solidFill>
                  <a:schemeClr val="bg2"/>
                </a:solidFill>
                <a:latin typeface="Verdana" pitchFamily="34" charset="0"/>
              </a:rPr>
              <a:t>inigualable</a:t>
            </a:r>
            <a:r>
              <a:rPr lang="en-US" dirty="0">
                <a:solidFill>
                  <a:schemeClr val="bg2"/>
                </a:solidFill>
                <a:latin typeface="Verdana" pitchFamily="34" charset="0"/>
              </a:rPr>
              <a:t> y </a:t>
            </a:r>
            <a:r>
              <a:rPr lang="en-US" dirty="0" err="1">
                <a:solidFill>
                  <a:schemeClr val="bg2"/>
                </a:solidFill>
                <a:latin typeface="Verdana" pitchFamily="34" charset="0"/>
              </a:rPr>
              <a:t>revolucionaria</a:t>
            </a:r>
            <a:r>
              <a:rPr lang="en-US" dirty="0">
                <a:solidFill>
                  <a:schemeClr val="bg2"/>
                </a:solidFill>
                <a:latin typeface="Verdana" pitchFamily="34" charset="0"/>
              </a:rPr>
              <a:t> </a:t>
            </a:r>
            <a:r>
              <a:rPr lang="en-US" dirty="0" err="1">
                <a:solidFill>
                  <a:schemeClr val="bg2"/>
                </a:solidFill>
                <a:latin typeface="Verdana" pitchFamily="34" charset="0"/>
              </a:rPr>
              <a:t>interconectada</a:t>
            </a:r>
            <a:r>
              <a:rPr lang="en-US" dirty="0">
                <a:solidFill>
                  <a:schemeClr val="bg2"/>
                </a:solidFill>
                <a:latin typeface="Verdana" pitchFamily="34" charset="0"/>
              </a:rPr>
              <a:t> con </a:t>
            </a:r>
            <a:r>
              <a:rPr lang="en-US" dirty="0" err="1">
                <a:solidFill>
                  <a:schemeClr val="bg2"/>
                </a:solidFill>
                <a:latin typeface="Verdana" pitchFamily="34" charset="0"/>
              </a:rPr>
              <a:t>una</a:t>
            </a:r>
            <a:r>
              <a:rPr lang="en-US" dirty="0">
                <a:solidFill>
                  <a:schemeClr val="bg2"/>
                </a:solidFill>
                <a:latin typeface="Verdana" pitchFamily="34" charset="0"/>
              </a:rPr>
              <a:t> </a:t>
            </a:r>
            <a:r>
              <a:rPr lang="en-US" dirty="0" err="1">
                <a:solidFill>
                  <a:schemeClr val="bg2"/>
                </a:solidFill>
                <a:latin typeface="Verdana" pitchFamily="34" charset="0"/>
              </a:rPr>
              <a:t>Oportunidad</a:t>
            </a:r>
            <a:r>
              <a:rPr lang="en-US" dirty="0">
                <a:solidFill>
                  <a:schemeClr val="bg2"/>
                </a:solidFill>
                <a:latin typeface="Verdana" pitchFamily="34" charset="0"/>
              </a:rPr>
              <a:t> Global de </a:t>
            </a:r>
            <a:r>
              <a:rPr lang="en-US" dirty="0" err="1">
                <a:solidFill>
                  <a:schemeClr val="bg2"/>
                </a:solidFill>
                <a:latin typeface="Verdana" pitchFamily="34" charset="0"/>
              </a:rPr>
              <a:t>Negocios</a:t>
            </a:r>
            <a:r>
              <a:rPr lang="en-US" dirty="0">
                <a:solidFill>
                  <a:schemeClr val="bg2"/>
                </a:solidFill>
                <a:latin typeface="Verdana" pitchFamily="34" charset="0"/>
              </a:rPr>
              <a:t>. </a:t>
            </a:r>
          </a:p>
          <a:p>
            <a:pPr algn="ctr">
              <a:lnSpc>
                <a:spcPct val="130000"/>
              </a:lnSpc>
            </a:pPr>
            <a:endParaRPr lang="es-MX" dirty="0">
              <a:solidFill>
                <a:schemeClr val="bg2"/>
              </a:solidFill>
              <a:latin typeface="Verdana" pitchFamily="34" charset="0"/>
            </a:endParaRPr>
          </a:p>
          <a:p>
            <a:pPr algn="ctr">
              <a:lnSpc>
                <a:spcPct val="130000"/>
              </a:lnSpc>
            </a:pPr>
            <a:r>
              <a:rPr lang="es-MX" dirty="0">
                <a:solidFill>
                  <a:schemeClr val="bg2"/>
                </a:solidFill>
                <a:latin typeface="Verdana" pitchFamily="34" charset="0"/>
              </a:rPr>
              <a:t>Nuestro sistema de negocio “llave en mano” es el mejor de la industria, que ha sido aclamado y validado por expertos de todo el mundo.</a:t>
            </a:r>
          </a:p>
        </p:txBody>
      </p:sp>
      <p:pic>
        <p:nvPicPr>
          <p:cNvPr id="5124" name="Picture 14" descr="man"/>
          <p:cNvPicPr>
            <a:picLocks noGrp="1" noChangeAspect="1" noChangeArrowheads="1"/>
          </p:cNvPicPr>
          <p:nvPr>
            <p:ph sz="half" idx="4294967295"/>
          </p:nvPr>
        </p:nvPicPr>
        <p:blipFill>
          <a:blip r:embed="rId2"/>
          <a:srcRect/>
          <a:stretch>
            <a:fillRect/>
          </a:stretch>
        </p:blipFill>
        <p:spPr bwMode="auto">
          <a:xfrm>
            <a:off x="2971800" y="1428750"/>
            <a:ext cx="619125" cy="1009650"/>
          </a:xfrm>
          <a:prstGeom prst="rect">
            <a:avLst/>
          </a:prstGeom>
          <a:noFill/>
          <a:ln>
            <a:miter lim="800000"/>
            <a:headEnd/>
            <a:tailEnd/>
          </a:ln>
        </p:spPr>
      </p:pic>
      <p:pic>
        <p:nvPicPr>
          <p:cNvPr id="5125" name="Picture 67" descr="top-bar"/>
          <p:cNvPicPr>
            <a:picLocks noGrp="1" noChangeAspect="1" noChangeArrowheads="1"/>
          </p:cNvPicPr>
          <p:nvPr>
            <p:ph sz="half" idx="4294967295"/>
          </p:nvPr>
        </p:nvPicPr>
        <p:blipFill>
          <a:blip r:embed="rId3"/>
          <a:srcRect/>
          <a:stretch>
            <a:fillRect/>
          </a:stretch>
        </p:blipFill>
        <p:spPr bwMode="auto">
          <a:xfrm>
            <a:off x="0" y="0"/>
            <a:ext cx="9144000" cy="635000"/>
          </a:xfrm>
          <a:prstGeom prst="rect">
            <a:avLst/>
          </a:prstGeom>
          <a:noFill/>
          <a:ln>
            <a:miter lim="800000"/>
            <a:headEnd/>
            <a:tailEnd/>
          </a:ln>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Michael\My Documents\My Pictures\Microsoft Clip Organizer\j0431601.png"/>
          <p:cNvPicPr>
            <a:picLocks noChangeAspect="1" noChangeArrowheads="1"/>
          </p:cNvPicPr>
          <p:nvPr/>
        </p:nvPicPr>
        <p:blipFill>
          <a:blip r:embed="rId2"/>
          <a:srcRect/>
          <a:stretch>
            <a:fillRect/>
          </a:stretch>
        </p:blipFill>
        <p:spPr bwMode="auto">
          <a:xfrm>
            <a:off x="0" y="3733800"/>
            <a:ext cx="1828800" cy="1828800"/>
          </a:xfrm>
          <a:prstGeom prst="rect">
            <a:avLst/>
          </a:prstGeom>
          <a:noFill/>
          <a:ln w="9525">
            <a:noFill/>
            <a:miter lim="800000"/>
            <a:headEnd/>
            <a:tailEnd/>
          </a:ln>
        </p:spPr>
      </p:pic>
      <p:pic>
        <p:nvPicPr>
          <p:cNvPr id="1027" name="Picture 3" descr="C:\Documents and Settings\Michael\My Documents\My Pictures\Microsoft Clip Organizer\j0431601.png"/>
          <p:cNvPicPr>
            <a:picLocks noChangeAspect="1" noChangeArrowheads="1"/>
          </p:cNvPicPr>
          <p:nvPr/>
        </p:nvPicPr>
        <p:blipFill>
          <a:blip r:embed="rId2"/>
          <a:srcRect/>
          <a:stretch>
            <a:fillRect/>
          </a:stretch>
        </p:blipFill>
        <p:spPr bwMode="auto">
          <a:xfrm>
            <a:off x="5786438" y="2895600"/>
            <a:ext cx="1828800" cy="1828800"/>
          </a:xfrm>
          <a:prstGeom prst="rect">
            <a:avLst/>
          </a:prstGeom>
          <a:noFill/>
          <a:ln w="9525">
            <a:noFill/>
            <a:miter lim="800000"/>
            <a:headEnd/>
            <a:tailEnd/>
          </a:ln>
        </p:spPr>
      </p:pic>
      <p:pic>
        <p:nvPicPr>
          <p:cNvPr id="1028" name="Picture 4" descr="C:\Documents and Settings\Michael\My Documents\My Pictures\Microsoft Clip Organizer\j0431614.png"/>
          <p:cNvPicPr>
            <a:picLocks noChangeAspect="1" noChangeArrowheads="1"/>
          </p:cNvPicPr>
          <p:nvPr/>
        </p:nvPicPr>
        <p:blipFill>
          <a:blip r:embed="rId3"/>
          <a:srcRect/>
          <a:stretch>
            <a:fillRect/>
          </a:stretch>
        </p:blipFill>
        <p:spPr bwMode="auto">
          <a:xfrm>
            <a:off x="5940425" y="4552950"/>
            <a:ext cx="1828800" cy="1828800"/>
          </a:xfrm>
          <a:prstGeom prst="rect">
            <a:avLst/>
          </a:prstGeom>
          <a:noFill/>
          <a:ln w="9525">
            <a:noFill/>
            <a:miter lim="800000"/>
            <a:headEnd/>
            <a:tailEnd/>
          </a:ln>
        </p:spPr>
      </p:pic>
      <p:cxnSp>
        <p:nvCxnSpPr>
          <p:cNvPr id="10" name="Straight Arrow Connector 9"/>
          <p:cNvCxnSpPr/>
          <p:nvPr/>
        </p:nvCxnSpPr>
        <p:spPr>
          <a:xfrm flipV="1">
            <a:off x="4500563" y="3886200"/>
            <a:ext cx="1357312" cy="9286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500563" y="5029200"/>
            <a:ext cx="1643062" cy="5715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714500" y="4953000"/>
            <a:ext cx="1214438"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40968" name="Picture 16" descr="tick-icon"/>
          <p:cNvPicPr>
            <a:picLocks noGrp="1" noChangeAspect="1" noChangeArrowheads="1"/>
          </p:cNvPicPr>
          <p:nvPr>
            <p:ph sz="half" idx="1"/>
          </p:nvPr>
        </p:nvPicPr>
        <p:blipFill>
          <a:blip r:embed="rId4"/>
          <a:srcRect/>
          <a:stretch>
            <a:fillRect/>
          </a:stretch>
        </p:blipFill>
        <p:spPr bwMode="auto">
          <a:xfrm>
            <a:off x="1584325" y="2054225"/>
            <a:ext cx="228600" cy="238125"/>
          </a:xfrm>
          <a:noFill/>
          <a:ln>
            <a:miter lim="800000"/>
            <a:headEnd/>
            <a:tailEnd/>
          </a:ln>
        </p:spPr>
      </p:pic>
      <p:pic>
        <p:nvPicPr>
          <p:cNvPr id="40969" name="Picture 18" descr="tick-icon"/>
          <p:cNvPicPr>
            <a:picLocks noChangeAspect="1" noChangeArrowheads="1"/>
          </p:cNvPicPr>
          <p:nvPr/>
        </p:nvPicPr>
        <p:blipFill>
          <a:blip r:embed="rId4"/>
          <a:srcRect/>
          <a:stretch>
            <a:fillRect/>
          </a:stretch>
        </p:blipFill>
        <p:spPr bwMode="auto">
          <a:xfrm>
            <a:off x="1600200" y="2495550"/>
            <a:ext cx="228600" cy="238125"/>
          </a:xfrm>
          <a:prstGeom prst="rect">
            <a:avLst/>
          </a:prstGeom>
          <a:noFill/>
          <a:ln w="9525">
            <a:noFill/>
            <a:miter lim="800000"/>
            <a:headEnd/>
            <a:tailEnd/>
          </a:ln>
        </p:spPr>
      </p:pic>
      <p:pic>
        <p:nvPicPr>
          <p:cNvPr id="40970" name="Picture 23" descr="logo"/>
          <p:cNvPicPr>
            <a:picLocks noGrp="1" noChangeAspect="1" noChangeArrowheads="1"/>
          </p:cNvPicPr>
          <p:nvPr>
            <p:ph sz="half" idx="2"/>
          </p:nvPr>
        </p:nvPicPr>
        <p:blipFill>
          <a:blip r:embed="rId5"/>
          <a:srcRect/>
          <a:stretch>
            <a:fillRect/>
          </a:stretch>
        </p:blipFill>
        <p:spPr bwMode="auto">
          <a:xfrm>
            <a:off x="6553200" y="0"/>
            <a:ext cx="2595563" cy="777875"/>
          </a:xfrm>
          <a:noFill/>
          <a:ln>
            <a:miter lim="800000"/>
            <a:headEnd/>
            <a:tailEnd/>
          </a:ln>
        </p:spPr>
      </p:pic>
      <p:sp>
        <p:nvSpPr>
          <p:cNvPr id="40971" name="Rectangle 3"/>
          <p:cNvSpPr>
            <a:spLocks noChangeArrowheads="1"/>
          </p:cNvSpPr>
          <p:nvPr/>
        </p:nvSpPr>
        <p:spPr bwMode="auto">
          <a:xfrm>
            <a:off x="0" y="1154113"/>
            <a:ext cx="9126538" cy="523875"/>
          </a:xfrm>
          <a:prstGeom prst="rect">
            <a:avLst/>
          </a:prstGeom>
          <a:noFill/>
          <a:ln w="9525">
            <a:noFill/>
            <a:miter lim="800000"/>
            <a:headEnd/>
            <a:tailEnd/>
          </a:ln>
        </p:spPr>
        <p:txBody>
          <a:bodyPr anchor="ctr">
            <a:spAutoFit/>
          </a:bodyPr>
          <a:lstStyle/>
          <a:p>
            <a:pPr algn="ctr" eaLnBrk="0" hangingPunct="0"/>
            <a:r>
              <a:rPr lang="en-US" sz="2800" b="1" dirty="0" err="1">
                <a:solidFill>
                  <a:srgbClr val="21428E"/>
                </a:solidFill>
                <a:latin typeface="Verdana" pitchFamily="34" charset="0"/>
              </a:rPr>
              <a:t>Muestra</a:t>
            </a:r>
            <a:r>
              <a:rPr lang="en-US" sz="2800" b="1" dirty="0">
                <a:solidFill>
                  <a:srgbClr val="21428E"/>
                </a:solidFill>
                <a:latin typeface="Verdana" pitchFamily="34" charset="0"/>
              </a:rPr>
              <a:t> del </a:t>
            </a:r>
            <a:r>
              <a:rPr lang="en-US" sz="2800" b="1" dirty="0" err="1">
                <a:solidFill>
                  <a:srgbClr val="21428E"/>
                </a:solidFill>
                <a:latin typeface="Verdana" pitchFamily="34" charset="0"/>
              </a:rPr>
              <a:t>movimiento</a:t>
            </a:r>
            <a:r>
              <a:rPr lang="en-US" sz="2800" b="1" dirty="0">
                <a:solidFill>
                  <a:srgbClr val="21428E"/>
                </a:solidFill>
                <a:latin typeface="Verdana" pitchFamily="34" charset="0"/>
              </a:rPr>
              <a:t> </a:t>
            </a:r>
            <a:r>
              <a:rPr lang="en-US" sz="2800" b="1" dirty="0" err="1">
                <a:solidFill>
                  <a:srgbClr val="21428E"/>
                </a:solidFill>
                <a:latin typeface="Verdana" pitchFamily="34" charset="0"/>
              </a:rPr>
              <a:t>por</a:t>
            </a:r>
            <a:r>
              <a:rPr lang="en-US" sz="2800" b="1" dirty="0">
                <a:solidFill>
                  <a:srgbClr val="21428E"/>
                </a:solidFill>
                <a:latin typeface="Verdana" pitchFamily="34" charset="0"/>
              </a:rPr>
              <a:t> las </a:t>
            </a:r>
            <a:r>
              <a:rPr lang="en-US" sz="2800" b="1" dirty="0" err="1">
                <a:solidFill>
                  <a:srgbClr val="21428E"/>
                </a:solidFill>
                <a:latin typeface="Verdana" pitchFamily="34" charset="0"/>
              </a:rPr>
              <a:t>tablas</a:t>
            </a:r>
            <a:endParaRPr lang="en-US" sz="2800" b="1" dirty="0">
              <a:solidFill>
                <a:srgbClr val="21428E"/>
              </a:solidFill>
              <a:latin typeface="Verdana" pitchFamily="34" charset="0"/>
            </a:endParaRPr>
          </a:p>
        </p:txBody>
      </p:sp>
      <p:sp>
        <p:nvSpPr>
          <p:cNvPr id="40972" name="Rectangle 4"/>
          <p:cNvSpPr>
            <a:spLocks noChangeArrowheads="1"/>
          </p:cNvSpPr>
          <p:nvPr/>
        </p:nvSpPr>
        <p:spPr bwMode="auto">
          <a:xfrm>
            <a:off x="1905000" y="1809750"/>
            <a:ext cx="5295900" cy="1089025"/>
          </a:xfrm>
          <a:prstGeom prst="rect">
            <a:avLst/>
          </a:prstGeom>
          <a:noFill/>
          <a:ln w="9525">
            <a:noFill/>
            <a:miter lim="800000"/>
            <a:headEnd/>
            <a:tailEnd/>
          </a:ln>
        </p:spPr>
        <p:txBody>
          <a:bodyPr>
            <a:spAutoFit/>
          </a:bodyPr>
          <a:lstStyle/>
          <a:p>
            <a:pPr>
              <a:lnSpc>
                <a:spcPct val="135000"/>
              </a:lnSpc>
              <a:buSzPct val="130000"/>
            </a:pPr>
            <a:r>
              <a:rPr lang="en-AU" sz="2400">
                <a:latin typeface="Verdana" pitchFamily="34" charset="0"/>
              </a:rPr>
              <a:t>Usted es presentado por </a:t>
            </a:r>
            <a:r>
              <a:rPr lang="en-AU" sz="2400" b="1">
                <a:solidFill>
                  <a:srgbClr val="FF0000"/>
                </a:solidFill>
                <a:latin typeface="Verdana" pitchFamily="34" charset="0"/>
              </a:rPr>
              <a:t>Harry</a:t>
            </a:r>
          </a:p>
          <a:p>
            <a:pPr>
              <a:lnSpc>
                <a:spcPct val="135000"/>
              </a:lnSpc>
              <a:buSzPct val="130000"/>
            </a:pPr>
            <a:r>
              <a:rPr lang="en-AU" sz="2400">
                <a:latin typeface="Verdana" pitchFamily="34" charset="0"/>
              </a:rPr>
              <a:t>Usted presenta a </a:t>
            </a:r>
            <a:r>
              <a:rPr lang="en-AU" sz="2400" b="1">
                <a:solidFill>
                  <a:srgbClr val="FF0000"/>
                </a:solidFill>
                <a:latin typeface="Verdana" pitchFamily="34" charset="0"/>
              </a:rPr>
              <a:t>Tim</a:t>
            </a:r>
            <a:r>
              <a:rPr lang="en-AU" sz="2400">
                <a:latin typeface="Verdana" pitchFamily="34" charset="0"/>
              </a:rPr>
              <a:t> y a </a:t>
            </a:r>
            <a:r>
              <a:rPr lang="en-AU" sz="2400" b="1">
                <a:solidFill>
                  <a:srgbClr val="FF0000"/>
                </a:solidFill>
                <a:latin typeface="Verdana" pitchFamily="34" charset="0"/>
              </a:rPr>
              <a:t>Abbey</a:t>
            </a:r>
            <a:r>
              <a:rPr lang="en-AU" sz="2400">
                <a:latin typeface="Verdana" pitchFamily="34" charset="0"/>
              </a:rPr>
              <a:t> </a:t>
            </a:r>
          </a:p>
        </p:txBody>
      </p:sp>
      <p:sp>
        <p:nvSpPr>
          <p:cNvPr id="20" name="TextBox 19"/>
          <p:cNvSpPr txBox="1">
            <a:spLocks noChangeArrowheads="1"/>
          </p:cNvSpPr>
          <p:nvPr/>
        </p:nvSpPr>
        <p:spPr bwMode="auto">
          <a:xfrm>
            <a:off x="2928938" y="4648200"/>
            <a:ext cx="1571625" cy="523875"/>
          </a:xfrm>
          <a:prstGeom prst="rect">
            <a:avLst/>
          </a:prstGeom>
          <a:noFill/>
          <a:ln w="9525">
            <a:noFill/>
            <a:miter lim="800000"/>
            <a:headEnd/>
            <a:tailEnd/>
          </a:ln>
        </p:spPr>
        <p:txBody>
          <a:bodyPr>
            <a:spAutoFit/>
          </a:bodyPr>
          <a:lstStyle/>
          <a:p>
            <a:pPr algn="ctr"/>
            <a:r>
              <a:rPr lang="en-AU" sz="2800" b="1">
                <a:latin typeface="Verdana" pitchFamily="34" charset="0"/>
              </a:rPr>
              <a:t>USTED</a:t>
            </a:r>
          </a:p>
        </p:txBody>
      </p:sp>
      <p:sp>
        <p:nvSpPr>
          <p:cNvPr id="21" name="TextBox 20"/>
          <p:cNvSpPr txBox="1">
            <a:spLocks noChangeArrowheads="1"/>
          </p:cNvSpPr>
          <p:nvPr/>
        </p:nvSpPr>
        <p:spPr bwMode="auto">
          <a:xfrm>
            <a:off x="287338" y="5681663"/>
            <a:ext cx="1357312" cy="519112"/>
          </a:xfrm>
          <a:prstGeom prst="rect">
            <a:avLst/>
          </a:prstGeom>
          <a:noFill/>
          <a:ln w="9525">
            <a:noFill/>
            <a:miter lim="800000"/>
            <a:headEnd/>
            <a:tailEnd/>
          </a:ln>
        </p:spPr>
        <p:txBody>
          <a:bodyPr>
            <a:spAutoFit/>
          </a:bodyPr>
          <a:lstStyle/>
          <a:p>
            <a:r>
              <a:rPr lang="en-AU" sz="2800" b="1">
                <a:latin typeface="Verdana" pitchFamily="34" charset="0"/>
              </a:rPr>
              <a:t>Harry</a:t>
            </a:r>
          </a:p>
        </p:txBody>
      </p:sp>
      <p:sp>
        <p:nvSpPr>
          <p:cNvPr id="22" name="TextBox 21"/>
          <p:cNvSpPr txBox="1">
            <a:spLocks noChangeArrowheads="1"/>
          </p:cNvSpPr>
          <p:nvPr/>
        </p:nvSpPr>
        <p:spPr bwMode="auto">
          <a:xfrm>
            <a:off x="7500938" y="3538538"/>
            <a:ext cx="1357312" cy="519112"/>
          </a:xfrm>
          <a:prstGeom prst="rect">
            <a:avLst/>
          </a:prstGeom>
          <a:noFill/>
          <a:ln w="9525">
            <a:noFill/>
            <a:miter lim="800000"/>
            <a:headEnd/>
            <a:tailEnd/>
          </a:ln>
        </p:spPr>
        <p:txBody>
          <a:bodyPr>
            <a:spAutoFit/>
          </a:bodyPr>
          <a:lstStyle/>
          <a:p>
            <a:r>
              <a:rPr lang="en-AU" sz="2800" b="1">
                <a:latin typeface="Verdana" pitchFamily="34" charset="0"/>
              </a:rPr>
              <a:t>Tim</a:t>
            </a:r>
          </a:p>
        </p:txBody>
      </p:sp>
      <p:sp>
        <p:nvSpPr>
          <p:cNvPr id="23" name="TextBox 22"/>
          <p:cNvSpPr txBox="1">
            <a:spLocks noChangeArrowheads="1"/>
          </p:cNvSpPr>
          <p:nvPr/>
        </p:nvSpPr>
        <p:spPr bwMode="auto">
          <a:xfrm>
            <a:off x="7429500" y="5324475"/>
            <a:ext cx="1714500" cy="519113"/>
          </a:xfrm>
          <a:prstGeom prst="rect">
            <a:avLst/>
          </a:prstGeom>
          <a:noFill/>
          <a:ln w="9525">
            <a:noFill/>
            <a:miter lim="800000"/>
            <a:headEnd/>
            <a:tailEnd/>
          </a:ln>
        </p:spPr>
        <p:txBody>
          <a:bodyPr>
            <a:spAutoFit/>
          </a:bodyPr>
          <a:lstStyle/>
          <a:p>
            <a:pPr>
              <a:buSzPct val="130000"/>
            </a:pPr>
            <a:r>
              <a:rPr lang="en-AU" sz="2800" b="1">
                <a:latin typeface="Verdana" pitchFamily="34" charset="0"/>
              </a:rPr>
              <a:t>Abbey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28"/>
                                        </p:tgtEl>
                                        <p:attrNameLst>
                                          <p:attrName>style.visibility</p:attrName>
                                        </p:attrNameLst>
                                      </p:cBhvr>
                                      <p:to>
                                        <p:strVal val="visible"/>
                                      </p:to>
                                    </p:set>
                                    <p:anim calcmode="lin" valueType="num">
                                      <p:cBhvr additive="base">
                                        <p:cTn id="28" dur="500" fill="hold"/>
                                        <p:tgtEl>
                                          <p:spTgt spid="1028"/>
                                        </p:tgtEl>
                                        <p:attrNameLst>
                                          <p:attrName>ppt_x</p:attrName>
                                        </p:attrNameLst>
                                      </p:cBhvr>
                                      <p:tavLst>
                                        <p:tav tm="0">
                                          <p:val>
                                            <p:strVal val="#ppt_x"/>
                                          </p:val>
                                        </p:tav>
                                        <p:tav tm="100000">
                                          <p:val>
                                            <p:strVal val="#ppt_x"/>
                                          </p:val>
                                        </p:tav>
                                      </p:tavLst>
                                    </p:anim>
                                    <p:anim calcmode="lin" valueType="num">
                                      <p:cBhvr additive="base">
                                        <p:cTn id="29" dur="500" fill="hold"/>
                                        <p:tgtEl>
                                          <p:spTgt spid="102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0-#ppt_w/2"/>
                                          </p:val>
                                        </p:tav>
                                        <p:tav tm="100000">
                                          <p:val>
                                            <p:strVal val="#ppt_x"/>
                                          </p:val>
                                        </p:tav>
                                      </p:tavLst>
                                    </p:anim>
                                    <p:anim calcmode="lin" valueType="num">
                                      <p:cBhvr additive="base">
                                        <p:cTn id="37" dur="500" fill="hold"/>
                                        <p:tgtEl>
                                          <p:spTgt spid="20"/>
                                        </p:tgtEl>
                                        <p:attrNameLst>
                                          <p:attrName>ppt_y</p:attrName>
                                        </p:attrNameLst>
                                      </p:cBhvr>
                                      <p:tavLst>
                                        <p:tav tm="0">
                                          <p:val>
                                            <p:strVal val="#ppt_y"/>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65" descr="logo"/>
          <p:cNvPicPr>
            <a:picLocks noGrp="1" noChangeAspect="1" noChangeArrowheads="1"/>
          </p:cNvPicPr>
          <p:nvPr>
            <p:ph/>
          </p:nvPr>
        </p:nvPicPr>
        <p:blipFill>
          <a:blip r:embed="rId2"/>
          <a:srcRect/>
          <a:stretch>
            <a:fillRect/>
          </a:stretch>
        </p:blipFill>
        <p:spPr bwMode="auto">
          <a:xfrm>
            <a:off x="6551613" y="0"/>
            <a:ext cx="2592387" cy="776288"/>
          </a:xfrm>
          <a:noFill/>
          <a:ln>
            <a:miter lim="800000"/>
            <a:headEnd/>
            <a:tailEnd/>
          </a:ln>
        </p:spPr>
      </p:pic>
      <p:sp>
        <p:nvSpPr>
          <p:cNvPr id="41987" name="Rectangle 2"/>
          <p:cNvSpPr>
            <a:spLocks noChangeArrowheads="1"/>
          </p:cNvSpPr>
          <p:nvPr/>
        </p:nvSpPr>
        <p:spPr bwMode="auto">
          <a:xfrm>
            <a:off x="0" y="808038"/>
            <a:ext cx="9144000" cy="519112"/>
          </a:xfrm>
          <a:prstGeom prst="rect">
            <a:avLst/>
          </a:prstGeom>
          <a:noFill/>
          <a:ln w="9525">
            <a:noFill/>
            <a:miter lim="800000"/>
            <a:headEnd/>
            <a:tailEnd/>
          </a:ln>
        </p:spPr>
        <p:txBody>
          <a:bodyPr anchor="ctr">
            <a:spAutoFit/>
          </a:bodyPr>
          <a:lstStyle/>
          <a:p>
            <a:pPr algn="ctr" eaLnBrk="0" hangingPunct="0"/>
            <a:r>
              <a:rPr lang="en-US" sz="2800" b="1">
                <a:solidFill>
                  <a:srgbClr val="21428E"/>
                </a:solidFill>
                <a:latin typeface="Verdana" pitchFamily="34" charset="0"/>
              </a:rPr>
              <a:t>Tabla del viajero</a:t>
            </a:r>
          </a:p>
        </p:txBody>
      </p:sp>
      <p:sp>
        <p:nvSpPr>
          <p:cNvPr id="41988" name="Rectangle 3"/>
          <p:cNvSpPr>
            <a:spLocks noChangeArrowheads="1"/>
          </p:cNvSpPr>
          <p:nvPr/>
        </p:nvSpPr>
        <p:spPr bwMode="auto">
          <a:xfrm>
            <a:off x="0" y="1447800"/>
            <a:ext cx="9144000" cy="461963"/>
          </a:xfrm>
          <a:prstGeom prst="rect">
            <a:avLst/>
          </a:prstGeom>
          <a:noFill/>
          <a:ln w="9525">
            <a:noFill/>
            <a:miter lim="800000"/>
            <a:headEnd/>
            <a:tailEnd/>
          </a:ln>
        </p:spPr>
        <p:txBody>
          <a:bodyPr anchor="ctr">
            <a:spAutoFit/>
          </a:bodyPr>
          <a:lstStyle/>
          <a:p>
            <a:pPr algn="ctr" eaLnBrk="0" hangingPunct="0"/>
            <a:r>
              <a:rPr lang="en-US" sz="2400" b="1">
                <a:solidFill>
                  <a:srgbClr val="CC2C8F"/>
                </a:solidFill>
                <a:latin typeface="Verdana" pitchFamily="34" charset="0"/>
              </a:rPr>
              <a:t>Nivel1 </a:t>
            </a:r>
            <a:r>
              <a:rPr lang="en-US" sz="2400" b="1">
                <a:solidFill>
                  <a:srgbClr val="CC2C8F"/>
                </a:solidFill>
                <a:latin typeface="Verdana" pitchFamily="34" charset="0"/>
                <a:sym typeface="Wingdings" pitchFamily="2" charset="2"/>
              </a:rPr>
              <a:t></a:t>
            </a:r>
            <a:r>
              <a:rPr lang="en-US" sz="2400" b="1">
                <a:solidFill>
                  <a:srgbClr val="CC2C8F"/>
                </a:solidFill>
                <a:latin typeface="Verdana" pitchFamily="34" charset="0"/>
              </a:rPr>
              <a:t> Nivel2 </a:t>
            </a:r>
            <a:r>
              <a:rPr lang="en-US" sz="2400" b="1">
                <a:solidFill>
                  <a:srgbClr val="CC2C8F"/>
                </a:solidFill>
                <a:latin typeface="Verdana" pitchFamily="34" charset="0"/>
                <a:sym typeface="Wingdings" pitchFamily="2" charset="2"/>
              </a:rPr>
              <a:t></a:t>
            </a:r>
            <a:r>
              <a:rPr lang="en-US" sz="2400" b="1">
                <a:solidFill>
                  <a:srgbClr val="CC2C8F"/>
                </a:solidFill>
                <a:latin typeface="Verdana" pitchFamily="34" charset="0"/>
              </a:rPr>
              <a:t> Nivel3 </a:t>
            </a:r>
            <a:r>
              <a:rPr lang="en-US" sz="2400" b="1">
                <a:solidFill>
                  <a:srgbClr val="CC2C8F"/>
                </a:solidFill>
                <a:latin typeface="Verdana" pitchFamily="34" charset="0"/>
                <a:sym typeface="Wingdings" pitchFamily="2" charset="2"/>
              </a:rPr>
              <a:t></a:t>
            </a:r>
            <a:r>
              <a:rPr lang="en-US" sz="2400" b="1">
                <a:solidFill>
                  <a:srgbClr val="CC2C8F"/>
                </a:solidFill>
                <a:latin typeface="Verdana" pitchFamily="34" charset="0"/>
              </a:rPr>
              <a:t> Nivel4 </a:t>
            </a:r>
          </a:p>
        </p:txBody>
      </p:sp>
      <p:sp>
        <p:nvSpPr>
          <p:cNvPr id="36" name="Rectangle 35"/>
          <p:cNvSpPr>
            <a:spLocks noChangeArrowheads="1"/>
          </p:cNvSpPr>
          <p:nvPr/>
        </p:nvSpPr>
        <p:spPr bwMode="auto">
          <a:xfrm>
            <a:off x="3786188" y="2571750"/>
            <a:ext cx="1000125" cy="642938"/>
          </a:xfrm>
          <a:prstGeom prst="rect">
            <a:avLst/>
          </a:prstGeom>
          <a:gradFill rotWithShape="1">
            <a:gsLst>
              <a:gs pos="0">
                <a:srgbClr val="EDEDED"/>
              </a:gs>
              <a:gs pos="100000">
                <a:schemeClr val="folHlink"/>
              </a:gs>
            </a:gsLst>
            <a:lin ang="5400000" scaled="1"/>
          </a:gradFill>
          <a:ln w="6350" algn="ctr">
            <a:solidFill>
              <a:srgbClr val="000000"/>
            </a:solidFill>
            <a:miter lim="800000"/>
            <a:headEnd/>
            <a:tailEnd/>
          </a:ln>
        </p:spPr>
        <p:txBody>
          <a:bodyPr anchor="ctr"/>
          <a:lstStyle/>
          <a:p>
            <a:pPr algn="ctr">
              <a:defRPr/>
            </a:pPr>
            <a:r>
              <a:rPr lang="en-AU" sz="1600" b="1" dirty="0">
                <a:solidFill>
                  <a:srgbClr val="000000"/>
                </a:solidFill>
                <a:latin typeface="Verdana" pitchFamily="34" charset="0"/>
                <a:cs typeface="+mn-cs"/>
              </a:rPr>
              <a:t>Joe</a:t>
            </a:r>
          </a:p>
          <a:p>
            <a:pPr algn="ctr">
              <a:defRPr/>
            </a:pPr>
            <a:r>
              <a:rPr lang="en-AU" sz="1200" dirty="0">
                <a:solidFill>
                  <a:srgbClr val="000000"/>
                </a:solidFill>
                <a:latin typeface="+mn-lt"/>
                <a:cs typeface="+mn-cs"/>
              </a:rPr>
              <a:t>Harry</a:t>
            </a:r>
          </a:p>
          <a:p>
            <a:pPr algn="ctr">
              <a:defRPr/>
            </a:pPr>
            <a:r>
              <a:rPr lang="en-AU" sz="1200" dirty="0">
                <a:solidFill>
                  <a:srgbClr val="000000"/>
                </a:solidFill>
                <a:latin typeface="+mn-lt"/>
                <a:cs typeface="+mn-cs"/>
              </a:rPr>
              <a:t>Mary</a:t>
            </a:r>
            <a:endParaRPr lang="en-US" sz="1200" dirty="0">
              <a:solidFill>
                <a:srgbClr val="000000"/>
              </a:solidFill>
              <a:latin typeface="+mn-lt"/>
              <a:cs typeface="+mn-cs"/>
            </a:endParaRPr>
          </a:p>
        </p:txBody>
      </p:sp>
      <p:sp>
        <p:nvSpPr>
          <p:cNvPr id="37" name="Rectangle 36"/>
          <p:cNvSpPr>
            <a:spLocks noChangeArrowheads="1"/>
          </p:cNvSpPr>
          <p:nvPr/>
        </p:nvSpPr>
        <p:spPr bwMode="auto">
          <a:xfrm>
            <a:off x="6000750" y="3857625"/>
            <a:ext cx="1000125" cy="642938"/>
          </a:xfrm>
          <a:prstGeom prst="rect">
            <a:avLst/>
          </a:prstGeom>
          <a:gradFill rotWithShape="1">
            <a:gsLst>
              <a:gs pos="0">
                <a:srgbClr val="EDEDED"/>
              </a:gs>
              <a:gs pos="100000">
                <a:schemeClr val="folHlink"/>
              </a:gs>
            </a:gsLst>
            <a:lin ang="5400000" scaled="1"/>
          </a:gradFill>
          <a:ln w="6350" algn="ctr">
            <a:solidFill>
              <a:srgbClr val="000000"/>
            </a:solidFill>
            <a:miter lim="800000"/>
            <a:headEnd/>
            <a:tailEnd/>
          </a:ln>
        </p:spPr>
        <p:txBody>
          <a:bodyPr anchor="ctr"/>
          <a:lstStyle/>
          <a:p>
            <a:pPr algn="ctr">
              <a:defRPr/>
            </a:pPr>
            <a:r>
              <a:rPr lang="en-AU" sz="1600" b="1" dirty="0">
                <a:solidFill>
                  <a:srgbClr val="000000"/>
                </a:solidFill>
                <a:latin typeface="Verdana" pitchFamily="34" charset="0"/>
                <a:cs typeface="+mn-cs"/>
              </a:rPr>
              <a:t>Mary</a:t>
            </a:r>
          </a:p>
          <a:p>
            <a:pPr algn="ctr">
              <a:defRPr/>
            </a:pPr>
            <a:r>
              <a:rPr lang="en-AU" sz="1200" dirty="0">
                <a:solidFill>
                  <a:srgbClr val="000000"/>
                </a:solidFill>
                <a:latin typeface="+mn-lt"/>
                <a:cs typeface="+mn-cs"/>
              </a:rPr>
              <a:t>Tony</a:t>
            </a:r>
          </a:p>
          <a:p>
            <a:pPr algn="ctr">
              <a:defRPr/>
            </a:pPr>
            <a:endParaRPr lang="en-AU" sz="1200" dirty="0">
              <a:solidFill>
                <a:srgbClr val="000000"/>
              </a:solidFill>
              <a:latin typeface="+mn-lt"/>
              <a:cs typeface="+mn-cs"/>
            </a:endParaRPr>
          </a:p>
        </p:txBody>
      </p:sp>
      <p:sp>
        <p:nvSpPr>
          <p:cNvPr id="38" name="Rectangle 37"/>
          <p:cNvSpPr>
            <a:spLocks noChangeArrowheads="1"/>
          </p:cNvSpPr>
          <p:nvPr/>
        </p:nvSpPr>
        <p:spPr bwMode="auto">
          <a:xfrm>
            <a:off x="1714500" y="3857625"/>
            <a:ext cx="1000125" cy="642938"/>
          </a:xfrm>
          <a:prstGeom prst="rect">
            <a:avLst/>
          </a:prstGeom>
          <a:gradFill rotWithShape="1">
            <a:gsLst>
              <a:gs pos="0">
                <a:srgbClr val="EDEDED"/>
              </a:gs>
              <a:gs pos="100000">
                <a:schemeClr val="folHlink"/>
              </a:gs>
            </a:gsLst>
            <a:lin ang="5400000" scaled="1"/>
          </a:gradFill>
          <a:ln w="6350" algn="ctr">
            <a:solidFill>
              <a:srgbClr val="000000"/>
            </a:solidFill>
            <a:miter lim="800000"/>
            <a:headEnd/>
            <a:tailEnd/>
          </a:ln>
        </p:spPr>
        <p:txBody>
          <a:bodyPr anchor="ctr"/>
          <a:lstStyle/>
          <a:p>
            <a:pPr algn="ctr">
              <a:defRPr/>
            </a:pPr>
            <a:r>
              <a:rPr lang="en-AU" sz="1600" b="1" dirty="0">
                <a:solidFill>
                  <a:srgbClr val="000000"/>
                </a:solidFill>
                <a:latin typeface="Verdana" pitchFamily="34" charset="0"/>
                <a:cs typeface="+mn-cs"/>
              </a:rPr>
              <a:t>Harry</a:t>
            </a:r>
          </a:p>
          <a:p>
            <a:pPr algn="ctr">
              <a:defRPr/>
            </a:pPr>
            <a:r>
              <a:rPr lang="en-AU" sz="1000" dirty="0">
                <a:solidFill>
                  <a:srgbClr val="000000"/>
                </a:solidFill>
                <a:latin typeface="Verdana" pitchFamily="34" charset="0"/>
                <a:cs typeface="+mn-cs"/>
              </a:rPr>
              <a:t>Sue</a:t>
            </a:r>
          </a:p>
          <a:p>
            <a:pPr algn="ctr">
              <a:defRPr/>
            </a:pPr>
            <a:endParaRPr lang="en-AU" sz="1200" dirty="0">
              <a:solidFill>
                <a:srgbClr val="000000"/>
              </a:solidFill>
              <a:latin typeface="+mn-lt"/>
              <a:cs typeface="+mn-cs"/>
            </a:endParaRPr>
          </a:p>
        </p:txBody>
      </p:sp>
      <p:sp>
        <p:nvSpPr>
          <p:cNvPr id="39" name="Rectangle 38"/>
          <p:cNvSpPr>
            <a:spLocks noChangeArrowheads="1"/>
          </p:cNvSpPr>
          <p:nvPr/>
        </p:nvSpPr>
        <p:spPr bwMode="auto">
          <a:xfrm>
            <a:off x="714375" y="4929188"/>
            <a:ext cx="1000125" cy="642937"/>
          </a:xfrm>
          <a:prstGeom prst="rect">
            <a:avLst/>
          </a:prstGeom>
          <a:gradFill rotWithShape="1">
            <a:gsLst>
              <a:gs pos="0">
                <a:srgbClr val="EDEDED"/>
              </a:gs>
              <a:gs pos="100000">
                <a:schemeClr val="folHlink"/>
              </a:gs>
            </a:gsLst>
            <a:lin ang="5400000" scaled="1"/>
          </a:gradFill>
          <a:ln w="6350" algn="ctr">
            <a:solidFill>
              <a:srgbClr val="000000"/>
            </a:solidFill>
            <a:miter lim="800000"/>
            <a:headEnd/>
            <a:tailEnd/>
          </a:ln>
        </p:spPr>
        <p:txBody>
          <a:bodyPr anchor="ctr"/>
          <a:lstStyle/>
          <a:p>
            <a:pPr algn="ctr">
              <a:defRPr/>
            </a:pPr>
            <a:r>
              <a:rPr lang="en-AU" sz="1600" b="1" dirty="0">
                <a:solidFill>
                  <a:srgbClr val="000000"/>
                </a:solidFill>
                <a:latin typeface="Verdana" pitchFamily="34" charset="0"/>
                <a:cs typeface="+mn-cs"/>
              </a:rPr>
              <a:t>Sue</a:t>
            </a:r>
          </a:p>
          <a:p>
            <a:pPr algn="ctr">
              <a:defRPr/>
            </a:pPr>
            <a:r>
              <a:rPr lang="en-AU" sz="1000" dirty="0">
                <a:solidFill>
                  <a:srgbClr val="000000"/>
                </a:solidFill>
                <a:latin typeface="+mn-lt"/>
                <a:cs typeface="+mn-cs"/>
              </a:rPr>
              <a:t>Melissa</a:t>
            </a:r>
          </a:p>
          <a:p>
            <a:pPr algn="ctr">
              <a:defRPr/>
            </a:pPr>
            <a:endParaRPr lang="en-US" sz="1000" dirty="0">
              <a:solidFill>
                <a:srgbClr val="000000"/>
              </a:solidFill>
              <a:latin typeface="+mn-lt"/>
              <a:cs typeface="+mn-cs"/>
            </a:endParaRPr>
          </a:p>
        </p:txBody>
      </p:sp>
      <p:sp>
        <p:nvSpPr>
          <p:cNvPr id="40" name="Rectangle 39"/>
          <p:cNvSpPr>
            <a:spLocks noChangeArrowheads="1"/>
          </p:cNvSpPr>
          <p:nvPr/>
        </p:nvSpPr>
        <p:spPr bwMode="auto">
          <a:xfrm>
            <a:off x="2857500" y="4929188"/>
            <a:ext cx="1000125" cy="642937"/>
          </a:xfrm>
          <a:prstGeom prst="rect">
            <a:avLst/>
          </a:prstGeom>
          <a:gradFill rotWithShape="1">
            <a:gsLst>
              <a:gs pos="0">
                <a:srgbClr val="EDEDED"/>
              </a:gs>
              <a:gs pos="100000">
                <a:schemeClr val="folHlink"/>
              </a:gs>
            </a:gsLst>
            <a:lin ang="5400000" scaled="1"/>
          </a:gradFill>
          <a:ln w="6350" algn="ctr">
            <a:solidFill>
              <a:srgbClr val="000000"/>
            </a:solidFill>
            <a:miter lim="800000"/>
            <a:headEnd/>
            <a:tailEnd/>
          </a:ln>
        </p:spPr>
        <p:txBody>
          <a:bodyPr anchor="ctr"/>
          <a:lstStyle/>
          <a:p>
            <a:pPr algn="ctr">
              <a:defRPr/>
            </a:pPr>
            <a:r>
              <a:rPr lang="en-AU" sz="1600" b="1" dirty="0">
                <a:solidFill>
                  <a:srgbClr val="000000"/>
                </a:solidFill>
                <a:latin typeface="Verdana" pitchFamily="34" charset="0"/>
                <a:cs typeface="+mn-cs"/>
              </a:rPr>
              <a:t>Tony</a:t>
            </a:r>
          </a:p>
          <a:p>
            <a:pPr algn="ctr">
              <a:defRPr/>
            </a:pPr>
            <a:r>
              <a:rPr lang="en-AU" sz="1000" dirty="0">
                <a:solidFill>
                  <a:srgbClr val="000000"/>
                </a:solidFill>
                <a:latin typeface="Verdana" pitchFamily="34" charset="0"/>
                <a:cs typeface="+mn-cs"/>
              </a:rPr>
              <a:t>Helen</a:t>
            </a:r>
            <a:endParaRPr lang="en-AU" sz="1000" dirty="0">
              <a:solidFill>
                <a:srgbClr val="000000"/>
              </a:solidFill>
              <a:latin typeface="+mn-lt"/>
              <a:cs typeface="+mn-cs"/>
            </a:endParaRPr>
          </a:p>
          <a:p>
            <a:pPr algn="ctr">
              <a:defRPr/>
            </a:pPr>
            <a:endParaRPr lang="en-AU" sz="1000" dirty="0">
              <a:solidFill>
                <a:srgbClr val="000000"/>
              </a:solidFill>
              <a:latin typeface="+mn-lt"/>
              <a:cs typeface="+mn-cs"/>
            </a:endParaRPr>
          </a:p>
        </p:txBody>
      </p:sp>
      <p:sp>
        <p:nvSpPr>
          <p:cNvPr id="41994" name="Rectangle 12"/>
          <p:cNvSpPr>
            <a:spLocks noChangeArrowheads="1"/>
          </p:cNvSpPr>
          <p:nvPr/>
        </p:nvSpPr>
        <p:spPr bwMode="auto">
          <a:xfrm>
            <a:off x="5072063" y="4929188"/>
            <a:ext cx="1000125" cy="642937"/>
          </a:xfrm>
          <a:prstGeom prst="rect">
            <a:avLst/>
          </a:prstGeom>
          <a:gradFill rotWithShape="1">
            <a:gsLst>
              <a:gs pos="0">
                <a:srgbClr val="EDEDED"/>
              </a:gs>
              <a:gs pos="100000">
                <a:schemeClr val="folHlink"/>
              </a:gs>
            </a:gsLst>
            <a:lin ang="5400000" scaled="1"/>
          </a:gradFill>
          <a:ln w="6350" algn="ctr">
            <a:solidFill>
              <a:srgbClr val="000000"/>
            </a:solidFill>
            <a:miter lim="800000"/>
            <a:headEnd/>
            <a:tailEnd/>
          </a:ln>
        </p:spPr>
        <p:txBody>
          <a:bodyPr anchor="ctr"/>
          <a:lstStyle/>
          <a:p>
            <a:pPr algn="ctr"/>
            <a:r>
              <a:rPr lang="en-AU" sz="1600" b="1">
                <a:solidFill>
                  <a:srgbClr val="000000"/>
                </a:solidFill>
                <a:latin typeface="Verdana" pitchFamily="34" charset="0"/>
              </a:rPr>
              <a:t>Helen</a:t>
            </a:r>
          </a:p>
          <a:p>
            <a:pPr algn="ctr"/>
            <a:endParaRPr lang="en-US" sz="1600" b="1">
              <a:solidFill>
                <a:srgbClr val="000000"/>
              </a:solidFill>
              <a:latin typeface="Verdana" pitchFamily="34" charset="0"/>
            </a:endParaRPr>
          </a:p>
        </p:txBody>
      </p:sp>
      <p:sp>
        <p:nvSpPr>
          <p:cNvPr id="41995" name="Rectangle 13"/>
          <p:cNvSpPr>
            <a:spLocks noChangeArrowheads="1"/>
          </p:cNvSpPr>
          <p:nvPr/>
        </p:nvSpPr>
        <p:spPr bwMode="auto">
          <a:xfrm>
            <a:off x="7000875" y="4929188"/>
            <a:ext cx="1000125" cy="642937"/>
          </a:xfrm>
          <a:prstGeom prst="rect">
            <a:avLst/>
          </a:prstGeom>
          <a:gradFill rotWithShape="1">
            <a:gsLst>
              <a:gs pos="0">
                <a:srgbClr val="EDEDED"/>
              </a:gs>
              <a:gs pos="100000">
                <a:schemeClr val="folHlink"/>
              </a:gs>
            </a:gsLst>
            <a:lin ang="5400000" scaled="1"/>
          </a:gradFill>
          <a:ln w="6350" algn="ctr">
            <a:solidFill>
              <a:srgbClr val="000000"/>
            </a:solidFill>
            <a:miter lim="800000"/>
            <a:headEnd/>
            <a:tailEnd/>
          </a:ln>
        </p:spPr>
        <p:txBody>
          <a:bodyPr anchor="ctr"/>
          <a:lstStyle/>
          <a:p>
            <a:pPr algn="ctr"/>
            <a:r>
              <a:rPr lang="en-AU" sz="1600" b="1">
                <a:solidFill>
                  <a:srgbClr val="000000"/>
                </a:solidFill>
                <a:latin typeface="Verdana" pitchFamily="34" charset="0"/>
              </a:rPr>
              <a:t>Peter</a:t>
            </a:r>
          </a:p>
          <a:p>
            <a:pPr algn="ctr"/>
            <a:endParaRPr lang="en-US" sz="1600" b="1">
              <a:solidFill>
                <a:srgbClr val="000000"/>
              </a:solidFill>
              <a:latin typeface="Verdana" pitchFamily="34" charset="0"/>
            </a:endParaRPr>
          </a:p>
        </p:txBody>
      </p:sp>
      <p:sp>
        <p:nvSpPr>
          <p:cNvPr id="43" name="Rectangle 42"/>
          <p:cNvSpPr/>
          <p:nvPr/>
        </p:nvSpPr>
        <p:spPr>
          <a:xfrm>
            <a:off x="142875" y="5857875"/>
            <a:ext cx="1000125" cy="642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600" b="1" dirty="0">
                <a:solidFill>
                  <a:schemeClr val="bg1"/>
                </a:solidFill>
                <a:latin typeface="Verdana" pitchFamily="34" charset="0"/>
                <a:cs typeface="Arial" charset="0"/>
              </a:rPr>
              <a:t>YOU</a:t>
            </a:r>
          </a:p>
          <a:p>
            <a:pPr algn="ctr">
              <a:defRPr/>
            </a:pPr>
            <a:endParaRPr lang="en-AU" sz="1000" b="1" dirty="0">
              <a:solidFill>
                <a:schemeClr val="bg1"/>
              </a:solidFill>
              <a:latin typeface="Calibri" pitchFamily="34" charset="0"/>
              <a:cs typeface="Arial" charset="0"/>
            </a:endParaRPr>
          </a:p>
          <a:p>
            <a:pPr algn="ctr">
              <a:defRPr/>
            </a:pPr>
            <a:endParaRPr lang="en-AU" sz="1000" b="1" dirty="0">
              <a:solidFill>
                <a:schemeClr val="bg1"/>
              </a:solidFill>
              <a:latin typeface="Calibri" pitchFamily="34" charset="0"/>
              <a:cs typeface="Arial" charset="0"/>
            </a:endParaRPr>
          </a:p>
        </p:txBody>
      </p:sp>
      <p:sp>
        <p:nvSpPr>
          <p:cNvPr id="44" name="Rectangle 43"/>
          <p:cNvSpPr/>
          <p:nvPr/>
        </p:nvSpPr>
        <p:spPr>
          <a:xfrm>
            <a:off x="1214438" y="5857875"/>
            <a:ext cx="1000125" cy="642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600" b="1" dirty="0">
                <a:solidFill>
                  <a:srgbClr val="000000"/>
                </a:solidFill>
                <a:latin typeface="Verdana" pitchFamily="34" charset="0"/>
              </a:rPr>
              <a:t>Tim</a:t>
            </a:r>
          </a:p>
          <a:p>
            <a:pPr algn="ctr">
              <a:defRPr/>
            </a:pPr>
            <a:endParaRPr lang="en-US" sz="1600" b="1" dirty="0">
              <a:solidFill>
                <a:srgbClr val="000000"/>
              </a:solidFill>
            </a:endParaRPr>
          </a:p>
        </p:txBody>
      </p:sp>
      <p:sp>
        <p:nvSpPr>
          <p:cNvPr id="45" name="Rectangle 44"/>
          <p:cNvSpPr/>
          <p:nvPr/>
        </p:nvSpPr>
        <p:spPr>
          <a:xfrm>
            <a:off x="2286000" y="5857875"/>
            <a:ext cx="1000125" cy="642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600" b="1" dirty="0">
                <a:solidFill>
                  <a:srgbClr val="000000"/>
                </a:solidFill>
                <a:latin typeface="Verdana" pitchFamily="34" charset="0"/>
              </a:rPr>
              <a:t>Jill</a:t>
            </a:r>
          </a:p>
          <a:p>
            <a:pPr algn="ctr">
              <a:defRPr/>
            </a:pPr>
            <a:endParaRPr lang="en-US" sz="1600" b="1" dirty="0">
              <a:solidFill>
                <a:srgbClr val="000000"/>
              </a:solidFill>
              <a:latin typeface="Verdana" pitchFamily="34" charset="0"/>
            </a:endParaRPr>
          </a:p>
        </p:txBody>
      </p:sp>
      <p:sp>
        <p:nvSpPr>
          <p:cNvPr id="46" name="Rectangle 45"/>
          <p:cNvSpPr/>
          <p:nvPr/>
        </p:nvSpPr>
        <p:spPr>
          <a:xfrm>
            <a:off x="3357563" y="5857875"/>
            <a:ext cx="1000125" cy="642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600" b="1" dirty="0">
                <a:solidFill>
                  <a:srgbClr val="000000"/>
                </a:solidFill>
                <a:latin typeface="Verdana" pitchFamily="34" charset="0"/>
              </a:rPr>
              <a:t>Abby</a:t>
            </a:r>
          </a:p>
          <a:p>
            <a:pPr algn="ctr">
              <a:defRPr/>
            </a:pPr>
            <a:endParaRPr lang="en-US" sz="1600" b="1" dirty="0">
              <a:solidFill>
                <a:srgbClr val="000000"/>
              </a:solidFill>
              <a:latin typeface="Verdana" pitchFamily="34" charset="0"/>
            </a:endParaRPr>
          </a:p>
        </p:txBody>
      </p:sp>
      <p:sp>
        <p:nvSpPr>
          <p:cNvPr id="47" name="Rectangle 46"/>
          <p:cNvSpPr/>
          <p:nvPr/>
        </p:nvSpPr>
        <p:spPr>
          <a:xfrm>
            <a:off x="4429125" y="5857875"/>
            <a:ext cx="1000125" cy="642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600" b="1" dirty="0">
                <a:solidFill>
                  <a:srgbClr val="000000"/>
                </a:solidFill>
                <a:latin typeface="Verdana" pitchFamily="34" charset="0"/>
              </a:rPr>
              <a:t>Adam</a:t>
            </a:r>
          </a:p>
          <a:p>
            <a:pPr algn="ctr">
              <a:defRPr/>
            </a:pPr>
            <a:endParaRPr lang="en-US" sz="1600" b="1" dirty="0">
              <a:solidFill>
                <a:srgbClr val="000000"/>
              </a:solidFill>
              <a:latin typeface="Verdana" pitchFamily="34" charset="0"/>
            </a:endParaRPr>
          </a:p>
        </p:txBody>
      </p:sp>
      <p:sp>
        <p:nvSpPr>
          <p:cNvPr id="48" name="Rectangle 47"/>
          <p:cNvSpPr/>
          <p:nvPr/>
        </p:nvSpPr>
        <p:spPr>
          <a:xfrm>
            <a:off x="5500688" y="5857875"/>
            <a:ext cx="1000125" cy="642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600" b="1" dirty="0">
                <a:solidFill>
                  <a:srgbClr val="000000"/>
                </a:solidFill>
                <a:latin typeface="Verdana" pitchFamily="34" charset="0"/>
              </a:rPr>
              <a:t>Linda</a:t>
            </a:r>
          </a:p>
          <a:p>
            <a:pPr algn="ctr">
              <a:defRPr/>
            </a:pPr>
            <a:endParaRPr lang="en-US" sz="1600" b="1" dirty="0">
              <a:solidFill>
                <a:srgbClr val="000000"/>
              </a:solidFill>
              <a:latin typeface="Verdana" pitchFamily="34" charset="0"/>
            </a:endParaRPr>
          </a:p>
        </p:txBody>
      </p:sp>
      <p:sp>
        <p:nvSpPr>
          <p:cNvPr id="49" name="Rectangle 48"/>
          <p:cNvSpPr/>
          <p:nvPr/>
        </p:nvSpPr>
        <p:spPr>
          <a:xfrm>
            <a:off x="6572250" y="5857875"/>
            <a:ext cx="1000125" cy="642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600" b="1" dirty="0">
                <a:solidFill>
                  <a:srgbClr val="000000"/>
                </a:solidFill>
                <a:latin typeface="Verdana" pitchFamily="34" charset="0"/>
              </a:rPr>
              <a:t>Greg</a:t>
            </a:r>
          </a:p>
          <a:p>
            <a:pPr algn="ctr">
              <a:defRPr/>
            </a:pPr>
            <a:endParaRPr lang="en-AU" sz="800" b="1" dirty="0">
              <a:solidFill>
                <a:srgbClr val="000000"/>
              </a:solidFill>
              <a:latin typeface="Verdana" pitchFamily="34" charset="0"/>
            </a:endParaRPr>
          </a:p>
          <a:p>
            <a:pPr algn="ctr">
              <a:defRPr/>
            </a:pPr>
            <a:endParaRPr lang="en-AU" sz="800" b="1" dirty="0">
              <a:solidFill>
                <a:srgbClr val="000000"/>
              </a:solidFill>
              <a:latin typeface="Verdana" pitchFamily="34" charset="0"/>
            </a:endParaRPr>
          </a:p>
        </p:txBody>
      </p:sp>
      <p:sp>
        <p:nvSpPr>
          <p:cNvPr id="50" name="Rectangle 49"/>
          <p:cNvSpPr/>
          <p:nvPr/>
        </p:nvSpPr>
        <p:spPr>
          <a:xfrm>
            <a:off x="7643813" y="5857875"/>
            <a:ext cx="1000125" cy="642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600" b="1" dirty="0">
                <a:solidFill>
                  <a:srgbClr val="000000"/>
                </a:solidFill>
                <a:latin typeface="Verdana" pitchFamily="34" charset="0"/>
              </a:rPr>
              <a:t>Dan</a:t>
            </a:r>
          </a:p>
          <a:p>
            <a:pPr algn="ctr">
              <a:defRPr/>
            </a:pPr>
            <a:endParaRPr lang="en-US" sz="1600" b="1" dirty="0">
              <a:solidFill>
                <a:srgbClr val="000000"/>
              </a:solidFill>
              <a:latin typeface="Verdana" pitchFamily="34" charset="0"/>
            </a:endParaRPr>
          </a:p>
        </p:txBody>
      </p:sp>
      <p:sp>
        <p:nvSpPr>
          <p:cNvPr id="42004" name="TextBox 22"/>
          <p:cNvSpPr txBox="1">
            <a:spLocks noChangeArrowheads="1"/>
          </p:cNvSpPr>
          <p:nvPr/>
        </p:nvSpPr>
        <p:spPr bwMode="auto">
          <a:xfrm>
            <a:off x="4824413" y="2708275"/>
            <a:ext cx="1000125" cy="304800"/>
          </a:xfrm>
          <a:prstGeom prst="rect">
            <a:avLst/>
          </a:prstGeom>
          <a:noFill/>
          <a:ln w="9525">
            <a:noFill/>
            <a:miter lim="800000"/>
            <a:headEnd/>
            <a:tailEnd/>
          </a:ln>
        </p:spPr>
        <p:txBody>
          <a:bodyPr>
            <a:spAutoFit/>
          </a:bodyPr>
          <a:lstStyle/>
          <a:p>
            <a:r>
              <a:rPr lang="en-AU" b="1">
                <a:latin typeface="Arial" pitchFamily="34" charset="0"/>
              </a:rPr>
              <a:t>Nivel 4</a:t>
            </a:r>
            <a:endParaRPr lang="en-US" b="1">
              <a:latin typeface="Arial" pitchFamily="34" charset="0"/>
            </a:endParaRPr>
          </a:p>
        </p:txBody>
      </p:sp>
      <p:sp>
        <p:nvSpPr>
          <p:cNvPr id="42005" name="TextBox 23"/>
          <p:cNvSpPr txBox="1">
            <a:spLocks noChangeArrowheads="1"/>
          </p:cNvSpPr>
          <p:nvPr/>
        </p:nvSpPr>
        <p:spPr bwMode="auto">
          <a:xfrm>
            <a:off x="7019925" y="4005263"/>
            <a:ext cx="1000125" cy="304800"/>
          </a:xfrm>
          <a:prstGeom prst="rect">
            <a:avLst/>
          </a:prstGeom>
          <a:noFill/>
          <a:ln w="9525">
            <a:noFill/>
            <a:miter lim="800000"/>
            <a:headEnd/>
            <a:tailEnd/>
          </a:ln>
        </p:spPr>
        <p:txBody>
          <a:bodyPr>
            <a:spAutoFit/>
          </a:bodyPr>
          <a:lstStyle/>
          <a:p>
            <a:r>
              <a:rPr lang="en-AU" b="1">
                <a:latin typeface="Arial" pitchFamily="34" charset="0"/>
              </a:rPr>
              <a:t>Nivel 3</a:t>
            </a:r>
            <a:endParaRPr lang="en-US" b="1">
              <a:latin typeface="Arial" pitchFamily="34" charset="0"/>
            </a:endParaRPr>
          </a:p>
        </p:txBody>
      </p:sp>
      <p:sp>
        <p:nvSpPr>
          <p:cNvPr id="42006" name="TextBox 24"/>
          <p:cNvSpPr txBox="1">
            <a:spLocks noChangeArrowheads="1"/>
          </p:cNvSpPr>
          <p:nvPr/>
        </p:nvSpPr>
        <p:spPr bwMode="auto">
          <a:xfrm>
            <a:off x="8035925" y="5084763"/>
            <a:ext cx="1000125" cy="304800"/>
          </a:xfrm>
          <a:prstGeom prst="rect">
            <a:avLst/>
          </a:prstGeom>
          <a:noFill/>
          <a:ln w="9525">
            <a:noFill/>
            <a:miter lim="800000"/>
            <a:headEnd/>
            <a:tailEnd/>
          </a:ln>
        </p:spPr>
        <p:txBody>
          <a:bodyPr>
            <a:spAutoFit/>
          </a:bodyPr>
          <a:lstStyle/>
          <a:p>
            <a:r>
              <a:rPr lang="en-AU" b="1">
                <a:latin typeface="Arial" pitchFamily="34" charset="0"/>
              </a:rPr>
              <a:t>Nivel 2</a:t>
            </a:r>
            <a:endParaRPr lang="en-US" b="1">
              <a:latin typeface="Arial" pitchFamily="34" charset="0"/>
            </a:endParaRPr>
          </a:p>
        </p:txBody>
      </p:sp>
      <p:sp>
        <p:nvSpPr>
          <p:cNvPr id="55" name="TextBox 54"/>
          <p:cNvSpPr txBox="1">
            <a:spLocks noChangeArrowheads="1"/>
          </p:cNvSpPr>
          <p:nvPr/>
        </p:nvSpPr>
        <p:spPr bwMode="auto">
          <a:xfrm>
            <a:off x="428625" y="6099175"/>
            <a:ext cx="428625" cy="246063"/>
          </a:xfrm>
          <a:prstGeom prst="rect">
            <a:avLst/>
          </a:prstGeom>
          <a:noFill/>
          <a:ln w="9525">
            <a:noFill/>
            <a:miter lim="800000"/>
            <a:headEnd/>
            <a:tailEnd/>
          </a:ln>
        </p:spPr>
        <p:txBody>
          <a:bodyPr>
            <a:spAutoFit/>
          </a:bodyPr>
          <a:lstStyle/>
          <a:p>
            <a:r>
              <a:rPr lang="en-AU" sz="1000">
                <a:solidFill>
                  <a:schemeClr val="bg1"/>
                </a:solidFill>
                <a:latin typeface="Arial" pitchFamily="34" charset="0"/>
              </a:rPr>
              <a:t>Tim</a:t>
            </a:r>
            <a:endParaRPr lang="en-US" sz="1000">
              <a:solidFill>
                <a:schemeClr val="bg1"/>
              </a:solidFill>
              <a:latin typeface="Arial" pitchFamily="34" charset="0"/>
            </a:endParaRPr>
          </a:p>
        </p:txBody>
      </p:sp>
      <p:sp>
        <p:nvSpPr>
          <p:cNvPr id="56" name="TextBox 55"/>
          <p:cNvSpPr txBox="1">
            <a:spLocks noChangeArrowheads="1"/>
          </p:cNvSpPr>
          <p:nvPr/>
        </p:nvSpPr>
        <p:spPr bwMode="auto">
          <a:xfrm>
            <a:off x="393700" y="6273800"/>
            <a:ext cx="500063" cy="246063"/>
          </a:xfrm>
          <a:prstGeom prst="rect">
            <a:avLst/>
          </a:prstGeom>
          <a:noFill/>
          <a:ln w="9525">
            <a:noFill/>
            <a:miter lim="800000"/>
            <a:headEnd/>
            <a:tailEnd/>
          </a:ln>
        </p:spPr>
        <p:txBody>
          <a:bodyPr>
            <a:spAutoFit/>
          </a:bodyPr>
          <a:lstStyle/>
          <a:p>
            <a:r>
              <a:rPr lang="en-AU" sz="1000">
                <a:solidFill>
                  <a:schemeClr val="bg1"/>
                </a:solidFill>
                <a:latin typeface="Arial" pitchFamily="34" charset="0"/>
              </a:rPr>
              <a:t>Abby</a:t>
            </a:r>
            <a:endParaRPr lang="en-US" sz="1800">
              <a:solidFill>
                <a:schemeClr val="bg1"/>
              </a:solidFill>
              <a:latin typeface="Arial" pitchFamily="34" charset="0"/>
            </a:endParaRPr>
          </a:p>
        </p:txBody>
      </p:sp>
      <p:sp>
        <p:nvSpPr>
          <p:cNvPr id="57" name="TextBox 56"/>
          <p:cNvSpPr txBox="1">
            <a:spLocks noChangeArrowheads="1"/>
          </p:cNvSpPr>
          <p:nvPr/>
        </p:nvSpPr>
        <p:spPr bwMode="auto">
          <a:xfrm>
            <a:off x="2000250" y="4286250"/>
            <a:ext cx="563563" cy="246063"/>
          </a:xfrm>
          <a:prstGeom prst="rect">
            <a:avLst/>
          </a:prstGeom>
          <a:noFill/>
          <a:ln w="9525">
            <a:noFill/>
            <a:miter lim="800000"/>
            <a:headEnd/>
            <a:tailEnd/>
          </a:ln>
        </p:spPr>
        <p:txBody>
          <a:bodyPr>
            <a:spAutoFit/>
          </a:bodyPr>
          <a:lstStyle/>
          <a:p>
            <a:r>
              <a:rPr lang="en-AU" sz="1000">
                <a:solidFill>
                  <a:srgbClr val="FF0000"/>
                </a:solidFill>
                <a:latin typeface="Verdana" pitchFamily="34" charset="0"/>
              </a:rPr>
              <a:t>usted</a:t>
            </a:r>
            <a:endParaRPr lang="en-US" sz="1800">
              <a:solidFill>
                <a:srgbClr val="FF0000"/>
              </a:solidFill>
              <a:latin typeface="Verdana" pitchFamily="34" charset="0"/>
            </a:endParaRPr>
          </a:p>
        </p:txBody>
      </p:sp>
      <p:sp>
        <p:nvSpPr>
          <p:cNvPr id="58" name="TextBox 57"/>
          <p:cNvSpPr txBox="1">
            <a:spLocks noChangeArrowheads="1"/>
          </p:cNvSpPr>
          <p:nvPr/>
        </p:nvSpPr>
        <p:spPr bwMode="auto">
          <a:xfrm>
            <a:off x="6357938" y="4286250"/>
            <a:ext cx="357187" cy="246063"/>
          </a:xfrm>
          <a:prstGeom prst="rect">
            <a:avLst/>
          </a:prstGeom>
          <a:noFill/>
          <a:ln w="9525">
            <a:noFill/>
            <a:miter lim="800000"/>
            <a:headEnd/>
            <a:tailEnd/>
          </a:ln>
        </p:spPr>
        <p:txBody>
          <a:bodyPr>
            <a:spAutoFit/>
          </a:bodyPr>
          <a:lstStyle/>
          <a:p>
            <a:r>
              <a:rPr lang="en-AU" sz="1000">
                <a:solidFill>
                  <a:srgbClr val="FF0000"/>
                </a:solidFill>
                <a:latin typeface="Verdana" pitchFamily="34" charset="0"/>
              </a:rPr>
              <a:t>Jill</a:t>
            </a:r>
            <a:endParaRPr lang="en-US" sz="1800">
              <a:solidFill>
                <a:srgbClr val="FF0000"/>
              </a:solidFill>
              <a:latin typeface="Arial" pitchFamily="34" charset="0"/>
            </a:endParaRPr>
          </a:p>
        </p:txBody>
      </p:sp>
      <p:sp>
        <p:nvSpPr>
          <p:cNvPr id="59" name="TextBox 58"/>
          <p:cNvSpPr txBox="1">
            <a:spLocks noChangeArrowheads="1"/>
          </p:cNvSpPr>
          <p:nvPr/>
        </p:nvSpPr>
        <p:spPr bwMode="auto">
          <a:xfrm>
            <a:off x="3071813" y="5357813"/>
            <a:ext cx="571500" cy="246062"/>
          </a:xfrm>
          <a:prstGeom prst="rect">
            <a:avLst/>
          </a:prstGeom>
          <a:noFill/>
          <a:ln w="9525">
            <a:noFill/>
            <a:miter lim="800000"/>
            <a:headEnd/>
            <a:tailEnd/>
          </a:ln>
        </p:spPr>
        <p:txBody>
          <a:bodyPr>
            <a:spAutoFit/>
          </a:bodyPr>
          <a:lstStyle/>
          <a:p>
            <a:r>
              <a:rPr lang="en-AU" sz="1000">
                <a:solidFill>
                  <a:srgbClr val="FF0000"/>
                </a:solidFill>
                <a:latin typeface="Verdana" pitchFamily="34" charset="0"/>
              </a:rPr>
              <a:t>Adam</a:t>
            </a:r>
            <a:endParaRPr lang="en-US" sz="1800">
              <a:solidFill>
                <a:srgbClr val="FF0000"/>
              </a:solidFill>
              <a:latin typeface="Arial" pitchFamily="34" charset="0"/>
            </a:endParaRPr>
          </a:p>
        </p:txBody>
      </p:sp>
      <p:sp>
        <p:nvSpPr>
          <p:cNvPr id="60" name="TextBox 59"/>
          <p:cNvSpPr txBox="1">
            <a:spLocks noChangeArrowheads="1"/>
          </p:cNvSpPr>
          <p:nvPr/>
        </p:nvSpPr>
        <p:spPr bwMode="auto">
          <a:xfrm>
            <a:off x="6843713" y="6215063"/>
            <a:ext cx="500062" cy="246062"/>
          </a:xfrm>
          <a:prstGeom prst="rect">
            <a:avLst/>
          </a:prstGeom>
          <a:noFill/>
          <a:ln w="9525">
            <a:noFill/>
            <a:miter lim="800000"/>
            <a:headEnd/>
            <a:tailEnd/>
          </a:ln>
        </p:spPr>
        <p:txBody>
          <a:bodyPr>
            <a:spAutoFit/>
          </a:bodyPr>
          <a:lstStyle/>
          <a:p>
            <a:r>
              <a:rPr lang="en-AU" sz="1000">
                <a:solidFill>
                  <a:srgbClr val="FF0000"/>
                </a:solidFill>
                <a:latin typeface="Verdana" pitchFamily="34" charset="0"/>
              </a:rPr>
              <a:t>Dan</a:t>
            </a:r>
            <a:endParaRPr lang="en-US" sz="1800">
              <a:solidFill>
                <a:srgbClr val="FF0000"/>
              </a:solidFill>
              <a:latin typeface="Verdana" pitchFamily="34" charset="0"/>
            </a:endParaRPr>
          </a:p>
        </p:txBody>
      </p:sp>
      <p:sp>
        <p:nvSpPr>
          <p:cNvPr id="61" name="TextBox 60"/>
          <p:cNvSpPr txBox="1">
            <a:spLocks noChangeArrowheads="1"/>
          </p:cNvSpPr>
          <p:nvPr/>
        </p:nvSpPr>
        <p:spPr bwMode="auto">
          <a:xfrm>
            <a:off x="5286375" y="5286375"/>
            <a:ext cx="571500" cy="246063"/>
          </a:xfrm>
          <a:prstGeom prst="rect">
            <a:avLst/>
          </a:prstGeom>
          <a:noFill/>
          <a:ln w="9525">
            <a:noFill/>
            <a:miter lim="800000"/>
            <a:headEnd/>
            <a:tailEnd/>
          </a:ln>
        </p:spPr>
        <p:txBody>
          <a:bodyPr>
            <a:spAutoFit/>
          </a:bodyPr>
          <a:lstStyle/>
          <a:p>
            <a:r>
              <a:rPr lang="en-AU" sz="1000">
                <a:solidFill>
                  <a:srgbClr val="FF0000"/>
                </a:solidFill>
                <a:latin typeface="Verdana" pitchFamily="34" charset="0"/>
              </a:rPr>
              <a:t>Linda</a:t>
            </a:r>
            <a:endParaRPr lang="en-US" sz="1000">
              <a:solidFill>
                <a:srgbClr val="FF0000"/>
              </a:solidFill>
              <a:latin typeface="Verdana" pitchFamily="34" charset="0"/>
            </a:endParaRPr>
          </a:p>
        </p:txBody>
      </p:sp>
      <p:sp>
        <p:nvSpPr>
          <p:cNvPr id="62" name="TextBox 61"/>
          <p:cNvSpPr txBox="1">
            <a:spLocks noChangeArrowheads="1"/>
          </p:cNvSpPr>
          <p:nvPr/>
        </p:nvSpPr>
        <p:spPr bwMode="auto">
          <a:xfrm>
            <a:off x="7215188" y="5286375"/>
            <a:ext cx="571500" cy="246063"/>
          </a:xfrm>
          <a:prstGeom prst="rect">
            <a:avLst/>
          </a:prstGeom>
          <a:noFill/>
          <a:ln w="9525">
            <a:noFill/>
            <a:miter lim="800000"/>
            <a:headEnd/>
            <a:tailEnd/>
          </a:ln>
        </p:spPr>
        <p:txBody>
          <a:bodyPr>
            <a:spAutoFit/>
          </a:bodyPr>
          <a:lstStyle/>
          <a:p>
            <a:r>
              <a:rPr lang="en-AU" sz="1000">
                <a:solidFill>
                  <a:srgbClr val="FF0000"/>
                </a:solidFill>
                <a:latin typeface="Verdana" pitchFamily="34" charset="0"/>
              </a:rPr>
              <a:t>Greg</a:t>
            </a:r>
            <a:endParaRPr lang="en-US" sz="1000">
              <a:solidFill>
                <a:srgbClr val="FF0000"/>
              </a:solidFill>
              <a:latin typeface="Verdana" pitchFamily="34" charset="0"/>
            </a:endParaRPr>
          </a:p>
        </p:txBody>
      </p:sp>
      <p:sp>
        <p:nvSpPr>
          <p:cNvPr id="63" name="TextBox 62"/>
          <p:cNvSpPr txBox="1">
            <a:spLocks noChangeArrowheads="1"/>
          </p:cNvSpPr>
          <p:nvPr/>
        </p:nvSpPr>
        <p:spPr bwMode="auto">
          <a:xfrm>
            <a:off x="214313" y="6057900"/>
            <a:ext cx="3714750" cy="461963"/>
          </a:xfrm>
          <a:prstGeom prst="rect">
            <a:avLst/>
          </a:prstGeom>
          <a:noFill/>
          <a:ln w="9525">
            <a:noFill/>
            <a:miter lim="800000"/>
            <a:headEnd/>
            <a:tailEnd/>
          </a:ln>
        </p:spPr>
        <p:txBody>
          <a:bodyPr>
            <a:spAutoFit/>
          </a:bodyPr>
          <a:lstStyle/>
          <a:p>
            <a:r>
              <a:rPr lang="en-AU" sz="1200">
                <a:latin typeface="Verdana" pitchFamily="34" charset="0"/>
              </a:rPr>
              <a:t>Nuevos miembros que entran al nivel 1 a la izquierda</a:t>
            </a:r>
            <a:endParaRPr lang="en-US" sz="1200">
              <a:latin typeface="Verdana" pitchFamily="34" charset="0"/>
            </a:endParaRPr>
          </a:p>
        </p:txBody>
      </p:sp>
      <p:sp>
        <p:nvSpPr>
          <p:cNvPr id="64" name="Right Arrow 63"/>
          <p:cNvSpPr/>
          <p:nvPr/>
        </p:nvSpPr>
        <p:spPr>
          <a:xfrm>
            <a:off x="3500438" y="6165850"/>
            <a:ext cx="714375"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00B050"/>
              </a:solidFill>
            </a:endParaRPr>
          </a:p>
        </p:txBody>
      </p:sp>
      <p:sp>
        <p:nvSpPr>
          <p:cNvPr id="65" name="TextBox 64"/>
          <p:cNvSpPr txBox="1">
            <a:spLocks noChangeArrowheads="1"/>
          </p:cNvSpPr>
          <p:nvPr/>
        </p:nvSpPr>
        <p:spPr bwMode="auto">
          <a:xfrm>
            <a:off x="263525" y="2552700"/>
            <a:ext cx="2928938" cy="738188"/>
          </a:xfrm>
          <a:prstGeom prst="rect">
            <a:avLst/>
          </a:prstGeom>
          <a:noFill/>
          <a:ln w="9525">
            <a:noFill/>
            <a:miter lim="800000"/>
            <a:headEnd/>
            <a:tailEnd/>
          </a:ln>
        </p:spPr>
        <p:txBody>
          <a:bodyPr>
            <a:spAutoFit/>
          </a:bodyPr>
          <a:lstStyle/>
          <a:p>
            <a:pPr algn="ctr"/>
            <a:r>
              <a:rPr lang="en-AU">
                <a:latin typeface="Verdana" pitchFamily="34" charset="0"/>
              </a:rPr>
              <a:t>Los nuevos miembros son presentados por los miembros actuales de la tabla del viajero</a:t>
            </a:r>
            <a:endParaRPr lang="en-US">
              <a:latin typeface="Verdan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repeatCount="3000" fill="hold" grpId="1" nodeType="afterEffect">
                                  <p:stCondLst>
                                    <p:cond delay="0"/>
                                  </p:stCondLst>
                                  <p:childTnLst>
                                    <p:animEffect transition="out" filter="fade">
                                      <p:cBhvr>
                                        <p:cTn id="11" dur="500" tmFilter="0, 0; .2, .5; .8, .5; 1, 0"/>
                                        <p:tgtEl>
                                          <p:spTgt spid="65"/>
                                        </p:tgtEl>
                                      </p:cBhvr>
                                    </p:animEffect>
                                    <p:animScale>
                                      <p:cBhvr>
                                        <p:cTn id="12" dur="250" autoRev="1" fill="hold"/>
                                        <p:tgtEl>
                                          <p:spTgt spid="6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repeatCount="3000" fill="hold" grpId="1" nodeType="clickEffect">
                                  <p:stCondLst>
                                    <p:cond delay="0"/>
                                  </p:stCondLst>
                                  <p:childTnLst>
                                    <p:animEffect transition="out" filter="fade">
                                      <p:cBhvr>
                                        <p:cTn id="16" dur="500" tmFilter="0, 0; .2, .5; .8, .5; 1, 0"/>
                                        <p:tgtEl>
                                          <p:spTgt spid="63"/>
                                        </p:tgtEl>
                                      </p:cBhvr>
                                    </p:animEffect>
                                    <p:animScale>
                                      <p:cBhvr>
                                        <p:cTn id="17" dur="250" autoRev="1" fill="hold"/>
                                        <p:tgtEl>
                                          <p:spTgt spid="63"/>
                                        </p:tgtEl>
                                      </p:cBhvr>
                                      <p:by x="105000" y="105000"/>
                                    </p:animScale>
                                  </p:childTnLst>
                                </p:cTn>
                              </p:par>
                            </p:childTnLst>
                          </p:cTn>
                        </p:par>
                        <p:par>
                          <p:cTn id="18" fill="hold">
                            <p:stCondLst>
                              <p:cond delay="1500"/>
                            </p:stCondLst>
                            <p:childTnLst>
                              <p:par>
                                <p:cTn id="19" presetID="2" presetClass="exit" presetSubtype="2" fill="hold" grpId="0" nodeType="afterEffect">
                                  <p:stCondLst>
                                    <p:cond delay="0"/>
                                  </p:stCondLst>
                                  <p:childTnLst>
                                    <p:anim calcmode="lin" valueType="num">
                                      <p:cBhvr additive="base">
                                        <p:cTn id="20" dur="1000"/>
                                        <p:tgtEl>
                                          <p:spTgt spid="63"/>
                                        </p:tgtEl>
                                        <p:attrNameLst>
                                          <p:attrName>ppt_x</p:attrName>
                                        </p:attrNameLst>
                                      </p:cBhvr>
                                      <p:tavLst>
                                        <p:tav tm="0">
                                          <p:val>
                                            <p:strVal val="ppt_x"/>
                                          </p:val>
                                        </p:tav>
                                        <p:tav tm="100000">
                                          <p:val>
                                            <p:strVal val="1+ppt_w/2"/>
                                          </p:val>
                                        </p:tav>
                                      </p:tavLst>
                                    </p:anim>
                                    <p:anim calcmode="lin" valueType="num">
                                      <p:cBhvr additive="base">
                                        <p:cTn id="21" dur="1000"/>
                                        <p:tgtEl>
                                          <p:spTgt spid="63"/>
                                        </p:tgtEl>
                                        <p:attrNameLst>
                                          <p:attrName>ppt_y</p:attrName>
                                        </p:attrNameLst>
                                      </p:cBhvr>
                                      <p:tavLst>
                                        <p:tav tm="0">
                                          <p:val>
                                            <p:strVal val="ppt_y"/>
                                          </p:val>
                                        </p:tav>
                                        <p:tav tm="100000">
                                          <p:val>
                                            <p:strVal val="ppt_y"/>
                                          </p:val>
                                        </p:tav>
                                      </p:tavLst>
                                    </p:anim>
                                    <p:set>
                                      <p:cBhvr>
                                        <p:cTn id="22" dur="1" fill="hold">
                                          <p:stCondLst>
                                            <p:cond delay="999"/>
                                          </p:stCondLst>
                                        </p:cTn>
                                        <p:tgtEl>
                                          <p:spTgt spid="63"/>
                                        </p:tgtEl>
                                        <p:attrNameLst>
                                          <p:attrName>style.visibility</p:attrName>
                                        </p:attrNameLst>
                                      </p:cBhvr>
                                      <p:to>
                                        <p:strVal val="hidden"/>
                                      </p:to>
                                    </p:set>
                                  </p:childTnLst>
                                </p:cTn>
                              </p:par>
                              <p:par>
                                <p:cTn id="23" presetID="2" presetClass="exit" presetSubtype="2" fill="hold" grpId="0" nodeType="withEffect">
                                  <p:stCondLst>
                                    <p:cond delay="0"/>
                                  </p:stCondLst>
                                  <p:childTnLst>
                                    <p:anim calcmode="lin" valueType="num">
                                      <p:cBhvr additive="base">
                                        <p:cTn id="24" dur="500"/>
                                        <p:tgtEl>
                                          <p:spTgt spid="64"/>
                                        </p:tgtEl>
                                        <p:attrNameLst>
                                          <p:attrName>ppt_x</p:attrName>
                                        </p:attrNameLst>
                                      </p:cBhvr>
                                      <p:tavLst>
                                        <p:tav tm="0">
                                          <p:val>
                                            <p:strVal val="ppt_x"/>
                                          </p:val>
                                        </p:tav>
                                        <p:tav tm="100000">
                                          <p:val>
                                            <p:strVal val="1+ppt_w/2"/>
                                          </p:val>
                                        </p:tav>
                                      </p:tavLst>
                                    </p:anim>
                                    <p:anim calcmode="lin" valueType="num">
                                      <p:cBhvr additive="base">
                                        <p:cTn id="25" dur="500"/>
                                        <p:tgtEl>
                                          <p:spTgt spid="64"/>
                                        </p:tgtEl>
                                        <p:attrNameLst>
                                          <p:attrName>ppt_y</p:attrName>
                                        </p:attrNameLst>
                                      </p:cBhvr>
                                      <p:tavLst>
                                        <p:tav tm="0">
                                          <p:val>
                                            <p:strVal val="ppt_y"/>
                                          </p:val>
                                        </p:tav>
                                        <p:tav tm="100000">
                                          <p:val>
                                            <p:strVal val="ppt_y"/>
                                          </p:val>
                                        </p:tav>
                                      </p:tavLst>
                                    </p:anim>
                                    <p:set>
                                      <p:cBhvr>
                                        <p:cTn id="26" dur="1" fill="hold">
                                          <p:stCondLst>
                                            <p:cond delay="499"/>
                                          </p:stCondLst>
                                        </p:cTn>
                                        <p:tgtEl>
                                          <p:spTgt spid="6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3">
                                            <p:bg/>
                                          </p:spTgt>
                                        </p:tgtEl>
                                        <p:attrNameLst>
                                          <p:attrName>style.visibility</p:attrName>
                                        </p:attrNameLst>
                                      </p:cBhvr>
                                      <p:to>
                                        <p:strVal val="visible"/>
                                      </p:to>
                                    </p:set>
                                    <p:anim calcmode="lin" valueType="num">
                                      <p:cBhvr additive="base">
                                        <p:cTn id="31" dur="500" fill="hold"/>
                                        <p:tgtEl>
                                          <p:spTgt spid="43">
                                            <p:bg/>
                                          </p:spTgt>
                                        </p:tgtEl>
                                        <p:attrNameLst>
                                          <p:attrName>ppt_x</p:attrName>
                                        </p:attrNameLst>
                                      </p:cBhvr>
                                      <p:tavLst>
                                        <p:tav tm="0">
                                          <p:val>
                                            <p:strVal val="0-#ppt_w/2"/>
                                          </p:val>
                                        </p:tav>
                                        <p:tav tm="100000">
                                          <p:val>
                                            <p:strVal val="#ppt_x"/>
                                          </p:val>
                                        </p:tav>
                                      </p:tavLst>
                                    </p:anim>
                                    <p:anim calcmode="lin" valueType="num">
                                      <p:cBhvr additive="base">
                                        <p:cTn id="32" dur="500" fill="hold"/>
                                        <p:tgtEl>
                                          <p:spTgt spid="43">
                                            <p:bg/>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3">
                                            <p:txEl>
                                              <p:pRg st="0" end="0"/>
                                            </p:txEl>
                                          </p:spTgt>
                                        </p:tgtEl>
                                        <p:attrNameLst>
                                          <p:attrName>style.visibility</p:attrName>
                                        </p:attrNameLst>
                                      </p:cBhvr>
                                      <p:to>
                                        <p:strVal val="visible"/>
                                      </p:to>
                                    </p:set>
                                    <p:anim calcmode="lin" valueType="num">
                                      <p:cBhvr additive="base">
                                        <p:cTn id="35" dur="500" fill="hold"/>
                                        <p:tgtEl>
                                          <p:spTgt spid="43">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3">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additive="base">
                                        <p:cTn id="39" dur="500" fill="hold"/>
                                        <p:tgtEl>
                                          <p:spTgt spid="57"/>
                                        </p:tgtEl>
                                        <p:attrNameLst>
                                          <p:attrName>ppt_x</p:attrName>
                                        </p:attrNameLst>
                                      </p:cBhvr>
                                      <p:tavLst>
                                        <p:tav tm="0">
                                          <p:val>
                                            <p:strVal val="0-#ppt_w/2"/>
                                          </p:val>
                                        </p:tav>
                                        <p:tav tm="100000">
                                          <p:val>
                                            <p:strVal val="#ppt_x"/>
                                          </p:val>
                                        </p:tav>
                                      </p:tavLst>
                                    </p:anim>
                                    <p:anim calcmode="lin" valueType="num">
                                      <p:cBhvr additive="base">
                                        <p:cTn id="40" dur="500" fill="hold"/>
                                        <p:tgtEl>
                                          <p:spTgt spid="57"/>
                                        </p:tgtEl>
                                        <p:attrNameLst>
                                          <p:attrName>ppt_y</p:attrName>
                                        </p:attrNameLst>
                                      </p:cBhvr>
                                      <p:tavLst>
                                        <p:tav tm="0">
                                          <p:val>
                                            <p:strVal val="#ppt_y"/>
                                          </p:val>
                                        </p:tav>
                                        <p:tav tm="100000">
                                          <p:val>
                                            <p:strVal val="#ppt_y"/>
                                          </p:val>
                                        </p:tav>
                                      </p:tavLst>
                                    </p:anim>
                                  </p:childTnLst>
                                </p:cTn>
                              </p:par>
                              <p:par>
                                <p:cTn id="41" presetID="1" presetClass="emph" presetSubtype="2" fill="hold" nodeType="withEffect">
                                  <p:stCondLst>
                                    <p:cond delay="0"/>
                                  </p:stCondLst>
                                  <p:childTnLst>
                                    <p:animClr clrSpc="rgb" dir="cw">
                                      <p:cBhvr>
                                        <p:cTn id="42" dur="500" fill="hold"/>
                                        <p:tgtEl>
                                          <p:spTgt spid="43"/>
                                        </p:tgtEl>
                                        <p:attrNameLst>
                                          <p:attrName>fillcolor</p:attrName>
                                        </p:attrNameLst>
                                      </p:cBhvr>
                                      <p:to>
                                        <a:srgbClr val="21428E"/>
                                      </p:to>
                                    </p:animClr>
                                    <p:set>
                                      <p:cBhvr>
                                        <p:cTn id="43" dur="500" fill="hold"/>
                                        <p:tgtEl>
                                          <p:spTgt spid="43"/>
                                        </p:tgtEl>
                                        <p:attrNameLst>
                                          <p:attrName>fill.type</p:attrName>
                                        </p:attrNameLst>
                                      </p:cBhvr>
                                      <p:to>
                                        <p:strVal val="solid"/>
                                      </p:to>
                                    </p:set>
                                    <p:set>
                                      <p:cBhvr>
                                        <p:cTn id="44" dur="500" fill="hold"/>
                                        <p:tgtEl>
                                          <p:spTgt spid="43"/>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additive="base">
                                        <p:cTn id="49" dur="500" fill="hold"/>
                                        <p:tgtEl>
                                          <p:spTgt spid="44"/>
                                        </p:tgtEl>
                                        <p:attrNameLst>
                                          <p:attrName>ppt_x</p:attrName>
                                        </p:attrNameLst>
                                      </p:cBhvr>
                                      <p:tavLst>
                                        <p:tav tm="0">
                                          <p:val>
                                            <p:strVal val="0-#ppt_w/2"/>
                                          </p:val>
                                        </p:tav>
                                        <p:tav tm="100000">
                                          <p:val>
                                            <p:strVal val="#ppt_x"/>
                                          </p:val>
                                        </p:tav>
                                      </p:tavLst>
                                    </p:anim>
                                    <p:anim calcmode="lin" valueType="num">
                                      <p:cBhvr additive="base">
                                        <p:cTn id="50" dur="500" fill="hold"/>
                                        <p:tgtEl>
                                          <p:spTgt spid="44"/>
                                        </p:tgtEl>
                                        <p:attrNameLst>
                                          <p:attrName>ppt_y</p:attrName>
                                        </p:attrNameLst>
                                      </p:cBhvr>
                                      <p:tavLst>
                                        <p:tav tm="0">
                                          <p:val>
                                            <p:strVal val="#ppt_y"/>
                                          </p:val>
                                        </p:tav>
                                        <p:tav tm="100000">
                                          <p:val>
                                            <p:strVal val="#ppt_y"/>
                                          </p:val>
                                        </p:tav>
                                      </p:tavLst>
                                    </p:anim>
                                  </p:childTnLst>
                                </p:cTn>
                              </p:par>
                              <p:par>
                                <p:cTn id="51" presetID="1" presetClass="emph" presetSubtype="2" fill="hold" nodeType="withEffect">
                                  <p:stCondLst>
                                    <p:cond delay="0"/>
                                  </p:stCondLst>
                                  <p:childTnLst>
                                    <p:animClr clrSpc="rgb" dir="cw">
                                      <p:cBhvr>
                                        <p:cTn id="52" dur="500" fill="hold"/>
                                        <p:tgtEl>
                                          <p:spTgt spid="44"/>
                                        </p:tgtEl>
                                        <p:attrNameLst>
                                          <p:attrName>fillcolor</p:attrName>
                                        </p:attrNameLst>
                                      </p:cBhvr>
                                      <p:to>
                                        <a:srgbClr val="FFCC00"/>
                                      </p:to>
                                    </p:animClr>
                                    <p:set>
                                      <p:cBhvr>
                                        <p:cTn id="53" dur="500" fill="hold"/>
                                        <p:tgtEl>
                                          <p:spTgt spid="44"/>
                                        </p:tgtEl>
                                        <p:attrNameLst>
                                          <p:attrName>fill.type</p:attrName>
                                        </p:attrNameLst>
                                      </p:cBhvr>
                                      <p:to>
                                        <p:strVal val="solid"/>
                                      </p:to>
                                    </p:set>
                                    <p:set>
                                      <p:cBhvr>
                                        <p:cTn id="54" dur="500" fill="hold"/>
                                        <p:tgtEl>
                                          <p:spTgt spid="44"/>
                                        </p:tgtEl>
                                        <p:attrNameLst>
                                          <p:attrName>fill.on</p:attrName>
                                        </p:attrNameLst>
                                      </p:cBhvr>
                                      <p:to>
                                        <p:strVal val="true"/>
                                      </p:to>
                                    </p:set>
                                  </p:childTnLst>
                                </p:cTn>
                              </p:par>
                            </p:childTnLst>
                          </p:cTn>
                        </p:par>
                        <p:par>
                          <p:cTn id="55" fill="hold">
                            <p:stCondLst>
                              <p:cond delay="500"/>
                            </p:stCondLst>
                            <p:childTnLst>
                              <p:par>
                                <p:cTn id="56" presetID="2" presetClass="entr" presetSubtype="8" fill="hold" grpId="0" nodeType="afterEffect">
                                  <p:stCondLst>
                                    <p:cond delay="0"/>
                                  </p:stCondLst>
                                  <p:childTnLst>
                                    <p:set>
                                      <p:cBhvr>
                                        <p:cTn id="57" dur="1" fill="hold">
                                          <p:stCondLst>
                                            <p:cond delay="0"/>
                                          </p:stCondLst>
                                        </p:cTn>
                                        <p:tgtEl>
                                          <p:spTgt spid="55"/>
                                        </p:tgtEl>
                                        <p:attrNameLst>
                                          <p:attrName>style.visibility</p:attrName>
                                        </p:attrNameLst>
                                      </p:cBhvr>
                                      <p:to>
                                        <p:strVal val="visible"/>
                                      </p:to>
                                    </p:set>
                                    <p:anim calcmode="lin" valueType="num">
                                      <p:cBhvr additive="base">
                                        <p:cTn id="58" dur="500" fill="hold"/>
                                        <p:tgtEl>
                                          <p:spTgt spid="55"/>
                                        </p:tgtEl>
                                        <p:attrNameLst>
                                          <p:attrName>ppt_x</p:attrName>
                                        </p:attrNameLst>
                                      </p:cBhvr>
                                      <p:tavLst>
                                        <p:tav tm="0">
                                          <p:val>
                                            <p:strVal val="0-#ppt_w/2"/>
                                          </p:val>
                                        </p:tav>
                                        <p:tav tm="100000">
                                          <p:val>
                                            <p:strVal val="#ppt_x"/>
                                          </p:val>
                                        </p:tav>
                                      </p:tavLst>
                                    </p:anim>
                                    <p:anim calcmode="lin" valueType="num">
                                      <p:cBhvr additive="base">
                                        <p:cTn id="59"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additive="base">
                                        <p:cTn id="64" dur="500" fill="hold"/>
                                        <p:tgtEl>
                                          <p:spTgt spid="45"/>
                                        </p:tgtEl>
                                        <p:attrNameLst>
                                          <p:attrName>ppt_x</p:attrName>
                                        </p:attrNameLst>
                                      </p:cBhvr>
                                      <p:tavLst>
                                        <p:tav tm="0">
                                          <p:val>
                                            <p:strVal val="0-#ppt_w/2"/>
                                          </p:val>
                                        </p:tav>
                                        <p:tav tm="100000">
                                          <p:val>
                                            <p:strVal val="#ppt_x"/>
                                          </p:val>
                                        </p:tav>
                                      </p:tavLst>
                                    </p:anim>
                                    <p:anim calcmode="lin" valueType="num">
                                      <p:cBhvr additive="base">
                                        <p:cTn id="65" dur="500" fill="hold"/>
                                        <p:tgtEl>
                                          <p:spTgt spid="45"/>
                                        </p:tgtEl>
                                        <p:attrNameLst>
                                          <p:attrName>ppt_y</p:attrName>
                                        </p:attrNameLst>
                                      </p:cBhvr>
                                      <p:tavLst>
                                        <p:tav tm="0">
                                          <p:val>
                                            <p:strVal val="#ppt_y"/>
                                          </p:val>
                                        </p:tav>
                                        <p:tav tm="100000">
                                          <p:val>
                                            <p:strVal val="#ppt_y"/>
                                          </p:val>
                                        </p:tav>
                                      </p:tavLst>
                                    </p:anim>
                                  </p:childTnLst>
                                </p:cTn>
                              </p:par>
                              <p:par>
                                <p:cTn id="66" presetID="1" presetClass="emph" presetSubtype="2" fill="hold" nodeType="withEffect">
                                  <p:stCondLst>
                                    <p:cond delay="0"/>
                                  </p:stCondLst>
                                  <p:childTnLst>
                                    <p:animClr clrSpc="rgb" dir="cw">
                                      <p:cBhvr>
                                        <p:cTn id="67" dur="500" fill="hold"/>
                                        <p:tgtEl>
                                          <p:spTgt spid="45"/>
                                        </p:tgtEl>
                                        <p:attrNameLst>
                                          <p:attrName>fillcolor</p:attrName>
                                        </p:attrNameLst>
                                      </p:cBhvr>
                                      <p:to>
                                        <a:srgbClr val="FFCC00"/>
                                      </p:to>
                                    </p:animClr>
                                    <p:set>
                                      <p:cBhvr>
                                        <p:cTn id="68" dur="500" fill="hold"/>
                                        <p:tgtEl>
                                          <p:spTgt spid="45"/>
                                        </p:tgtEl>
                                        <p:attrNameLst>
                                          <p:attrName>fill.type</p:attrName>
                                        </p:attrNameLst>
                                      </p:cBhvr>
                                      <p:to>
                                        <p:strVal val="solid"/>
                                      </p:to>
                                    </p:set>
                                    <p:set>
                                      <p:cBhvr>
                                        <p:cTn id="69" dur="500" fill="hold"/>
                                        <p:tgtEl>
                                          <p:spTgt spid="45"/>
                                        </p:tgtEl>
                                        <p:attrNameLst>
                                          <p:attrName>fill.on</p:attrName>
                                        </p:attrNameLst>
                                      </p:cBhvr>
                                      <p:to>
                                        <p:strVal val="true"/>
                                      </p:to>
                                    </p:set>
                                  </p:childTnLst>
                                </p:cTn>
                              </p:par>
                            </p:childTnLst>
                          </p:cTn>
                        </p:par>
                        <p:par>
                          <p:cTn id="70" fill="hold">
                            <p:stCondLst>
                              <p:cond delay="500"/>
                            </p:stCondLst>
                            <p:childTnLst>
                              <p:par>
                                <p:cTn id="71" presetID="2" presetClass="entr" presetSubtype="4" fill="hold" grpId="0" nodeType="afterEffect">
                                  <p:stCondLst>
                                    <p:cond delay="0"/>
                                  </p:stCondLst>
                                  <p:childTnLst>
                                    <p:set>
                                      <p:cBhvr>
                                        <p:cTn id="72" dur="1" fill="hold">
                                          <p:stCondLst>
                                            <p:cond delay="0"/>
                                          </p:stCondLst>
                                        </p:cTn>
                                        <p:tgtEl>
                                          <p:spTgt spid="58"/>
                                        </p:tgtEl>
                                        <p:attrNameLst>
                                          <p:attrName>style.visibility</p:attrName>
                                        </p:attrNameLst>
                                      </p:cBhvr>
                                      <p:to>
                                        <p:strVal val="visible"/>
                                      </p:to>
                                    </p:set>
                                    <p:anim calcmode="lin" valueType="num">
                                      <p:cBhvr additive="base">
                                        <p:cTn id="73" dur="500" fill="hold"/>
                                        <p:tgtEl>
                                          <p:spTgt spid="58"/>
                                        </p:tgtEl>
                                        <p:attrNameLst>
                                          <p:attrName>ppt_x</p:attrName>
                                        </p:attrNameLst>
                                      </p:cBhvr>
                                      <p:tavLst>
                                        <p:tav tm="0">
                                          <p:val>
                                            <p:strVal val="#ppt_x"/>
                                          </p:val>
                                        </p:tav>
                                        <p:tav tm="100000">
                                          <p:val>
                                            <p:strVal val="#ppt_x"/>
                                          </p:val>
                                        </p:tav>
                                      </p:tavLst>
                                    </p:anim>
                                    <p:anim calcmode="lin" valueType="num">
                                      <p:cBhvr additive="base">
                                        <p:cTn id="7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0-#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1" presetClass="emph" presetSubtype="2" fill="hold" nodeType="withEffect">
                                  <p:stCondLst>
                                    <p:cond delay="0"/>
                                  </p:stCondLst>
                                  <p:childTnLst>
                                    <p:animClr clrSpc="rgb" dir="cw">
                                      <p:cBhvr>
                                        <p:cTn id="82" dur="500" fill="hold"/>
                                        <p:tgtEl>
                                          <p:spTgt spid="46"/>
                                        </p:tgtEl>
                                        <p:attrNameLst>
                                          <p:attrName>fillcolor</p:attrName>
                                        </p:attrNameLst>
                                      </p:cBhvr>
                                      <p:to>
                                        <a:srgbClr val="FFCC00"/>
                                      </p:to>
                                    </p:animClr>
                                    <p:set>
                                      <p:cBhvr>
                                        <p:cTn id="83" dur="500" fill="hold"/>
                                        <p:tgtEl>
                                          <p:spTgt spid="46"/>
                                        </p:tgtEl>
                                        <p:attrNameLst>
                                          <p:attrName>fill.type</p:attrName>
                                        </p:attrNameLst>
                                      </p:cBhvr>
                                      <p:to>
                                        <p:strVal val="solid"/>
                                      </p:to>
                                    </p:set>
                                    <p:set>
                                      <p:cBhvr>
                                        <p:cTn id="84" dur="500" fill="hold"/>
                                        <p:tgtEl>
                                          <p:spTgt spid="46"/>
                                        </p:tgtEl>
                                        <p:attrNameLst>
                                          <p:attrName>fill.on</p:attrName>
                                        </p:attrNameLst>
                                      </p:cBhvr>
                                      <p:to>
                                        <p:strVal val="true"/>
                                      </p:to>
                                    </p:set>
                                  </p:childTnLst>
                                </p:cTn>
                              </p:par>
                            </p:childTnLst>
                          </p:cTn>
                        </p:par>
                        <p:par>
                          <p:cTn id="85" fill="hold">
                            <p:stCondLst>
                              <p:cond delay="500"/>
                            </p:stCondLst>
                            <p:childTnLst>
                              <p:par>
                                <p:cTn id="86" presetID="2" presetClass="entr" presetSubtype="8" fill="hold" grpId="0" nodeType="afterEffect">
                                  <p:stCondLst>
                                    <p:cond delay="0"/>
                                  </p:stCondLst>
                                  <p:childTnLst>
                                    <p:set>
                                      <p:cBhvr>
                                        <p:cTn id="87" dur="1" fill="hold">
                                          <p:stCondLst>
                                            <p:cond delay="0"/>
                                          </p:stCondLst>
                                        </p:cTn>
                                        <p:tgtEl>
                                          <p:spTgt spid="56"/>
                                        </p:tgtEl>
                                        <p:attrNameLst>
                                          <p:attrName>style.visibility</p:attrName>
                                        </p:attrNameLst>
                                      </p:cBhvr>
                                      <p:to>
                                        <p:strVal val="visible"/>
                                      </p:to>
                                    </p:set>
                                    <p:anim calcmode="lin" valueType="num">
                                      <p:cBhvr additive="base">
                                        <p:cTn id="88" dur="500" fill="hold"/>
                                        <p:tgtEl>
                                          <p:spTgt spid="56"/>
                                        </p:tgtEl>
                                        <p:attrNameLst>
                                          <p:attrName>ppt_x</p:attrName>
                                        </p:attrNameLst>
                                      </p:cBhvr>
                                      <p:tavLst>
                                        <p:tav tm="0">
                                          <p:val>
                                            <p:strVal val="0-#ppt_w/2"/>
                                          </p:val>
                                        </p:tav>
                                        <p:tav tm="100000">
                                          <p:val>
                                            <p:strVal val="#ppt_x"/>
                                          </p:val>
                                        </p:tav>
                                      </p:tavLst>
                                    </p:anim>
                                    <p:anim calcmode="lin" valueType="num">
                                      <p:cBhvr additive="base">
                                        <p:cTn id="89"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8" fill="hold" grpId="0" nodeType="click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additive="base">
                                        <p:cTn id="94" dur="500" fill="hold"/>
                                        <p:tgtEl>
                                          <p:spTgt spid="47"/>
                                        </p:tgtEl>
                                        <p:attrNameLst>
                                          <p:attrName>ppt_x</p:attrName>
                                        </p:attrNameLst>
                                      </p:cBhvr>
                                      <p:tavLst>
                                        <p:tav tm="0">
                                          <p:val>
                                            <p:strVal val="0-#ppt_w/2"/>
                                          </p:val>
                                        </p:tav>
                                        <p:tav tm="100000">
                                          <p:val>
                                            <p:strVal val="#ppt_x"/>
                                          </p:val>
                                        </p:tav>
                                      </p:tavLst>
                                    </p:anim>
                                    <p:anim calcmode="lin" valueType="num">
                                      <p:cBhvr additive="base">
                                        <p:cTn id="95" dur="500" fill="hold"/>
                                        <p:tgtEl>
                                          <p:spTgt spid="47"/>
                                        </p:tgtEl>
                                        <p:attrNameLst>
                                          <p:attrName>ppt_y</p:attrName>
                                        </p:attrNameLst>
                                      </p:cBhvr>
                                      <p:tavLst>
                                        <p:tav tm="0">
                                          <p:val>
                                            <p:strVal val="#ppt_y"/>
                                          </p:val>
                                        </p:tav>
                                        <p:tav tm="100000">
                                          <p:val>
                                            <p:strVal val="#ppt_y"/>
                                          </p:val>
                                        </p:tav>
                                      </p:tavLst>
                                    </p:anim>
                                  </p:childTnLst>
                                </p:cTn>
                              </p:par>
                              <p:par>
                                <p:cTn id="96" presetID="1" presetClass="emph" presetSubtype="2" fill="hold" nodeType="withEffect">
                                  <p:stCondLst>
                                    <p:cond delay="0"/>
                                  </p:stCondLst>
                                  <p:childTnLst>
                                    <p:animClr clrSpc="rgb" dir="cw">
                                      <p:cBhvr>
                                        <p:cTn id="97" dur="500" fill="hold"/>
                                        <p:tgtEl>
                                          <p:spTgt spid="47"/>
                                        </p:tgtEl>
                                        <p:attrNameLst>
                                          <p:attrName>fillcolor</p:attrName>
                                        </p:attrNameLst>
                                      </p:cBhvr>
                                      <p:to>
                                        <a:srgbClr val="FFCC00"/>
                                      </p:to>
                                    </p:animClr>
                                    <p:set>
                                      <p:cBhvr>
                                        <p:cTn id="98" dur="500" fill="hold"/>
                                        <p:tgtEl>
                                          <p:spTgt spid="47"/>
                                        </p:tgtEl>
                                        <p:attrNameLst>
                                          <p:attrName>fill.type</p:attrName>
                                        </p:attrNameLst>
                                      </p:cBhvr>
                                      <p:to>
                                        <p:strVal val="solid"/>
                                      </p:to>
                                    </p:set>
                                    <p:set>
                                      <p:cBhvr>
                                        <p:cTn id="99" dur="500" fill="hold"/>
                                        <p:tgtEl>
                                          <p:spTgt spid="47"/>
                                        </p:tgtEl>
                                        <p:attrNameLst>
                                          <p:attrName>fill.on</p:attrName>
                                        </p:attrNameLst>
                                      </p:cBhvr>
                                      <p:to>
                                        <p:strVal val="true"/>
                                      </p:to>
                                    </p:set>
                                  </p:childTnLst>
                                </p:cTn>
                              </p:par>
                            </p:childTnLst>
                          </p:cTn>
                        </p:par>
                        <p:par>
                          <p:cTn id="100" fill="hold">
                            <p:stCondLst>
                              <p:cond delay="500"/>
                            </p:stCondLst>
                            <p:childTnLst>
                              <p:par>
                                <p:cTn id="101" presetID="2" presetClass="entr" presetSubtype="4" fill="hold" grpId="0" nodeType="afterEffect">
                                  <p:stCondLst>
                                    <p:cond delay="0"/>
                                  </p:stCondLst>
                                  <p:childTnLst>
                                    <p:set>
                                      <p:cBhvr>
                                        <p:cTn id="102" dur="1" fill="hold">
                                          <p:stCondLst>
                                            <p:cond delay="0"/>
                                          </p:stCondLst>
                                        </p:cTn>
                                        <p:tgtEl>
                                          <p:spTgt spid="59"/>
                                        </p:tgtEl>
                                        <p:attrNameLst>
                                          <p:attrName>style.visibility</p:attrName>
                                        </p:attrNameLst>
                                      </p:cBhvr>
                                      <p:to>
                                        <p:strVal val="visible"/>
                                      </p:to>
                                    </p:set>
                                    <p:anim calcmode="lin" valueType="num">
                                      <p:cBhvr additive="base">
                                        <p:cTn id="103" dur="500" fill="hold"/>
                                        <p:tgtEl>
                                          <p:spTgt spid="59"/>
                                        </p:tgtEl>
                                        <p:attrNameLst>
                                          <p:attrName>ppt_x</p:attrName>
                                        </p:attrNameLst>
                                      </p:cBhvr>
                                      <p:tavLst>
                                        <p:tav tm="0">
                                          <p:val>
                                            <p:strVal val="#ppt_x"/>
                                          </p:val>
                                        </p:tav>
                                        <p:tav tm="100000">
                                          <p:val>
                                            <p:strVal val="#ppt_x"/>
                                          </p:val>
                                        </p:tav>
                                      </p:tavLst>
                                    </p:anim>
                                    <p:anim calcmode="lin" valueType="num">
                                      <p:cBhvr additive="base">
                                        <p:cTn id="104"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48"/>
                                        </p:tgtEl>
                                        <p:attrNameLst>
                                          <p:attrName>style.visibility</p:attrName>
                                        </p:attrNameLst>
                                      </p:cBhvr>
                                      <p:to>
                                        <p:strVal val="visible"/>
                                      </p:to>
                                    </p:set>
                                    <p:anim calcmode="lin" valueType="num">
                                      <p:cBhvr additive="base">
                                        <p:cTn id="109" dur="500" fill="hold"/>
                                        <p:tgtEl>
                                          <p:spTgt spid="48"/>
                                        </p:tgtEl>
                                        <p:attrNameLst>
                                          <p:attrName>ppt_x</p:attrName>
                                        </p:attrNameLst>
                                      </p:cBhvr>
                                      <p:tavLst>
                                        <p:tav tm="0">
                                          <p:val>
                                            <p:strVal val="0-#ppt_w/2"/>
                                          </p:val>
                                        </p:tav>
                                        <p:tav tm="100000">
                                          <p:val>
                                            <p:strVal val="#ppt_x"/>
                                          </p:val>
                                        </p:tav>
                                      </p:tavLst>
                                    </p:anim>
                                    <p:anim calcmode="lin" valueType="num">
                                      <p:cBhvr additive="base">
                                        <p:cTn id="110" dur="500" fill="hold"/>
                                        <p:tgtEl>
                                          <p:spTgt spid="48"/>
                                        </p:tgtEl>
                                        <p:attrNameLst>
                                          <p:attrName>ppt_y</p:attrName>
                                        </p:attrNameLst>
                                      </p:cBhvr>
                                      <p:tavLst>
                                        <p:tav tm="0">
                                          <p:val>
                                            <p:strVal val="#ppt_y"/>
                                          </p:val>
                                        </p:tav>
                                        <p:tav tm="100000">
                                          <p:val>
                                            <p:strVal val="#ppt_y"/>
                                          </p:val>
                                        </p:tav>
                                      </p:tavLst>
                                    </p:anim>
                                  </p:childTnLst>
                                </p:cTn>
                              </p:par>
                              <p:par>
                                <p:cTn id="111" presetID="1" presetClass="emph" presetSubtype="2" fill="hold" nodeType="withEffect">
                                  <p:stCondLst>
                                    <p:cond delay="0"/>
                                  </p:stCondLst>
                                  <p:childTnLst>
                                    <p:animClr clrSpc="rgb" dir="cw">
                                      <p:cBhvr>
                                        <p:cTn id="112" dur="500" fill="hold"/>
                                        <p:tgtEl>
                                          <p:spTgt spid="48"/>
                                        </p:tgtEl>
                                        <p:attrNameLst>
                                          <p:attrName>fillcolor</p:attrName>
                                        </p:attrNameLst>
                                      </p:cBhvr>
                                      <p:to>
                                        <a:srgbClr val="FFCC00"/>
                                      </p:to>
                                    </p:animClr>
                                    <p:set>
                                      <p:cBhvr>
                                        <p:cTn id="113" dur="500" fill="hold"/>
                                        <p:tgtEl>
                                          <p:spTgt spid="48"/>
                                        </p:tgtEl>
                                        <p:attrNameLst>
                                          <p:attrName>fill.type</p:attrName>
                                        </p:attrNameLst>
                                      </p:cBhvr>
                                      <p:to>
                                        <p:strVal val="solid"/>
                                      </p:to>
                                    </p:set>
                                    <p:set>
                                      <p:cBhvr>
                                        <p:cTn id="114" dur="500" fill="hold"/>
                                        <p:tgtEl>
                                          <p:spTgt spid="48"/>
                                        </p:tgtEl>
                                        <p:attrNameLst>
                                          <p:attrName>fill.on</p:attrName>
                                        </p:attrNameLst>
                                      </p:cBhvr>
                                      <p:to>
                                        <p:strVal val="true"/>
                                      </p:to>
                                    </p:set>
                                  </p:childTnLst>
                                </p:cTn>
                              </p:par>
                            </p:childTnLst>
                          </p:cTn>
                        </p:par>
                        <p:par>
                          <p:cTn id="115" fill="hold">
                            <p:stCondLst>
                              <p:cond delay="500"/>
                            </p:stCondLst>
                            <p:childTnLst>
                              <p:par>
                                <p:cTn id="116" presetID="2" presetClass="entr" presetSubtype="4" fill="hold" nodeType="afterEffect">
                                  <p:stCondLst>
                                    <p:cond delay="0"/>
                                  </p:stCondLst>
                                  <p:childTnLst>
                                    <p:set>
                                      <p:cBhvr>
                                        <p:cTn id="117" dur="1" fill="hold">
                                          <p:stCondLst>
                                            <p:cond delay="0"/>
                                          </p:stCondLst>
                                        </p:cTn>
                                        <p:tgtEl>
                                          <p:spTgt spid="61">
                                            <p:txEl>
                                              <p:pRg st="0" end="0"/>
                                            </p:txEl>
                                          </p:spTgt>
                                        </p:tgtEl>
                                        <p:attrNameLst>
                                          <p:attrName>style.visibility</p:attrName>
                                        </p:attrNameLst>
                                      </p:cBhvr>
                                      <p:to>
                                        <p:strVal val="visible"/>
                                      </p:to>
                                    </p:set>
                                    <p:anim calcmode="lin" valueType="num">
                                      <p:cBhvr additive="base">
                                        <p:cTn id="118"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8" fill="hold" grpId="0" nodeType="clickEffect">
                                  <p:stCondLst>
                                    <p:cond delay="0"/>
                                  </p:stCondLst>
                                  <p:childTnLst>
                                    <p:set>
                                      <p:cBhvr>
                                        <p:cTn id="123" dur="1" fill="hold">
                                          <p:stCondLst>
                                            <p:cond delay="0"/>
                                          </p:stCondLst>
                                        </p:cTn>
                                        <p:tgtEl>
                                          <p:spTgt spid="49"/>
                                        </p:tgtEl>
                                        <p:attrNameLst>
                                          <p:attrName>style.visibility</p:attrName>
                                        </p:attrNameLst>
                                      </p:cBhvr>
                                      <p:to>
                                        <p:strVal val="visible"/>
                                      </p:to>
                                    </p:set>
                                    <p:anim calcmode="lin" valueType="num">
                                      <p:cBhvr additive="base">
                                        <p:cTn id="124" dur="500" fill="hold"/>
                                        <p:tgtEl>
                                          <p:spTgt spid="49"/>
                                        </p:tgtEl>
                                        <p:attrNameLst>
                                          <p:attrName>ppt_x</p:attrName>
                                        </p:attrNameLst>
                                      </p:cBhvr>
                                      <p:tavLst>
                                        <p:tav tm="0">
                                          <p:val>
                                            <p:strVal val="0-#ppt_w/2"/>
                                          </p:val>
                                        </p:tav>
                                        <p:tav tm="100000">
                                          <p:val>
                                            <p:strVal val="#ppt_x"/>
                                          </p:val>
                                        </p:tav>
                                      </p:tavLst>
                                    </p:anim>
                                    <p:anim calcmode="lin" valueType="num">
                                      <p:cBhvr additive="base">
                                        <p:cTn id="125" dur="500" fill="hold"/>
                                        <p:tgtEl>
                                          <p:spTgt spid="49"/>
                                        </p:tgtEl>
                                        <p:attrNameLst>
                                          <p:attrName>ppt_y</p:attrName>
                                        </p:attrNameLst>
                                      </p:cBhvr>
                                      <p:tavLst>
                                        <p:tav tm="0">
                                          <p:val>
                                            <p:strVal val="#ppt_y"/>
                                          </p:val>
                                        </p:tav>
                                        <p:tav tm="100000">
                                          <p:val>
                                            <p:strVal val="#ppt_y"/>
                                          </p:val>
                                        </p:tav>
                                      </p:tavLst>
                                    </p:anim>
                                  </p:childTnLst>
                                </p:cTn>
                              </p:par>
                              <p:par>
                                <p:cTn id="126" presetID="1" presetClass="emph" presetSubtype="2" fill="hold" nodeType="withEffect">
                                  <p:stCondLst>
                                    <p:cond delay="0"/>
                                  </p:stCondLst>
                                  <p:childTnLst>
                                    <p:animClr clrSpc="rgb" dir="cw">
                                      <p:cBhvr>
                                        <p:cTn id="127" dur="500" fill="hold"/>
                                        <p:tgtEl>
                                          <p:spTgt spid="49"/>
                                        </p:tgtEl>
                                        <p:attrNameLst>
                                          <p:attrName>fillcolor</p:attrName>
                                        </p:attrNameLst>
                                      </p:cBhvr>
                                      <p:to>
                                        <a:srgbClr val="FFCC00"/>
                                      </p:to>
                                    </p:animClr>
                                    <p:set>
                                      <p:cBhvr>
                                        <p:cTn id="128" dur="500" fill="hold"/>
                                        <p:tgtEl>
                                          <p:spTgt spid="49"/>
                                        </p:tgtEl>
                                        <p:attrNameLst>
                                          <p:attrName>fill.type</p:attrName>
                                        </p:attrNameLst>
                                      </p:cBhvr>
                                      <p:to>
                                        <p:strVal val="solid"/>
                                      </p:to>
                                    </p:set>
                                    <p:set>
                                      <p:cBhvr>
                                        <p:cTn id="129" dur="500" fill="hold"/>
                                        <p:tgtEl>
                                          <p:spTgt spid="49"/>
                                        </p:tgtEl>
                                        <p:attrNameLst>
                                          <p:attrName>fill.on</p:attrName>
                                        </p:attrNameLst>
                                      </p:cBhvr>
                                      <p:to>
                                        <p:strVal val="true"/>
                                      </p:to>
                                    </p:set>
                                  </p:childTnLst>
                                </p:cTn>
                              </p:par>
                            </p:childTnLst>
                          </p:cTn>
                        </p:par>
                        <p:par>
                          <p:cTn id="130" fill="hold">
                            <p:stCondLst>
                              <p:cond delay="500"/>
                            </p:stCondLst>
                            <p:childTnLst>
                              <p:par>
                                <p:cTn id="131" presetID="2" presetClass="entr" presetSubtype="4" fill="hold" grpId="0" nodeType="afterEffect">
                                  <p:stCondLst>
                                    <p:cond delay="0"/>
                                  </p:stCondLst>
                                  <p:childTnLst>
                                    <p:set>
                                      <p:cBhvr>
                                        <p:cTn id="132" dur="1" fill="hold">
                                          <p:stCondLst>
                                            <p:cond delay="0"/>
                                          </p:stCondLst>
                                        </p:cTn>
                                        <p:tgtEl>
                                          <p:spTgt spid="62"/>
                                        </p:tgtEl>
                                        <p:attrNameLst>
                                          <p:attrName>style.visibility</p:attrName>
                                        </p:attrNameLst>
                                      </p:cBhvr>
                                      <p:to>
                                        <p:strVal val="visible"/>
                                      </p:to>
                                    </p:set>
                                    <p:anim calcmode="lin" valueType="num">
                                      <p:cBhvr additive="base">
                                        <p:cTn id="133" dur="500" fill="hold"/>
                                        <p:tgtEl>
                                          <p:spTgt spid="62"/>
                                        </p:tgtEl>
                                        <p:attrNameLst>
                                          <p:attrName>ppt_x</p:attrName>
                                        </p:attrNameLst>
                                      </p:cBhvr>
                                      <p:tavLst>
                                        <p:tav tm="0">
                                          <p:val>
                                            <p:strVal val="#ppt_x"/>
                                          </p:val>
                                        </p:tav>
                                        <p:tav tm="100000">
                                          <p:val>
                                            <p:strVal val="#ppt_x"/>
                                          </p:val>
                                        </p:tav>
                                      </p:tavLst>
                                    </p:anim>
                                    <p:anim calcmode="lin" valueType="num">
                                      <p:cBhvr additive="base">
                                        <p:cTn id="134"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8" fill="hold" grpId="0" nodeType="clickEffect">
                                  <p:stCondLst>
                                    <p:cond delay="0"/>
                                  </p:stCondLst>
                                  <p:childTnLst>
                                    <p:set>
                                      <p:cBhvr>
                                        <p:cTn id="138" dur="1" fill="hold">
                                          <p:stCondLst>
                                            <p:cond delay="0"/>
                                          </p:stCondLst>
                                        </p:cTn>
                                        <p:tgtEl>
                                          <p:spTgt spid="50"/>
                                        </p:tgtEl>
                                        <p:attrNameLst>
                                          <p:attrName>style.visibility</p:attrName>
                                        </p:attrNameLst>
                                      </p:cBhvr>
                                      <p:to>
                                        <p:strVal val="visible"/>
                                      </p:to>
                                    </p:set>
                                    <p:anim calcmode="lin" valueType="num">
                                      <p:cBhvr additive="base">
                                        <p:cTn id="139" dur="500" fill="hold"/>
                                        <p:tgtEl>
                                          <p:spTgt spid="50"/>
                                        </p:tgtEl>
                                        <p:attrNameLst>
                                          <p:attrName>ppt_x</p:attrName>
                                        </p:attrNameLst>
                                      </p:cBhvr>
                                      <p:tavLst>
                                        <p:tav tm="0">
                                          <p:val>
                                            <p:strVal val="0-#ppt_w/2"/>
                                          </p:val>
                                        </p:tav>
                                        <p:tav tm="100000">
                                          <p:val>
                                            <p:strVal val="#ppt_x"/>
                                          </p:val>
                                        </p:tav>
                                      </p:tavLst>
                                    </p:anim>
                                    <p:anim calcmode="lin" valueType="num">
                                      <p:cBhvr additive="base">
                                        <p:cTn id="140" dur="500" fill="hold"/>
                                        <p:tgtEl>
                                          <p:spTgt spid="50"/>
                                        </p:tgtEl>
                                        <p:attrNameLst>
                                          <p:attrName>ppt_y</p:attrName>
                                        </p:attrNameLst>
                                      </p:cBhvr>
                                      <p:tavLst>
                                        <p:tav tm="0">
                                          <p:val>
                                            <p:strVal val="#ppt_y"/>
                                          </p:val>
                                        </p:tav>
                                        <p:tav tm="100000">
                                          <p:val>
                                            <p:strVal val="#ppt_y"/>
                                          </p:val>
                                        </p:tav>
                                      </p:tavLst>
                                    </p:anim>
                                  </p:childTnLst>
                                </p:cTn>
                              </p:par>
                              <p:par>
                                <p:cTn id="141" presetID="1" presetClass="emph" presetSubtype="2" fill="hold" nodeType="withEffect">
                                  <p:stCondLst>
                                    <p:cond delay="0"/>
                                  </p:stCondLst>
                                  <p:childTnLst>
                                    <p:animClr clrSpc="rgb" dir="cw">
                                      <p:cBhvr>
                                        <p:cTn id="142" dur="500" fill="hold"/>
                                        <p:tgtEl>
                                          <p:spTgt spid="50"/>
                                        </p:tgtEl>
                                        <p:attrNameLst>
                                          <p:attrName>fillcolor</p:attrName>
                                        </p:attrNameLst>
                                      </p:cBhvr>
                                      <p:to>
                                        <a:srgbClr val="FFCC00"/>
                                      </p:to>
                                    </p:animClr>
                                    <p:set>
                                      <p:cBhvr>
                                        <p:cTn id="143" dur="500" fill="hold"/>
                                        <p:tgtEl>
                                          <p:spTgt spid="50"/>
                                        </p:tgtEl>
                                        <p:attrNameLst>
                                          <p:attrName>fill.type</p:attrName>
                                        </p:attrNameLst>
                                      </p:cBhvr>
                                      <p:to>
                                        <p:strVal val="solid"/>
                                      </p:to>
                                    </p:set>
                                    <p:set>
                                      <p:cBhvr>
                                        <p:cTn id="144" dur="500" fill="hold"/>
                                        <p:tgtEl>
                                          <p:spTgt spid="50"/>
                                        </p:tgtEl>
                                        <p:attrNameLst>
                                          <p:attrName>fill.on</p:attrName>
                                        </p:attrNameLst>
                                      </p:cBhvr>
                                      <p:to>
                                        <p:strVal val="true"/>
                                      </p:to>
                                    </p:set>
                                  </p:childTnLst>
                                </p:cTn>
                              </p:par>
                            </p:childTnLst>
                          </p:cTn>
                        </p:par>
                        <p:par>
                          <p:cTn id="145" fill="hold">
                            <p:stCondLst>
                              <p:cond delay="500"/>
                            </p:stCondLst>
                            <p:childTnLst>
                              <p:par>
                                <p:cTn id="146" presetID="2" presetClass="entr" presetSubtype="4" fill="hold" grpId="0"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500" fill="hold"/>
                                        <p:tgtEl>
                                          <p:spTgt spid="60"/>
                                        </p:tgtEl>
                                        <p:attrNameLst>
                                          <p:attrName>ppt_x</p:attrName>
                                        </p:attrNameLst>
                                      </p:cBhvr>
                                      <p:tavLst>
                                        <p:tav tm="0">
                                          <p:val>
                                            <p:strVal val="#ppt_x"/>
                                          </p:val>
                                        </p:tav>
                                        <p:tav tm="100000">
                                          <p:val>
                                            <p:strVal val="#ppt_x"/>
                                          </p:val>
                                        </p:tav>
                                      </p:tavLst>
                                    </p:anim>
                                    <p:anim calcmode="lin" valueType="num">
                                      <p:cBhvr additive="base">
                                        <p:cTn id="149"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allAtOnce" animBg="1"/>
      <p:bldP spid="44" grpId="0" animBg="1"/>
      <p:bldP spid="45" grpId="0" animBg="1"/>
      <p:bldP spid="46" grpId="0" animBg="1"/>
      <p:bldP spid="47" grpId="0" animBg="1"/>
      <p:bldP spid="48" grpId="0" animBg="1"/>
      <p:bldP spid="49" grpId="0" animBg="1"/>
      <p:bldP spid="50" grpId="0" animBg="1"/>
      <p:bldP spid="55" grpId="0"/>
      <p:bldP spid="56" grpId="0"/>
      <p:bldP spid="57" grpId="0"/>
      <p:bldP spid="58" grpId="0"/>
      <p:bldP spid="59" grpId="0"/>
      <p:bldP spid="60" grpId="0"/>
      <p:bldP spid="62" grpId="0"/>
      <p:bldP spid="63" grpId="0"/>
      <p:bldP spid="63" grpId="1"/>
      <p:bldP spid="64" grpId="0" animBg="1"/>
      <p:bldP spid="65" grpId="0"/>
      <p:bldP spid="65"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8" descr="logo"/>
          <p:cNvPicPr>
            <a:picLocks noGrp="1" noChangeAspect="1" noChangeArrowheads="1"/>
          </p:cNvPicPr>
          <p:nvPr>
            <p:ph sz="half" idx="2"/>
          </p:nvPr>
        </p:nvPicPr>
        <p:blipFill>
          <a:blip r:embed="rId2"/>
          <a:srcRect/>
          <a:stretch>
            <a:fillRect/>
          </a:stretch>
        </p:blipFill>
        <p:spPr bwMode="auto">
          <a:xfrm>
            <a:off x="6553200" y="0"/>
            <a:ext cx="2595563" cy="777875"/>
          </a:xfrm>
          <a:noFill/>
          <a:ln>
            <a:miter lim="800000"/>
            <a:headEnd/>
            <a:tailEnd/>
          </a:ln>
        </p:spPr>
      </p:pic>
      <p:sp>
        <p:nvSpPr>
          <p:cNvPr id="7" name="Rectangle 2"/>
          <p:cNvSpPr txBox="1">
            <a:spLocks noChangeArrowheads="1"/>
          </p:cNvSpPr>
          <p:nvPr/>
        </p:nvSpPr>
        <p:spPr bwMode="auto">
          <a:xfrm>
            <a:off x="458788" y="2260600"/>
            <a:ext cx="8208962" cy="1079500"/>
          </a:xfrm>
          <a:prstGeom prst="rect">
            <a:avLst/>
          </a:prstGeom>
          <a:noFill/>
          <a:ln>
            <a:miter lim="800000"/>
            <a:headEnd/>
            <a:tailEnd/>
          </a:ln>
        </p:spPr>
        <p:txBody>
          <a:bodyPr/>
          <a:lstStyle/>
          <a:p>
            <a:pPr marL="342900" indent="-342900" algn="ctr">
              <a:lnSpc>
                <a:spcPct val="120000"/>
              </a:lnSpc>
              <a:spcBef>
                <a:spcPct val="20000"/>
              </a:spcBef>
              <a:defRPr/>
            </a:pPr>
            <a:r>
              <a:rPr lang="es-MX" kern="0" dirty="0">
                <a:solidFill>
                  <a:schemeClr val="bg2"/>
                </a:solidFill>
                <a:latin typeface="Verdana" pitchFamily="34" charset="0"/>
                <a:cs typeface="+mn-cs"/>
              </a:rPr>
              <a:t>El sistema siga al líder garantiza que sus tablas se moverán tan rápidamente como usted lo desee, patrocinando la cantidad de personas que pueda. Todos los que están en las líneas inferiores se conectarán a usted, y lo seguirán a cualquier tabla a la que usted vaya.</a:t>
            </a:r>
          </a:p>
        </p:txBody>
      </p:sp>
      <p:sp>
        <p:nvSpPr>
          <p:cNvPr id="43012" name="Rectangle 3"/>
          <p:cNvSpPr>
            <a:spLocks noChangeArrowheads="1"/>
          </p:cNvSpPr>
          <p:nvPr/>
        </p:nvSpPr>
        <p:spPr bwMode="auto">
          <a:xfrm>
            <a:off x="0" y="1393825"/>
            <a:ext cx="9144000" cy="519113"/>
          </a:xfrm>
          <a:prstGeom prst="rect">
            <a:avLst/>
          </a:prstGeom>
          <a:noFill/>
          <a:ln w="9525">
            <a:noFill/>
            <a:miter lim="800000"/>
            <a:headEnd/>
            <a:tailEnd/>
          </a:ln>
        </p:spPr>
        <p:txBody>
          <a:bodyPr>
            <a:spAutoFit/>
          </a:bodyPr>
          <a:lstStyle/>
          <a:p>
            <a:pPr algn="ctr"/>
            <a:r>
              <a:rPr lang="en-US" sz="2400" b="1">
                <a:solidFill>
                  <a:srgbClr val="2954B3"/>
                </a:solidFill>
                <a:latin typeface="Verdana" pitchFamily="34" charset="0"/>
              </a:rPr>
              <a:t>Siga</a:t>
            </a:r>
            <a:r>
              <a:rPr lang="en-US" sz="2800" b="1">
                <a:solidFill>
                  <a:srgbClr val="2954B3"/>
                </a:solidFill>
                <a:latin typeface="Verdana" pitchFamily="34" charset="0"/>
              </a:rPr>
              <a:t> al líder</a:t>
            </a:r>
            <a:endParaRPr lang="en-US" sz="2800">
              <a:solidFill>
                <a:srgbClr val="2954B3"/>
              </a:solidFill>
              <a:latin typeface="Verdana" pitchFamily="34" charset="0"/>
            </a:endParaRPr>
          </a:p>
        </p:txBody>
      </p:sp>
      <p:sp>
        <p:nvSpPr>
          <p:cNvPr id="43013" name="Rectangle 11"/>
          <p:cNvSpPr>
            <a:spLocks noChangeArrowheads="1"/>
          </p:cNvSpPr>
          <p:nvPr/>
        </p:nvSpPr>
        <p:spPr bwMode="auto">
          <a:xfrm>
            <a:off x="458788" y="4465638"/>
            <a:ext cx="8208962" cy="1081087"/>
          </a:xfrm>
          <a:prstGeom prst="rect">
            <a:avLst/>
          </a:prstGeom>
          <a:noFill/>
          <a:ln w="9525">
            <a:noFill/>
            <a:miter lim="800000"/>
            <a:headEnd/>
            <a:tailEnd/>
          </a:ln>
        </p:spPr>
        <p:txBody>
          <a:bodyPr/>
          <a:lstStyle/>
          <a:p>
            <a:pPr marL="342900" indent="-342900" algn="ctr">
              <a:lnSpc>
                <a:spcPct val="120000"/>
              </a:lnSpc>
              <a:spcBef>
                <a:spcPct val="20000"/>
              </a:spcBef>
            </a:pPr>
            <a:r>
              <a:rPr lang="en-US" sz="1300" dirty="0">
                <a:solidFill>
                  <a:schemeClr val="bg2"/>
                </a:solidFill>
                <a:latin typeface="Verdana" pitchFamily="34" charset="0"/>
              </a:rPr>
              <a:t>El </a:t>
            </a:r>
            <a:r>
              <a:rPr lang="en-US" sz="1300" dirty="0" err="1">
                <a:solidFill>
                  <a:schemeClr val="bg2"/>
                </a:solidFill>
                <a:latin typeface="Verdana" pitchFamily="34" charset="0"/>
              </a:rPr>
              <a:t>desbordamiento</a:t>
            </a:r>
            <a:r>
              <a:rPr lang="en-US" sz="1300" dirty="0">
                <a:solidFill>
                  <a:schemeClr val="bg2"/>
                </a:solidFill>
                <a:latin typeface="Verdana" pitchFamily="34" charset="0"/>
              </a:rPr>
              <a:t> lo </a:t>
            </a:r>
            <a:r>
              <a:rPr lang="en-US" sz="1300" dirty="0" err="1">
                <a:solidFill>
                  <a:schemeClr val="bg2"/>
                </a:solidFill>
                <a:latin typeface="Verdana" pitchFamily="34" charset="0"/>
              </a:rPr>
              <a:t>ayudará</a:t>
            </a:r>
            <a:r>
              <a:rPr lang="en-US" sz="1300" dirty="0">
                <a:solidFill>
                  <a:schemeClr val="bg2"/>
                </a:solidFill>
                <a:latin typeface="Verdana" pitchFamily="34" charset="0"/>
              </a:rPr>
              <a:t> a tener </a:t>
            </a:r>
            <a:r>
              <a:rPr lang="en-US" sz="1300" dirty="0" err="1">
                <a:solidFill>
                  <a:schemeClr val="bg2"/>
                </a:solidFill>
                <a:latin typeface="Verdana" pitchFamily="34" charset="0"/>
              </a:rPr>
              <a:t>éxito</a:t>
            </a:r>
            <a:r>
              <a:rPr lang="en-US" sz="1300" dirty="0">
                <a:solidFill>
                  <a:schemeClr val="bg2"/>
                </a:solidFill>
                <a:latin typeface="Verdana" pitchFamily="34" charset="0"/>
              </a:rPr>
              <a:t> </a:t>
            </a:r>
            <a:r>
              <a:rPr lang="en-US" sz="1300" dirty="0" err="1">
                <a:solidFill>
                  <a:schemeClr val="bg2"/>
                </a:solidFill>
                <a:latin typeface="Verdana" pitchFamily="34" charset="0"/>
              </a:rPr>
              <a:t>aunque</a:t>
            </a:r>
            <a:r>
              <a:rPr lang="en-US" sz="1300" dirty="0">
                <a:solidFill>
                  <a:schemeClr val="bg2"/>
                </a:solidFill>
                <a:latin typeface="Verdana" pitchFamily="34" charset="0"/>
              </a:rPr>
              <a:t> no </a:t>
            </a:r>
            <a:r>
              <a:rPr lang="en-US" sz="1300" dirty="0" err="1">
                <a:solidFill>
                  <a:schemeClr val="bg2"/>
                </a:solidFill>
                <a:latin typeface="Verdana" pitchFamily="34" charset="0"/>
              </a:rPr>
              <a:t>pueda</a:t>
            </a:r>
            <a:r>
              <a:rPr lang="en-US" sz="1300" dirty="0">
                <a:solidFill>
                  <a:schemeClr val="bg2"/>
                </a:solidFill>
                <a:latin typeface="Verdana" pitchFamily="34" charset="0"/>
              </a:rPr>
              <a:t> hacer 2 </a:t>
            </a:r>
            <a:r>
              <a:rPr lang="en-US" sz="1300" dirty="0" err="1">
                <a:solidFill>
                  <a:schemeClr val="bg2"/>
                </a:solidFill>
                <a:latin typeface="Verdana" pitchFamily="34" charset="0"/>
              </a:rPr>
              <a:t>ventas</a:t>
            </a:r>
            <a:r>
              <a:rPr lang="en-US" sz="1300" dirty="0">
                <a:solidFill>
                  <a:schemeClr val="bg2"/>
                </a:solidFill>
                <a:latin typeface="Verdana" pitchFamily="34" charset="0"/>
              </a:rPr>
              <a:t> </a:t>
            </a:r>
            <a:r>
              <a:rPr lang="en-US" sz="1300" dirty="0" err="1">
                <a:solidFill>
                  <a:schemeClr val="bg2"/>
                </a:solidFill>
                <a:latin typeface="Verdana" pitchFamily="34" charset="0"/>
              </a:rPr>
              <a:t>conectando</a:t>
            </a:r>
            <a:r>
              <a:rPr lang="en-US" sz="1300" dirty="0">
                <a:solidFill>
                  <a:schemeClr val="bg2"/>
                </a:solidFill>
                <a:latin typeface="Verdana" pitchFamily="34" charset="0"/>
              </a:rPr>
              <a:t> </a:t>
            </a:r>
            <a:r>
              <a:rPr lang="en-US" sz="1300" dirty="0" err="1">
                <a:solidFill>
                  <a:schemeClr val="bg2"/>
                </a:solidFill>
                <a:latin typeface="Verdana" pitchFamily="34" charset="0"/>
              </a:rPr>
              <a:t>ventas</a:t>
            </a:r>
            <a:r>
              <a:rPr lang="en-US" sz="1300" dirty="0">
                <a:solidFill>
                  <a:schemeClr val="bg2"/>
                </a:solidFill>
                <a:latin typeface="Verdana" pitchFamily="34" charset="0"/>
              </a:rPr>
              <a:t> extra de </a:t>
            </a:r>
            <a:r>
              <a:rPr lang="en-US" sz="1300" dirty="0" err="1">
                <a:solidFill>
                  <a:schemeClr val="bg2"/>
                </a:solidFill>
                <a:latin typeface="Verdana" pitchFamily="34" charset="0"/>
              </a:rPr>
              <a:t>candidatos</a:t>
            </a:r>
            <a:r>
              <a:rPr lang="en-US" sz="1300" dirty="0">
                <a:solidFill>
                  <a:schemeClr val="bg2"/>
                </a:solidFill>
                <a:latin typeface="Verdana" pitchFamily="34" charset="0"/>
              </a:rPr>
              <a:t> </a:t>
            </a:r>
            <a:r>
              <a:rPr lang="en-US" sz="1300" dirty="0" err="1">
                <a:solidFill>
                  <a:schemeClr val="bg2"/>
                </a:solidFill>
                <a:latin typeface="Verdana" pitchFamily="34" charset="0"/>
              </a:rPr>
              <a:t>calificados</a:t>
            </a:r>
            <a:r>
              <a:rPr lang="en-US" sz="1300" dirty="0">
                <a:solidFill>
                  <a:schemeClr val="bg2"/>
                </a:solidFill>
                <a:latin typeface="Verdana" pitchFamily="34" charset="0"/>
              </a:rPr>
              <a:t> a </a:t>
            </a:r>
            <a:r>
              <a:rPr lang="en-US" sz="1300" dirty="0" err="1">
                <a:solidFill>
                  <a:schemeClr val="bg2"/>
                </a:solidFill>
                <a:latin typeface="Verdana" pitchFamily="34" charset="0"/>
              </a:rPr>
              <a:t>miembros</a:t>
            </a:r>
            <a:r>
              <a:rPr lang="en-US" sz="1300" dirty="0">
                <a:solidFill>
                  <a:schemeClr val="bg2"/>
                </a:solidFill>
                <a:latin typeface="Verdana" pitchFamily="34" charset="0"/>
              </a:rPr>
              <a:t> no </a:t>
            </a:r>
            <a:r>
              <a:rPr lang="en-US" sz="1300" dirty="0" err="1">
                <a:solidFill>
                  <a:schemeClr val="bg2"/>
                </a:solidFill>
                <a:latin typeface="Verdana" pitchFamily="34" charset="0"/>
              </a:rPr>
              <a:t>calificados</a:t>
            </a:r>
            <a:r>
              <a:rPr lang="en-US" sz="1300" dirty="0">
                <a:solidFill>
                  <a:schemeClr val="bg2"/>
                </a:solidFill>
                <a:latin typeface="Verdana" pitchFamily="34" charset="0"/>
              </a:rPr>
              <a:t>. </a:t>
            </a:r>
            <a:r>
              <a:rPr lang="en-US" sz="1300" dirty="0" err="1">
                <a:solidFill>
                  <a:schemeClr val="bg2"/>
                </a:solidFill>
                <a:latin typeface="Verdana" pitchFamily="34" charset="0"/>
              </a:rPr>
              <a:t>Esto</a:t>
            </a:r>
            <a:r>
              <a:rPr lang="en-US" sz="1300" dirty="0">
                <a:solidFill>
                  <a:schemeClr val="bg2"/>
                </a:solidFill>
                <a:latin typeface="Verdana" pitchFamily="34" charset="0"/>
              </a:rPr>
              <a:t> </a:t>
            </a:r>
            <a:r>
              <a:rPr lang="en-US" sz="1300" dirty="0" err="1">
                <a:solidFill>
                  <a:schemeClr val="bg2"/>
                </a:solidFill>
                <a:latin typeface="Verdana" pitchFamily="34" charset="0"/>
              </a:rPr>
              <a:t>garantiza</a:t>
            </a:r>
            <a:r>
              <a:rPr lang="en-US" sz="1300" dirty="0">
                <a:solidFill>
                  <a:schemeClr val="bg2"/>
                </a:solidFill>
                <a:latin typeface="Verdana" pitchFamily="34" charset="0"/>
              </a:rPr>
              <a:t> su </a:t>
            </a:r>
            <a:r>
              <a:rPr lang="en-US" sz="1300" dirty="0" err="1">
                <a:solidFill>
                  <a:schemeClr val="bg2"/>
                </a:solidFill>
                <a:latin typeface="Verdana" pitchFamily="34" charset="0"/>
              </a:rPr>
              <a:t>éxito</a:t>
            </a:r>
            <a:r>
              <a:rPr lang="en-US" sz="1300" dirty="0">
                <a:solidFill>
                  <a:schemeClr val="bg2"/>
                </a:solidFill>
                <a:latin typeface="Verdana" pitchFamily="34" charset="0"/>
              </a:rPr>
              <a:t> con un </a:t>
            </a:r>
            <a:r>
              <a:rPr lang="en-US" sz="1300" dirty="0" err="1">
                <a:solidFill>
                  <a:schemeClr val="bg2"/>
                </a:solidFill>
                <a:latin typeface="Verdana" pitchFamily="34" charset="0"/>
              </a:rPr>
              <a:t>equipo</a:t>
            </a:r>
            <a:r>
              <a:rPr lang="en-US" sz="1300" dirty="0">
                <a:solidFill>
                  <a:schemeClr val="bg2"/>
                </a:solidFill>
                <a:latin typeface="Verdana" pitchFamily="34" charset="0"/>
              </a:rPr>
              <a:t> de </a:t>
            </a:r>
            <a:r>
              <a:rPr lang="en-US" sz="1300" dirty="0" err="1">
                <a:solidFill>
                  <a:schemeClr val="bg2"/>
                </a:solidFill>
                <a:latin typeface="Verdana" pitchFamily="34" charset="0"/>
              </a:rPr>
              <a:t>apoyo</a:t>
            </a:r>
            <a:r>
              <a:rPr lang="en-US" sz="1300" dirty="0">
                <a:solidFill>
                  <a:schemeClr val="bg2"/>
                </a:solidFill>
                <a:latin typeface="Verdana" pitchFamily="34" charset="0"/>
              </a:rPr>
              <a:t> y le </a:t>
            </a:r>
            <a:r>
              <a:rPr lang="en-US" sz="1300" dirty="0" err="1">
                <a:solidFill>
                  <a:schemeClr val="bg2"/>
                </a:solidFill>
                <a:latin typeface="Verdana" pitchFamily="34" charset="0"/>
              </a:rPr>
              <a:t>ayuda</a:t>
            </a:r>
            <a:r>
              <a:rPr lang="en-US" sz="1300" dirty="0">
                <a:solidFill>
                  <a:schemeClr val="bg2"/>
                </a:solidFill>
                <a:latin typeface="Verdana" pitchFamily="34" charset="0"/>
              </a:rPr>
              <a:t> a </a:t>
            </a:r>
            <a:r>
              <a:rPr lang="en-US" sz="1300" dirty="0" err="1">
                <a:solidFill>
                  <a:schemeClr val="bg2"/>
                </a:solidFill>
                <a:latin typeface="Verdana" pitchFamily="34" charset="0"/>
              </a:rPr>
              <a:t>subir</a:t>
            </a:r>
            <a:r>
              <a:rPr lang="en-US" sz="1300" dirty="0">
                <a:solidFill>
                  <a:schemeClr val="bg2"/>
                </a:solidFill>
                <a:latin typeface="Verdana" pitchFamily="34" charset="0"/>
              </a:rPr>
              <a:t> de la </a:t>
            </a:r>
            <a:r>
              <a:rPr lang="en-US" sz="1300" dirty="0" err="1">
                <a:solidFill>
                  <a:schemeClr val="bg2"/>
                </a:solidFill>
                <a:latin typeface="Verdana" pitchFamily="34" charset="0"/>
              </a:rPr>
              <a:t>tabla</a:t>
            </a:r>
            <a:r>
              <a:rPr lang="en-US" sz="1300" dirty="0">
                <a:solidFill>
                  <a:schemeClr val="bg2"/>
                </a:solidFill>
                <a:latin typeface="Verdana" pitchFamily="34" charset="0"/>
              </a:rPr>
              <a:t> del </a:t>
            </a:r>
            <a:r>
              <a:rPr lang="en-US" sz="1300" dirty="0" err="1">
                <a:solidFill>
                  <a:schemeClr val="bg2"/>
                </a:solidFill>
                <a:latin typeface="Verdana" pitchFamily="34" charset="0"/>
              </a:rPr>
              <a:t>viajero</a:t>
            </a:r>
            <a:r>
              <a:rPr lang="en-US" sz="1300" dirty="0">
                <a:solidFill>
                  <a:schemeClr val="bg2"/>
                </a:solidFill>
                <a:latin typeface="Verdana" pitchFamily="34" charset="0"/>
              </a:rPr>
              <a:t> a la </a:t>
            </a:r>
            <a:r>
              <a:rPr lang="en-US" sz="1300" dirty="0" err="1">
                <a:solidFill>
                  <a:schemeClr val="bg2"/>
                </a:solidFill>
                <a:latin typeface="Verdana" pitchFamily="34" charset="0"/>
              </a:rPr>
              <a:t>tabla</a:t>
            </a:r>
            <a:r>
              <a:rPr lang="en-US" sz="1300" dirty="0">
                <a:solidFill>
                  <a:schemeClr val="bg2"/>
                </a:solidFill>
                <a:latin typeface="Verdana" pitchFamily="34" charset="0"/>
              </a:rPr>
              <a:t> </a:t>
            </a:r>
            <a:r>
              <a:rPr lang="en-US" sz="1300" dirty="0" err="1">
                <a:solidFill>
                  <a:schemeClr val="bg2"/>
                </a:solidFill>
                <a:latin typeface="Verdana" pitchFamily="34" charset="0"/>
              </a:rPr>
              <a:t>exprés</a:t>
            </a:r>
            <a:r>
              <a:rPr lang="en-US" sz="1300" dirty="0">
                <a:solidFill>
                  <a:schemeClr val="bg2"/>
                </a:solidFill>
                <a:latin typeface="Verdana" pitchFamily="34" charset="0"/>
              </a:rPr>
              <a:t> a </a:t>
            </a:r>
            <a:r>
              <a:rPr lang="en-US" sz="1300" dirty="0" err="1">
                <a:solidFill>
                  <a:schemeClr val="bg2"/>
                </a:solidFill>
                <a:latin typeface="Verdana" pitchFamily="34" charset="0"/>
              </a:rPr>
              <a:t>corto</a:t>
            </a:r>
            <a:r>
              <a:rPr lang="en-US" sz="1300" dirty="0">
                <a:solidFill>
                  <a:schemeClr val="bg2"/>
                </a:solidFill>
                <a:latin typeface="Verdana" pitchFamily="34" charset="0"/>
              </a:rPr>
              <a:t> </a:t>
            </a:r>
            <a:r>
              <a:rPr lang="en-US" sz="1300" dirty="0" err="1">
                <a:solidFill>
                  <a:schemeClr val="bg2"/>
                </a:solidFill>
                <a:latin typeface="Verdana" pitchFamily="34" charset="0"/>
              </a:rPr>
              <a:t>plazo</a:t>
            </a:r>
            <a:r>
              <a:rPr lang="en-US" sz="1300" dirty="0">
                <a:solidFill>
                  <a:schemeClr val="bg2"/>
                </a:solidFill>
                <a:latin typeface="Verdana" pitchFamily="34" charset="0"/>
              </a:rPr>
              <a:t>.</a:t>
            </a:r>
          </a:p>
        </p:txBody>
      </p:sp>
      <p:sp>
        <p:nvSpPr>
          <p:cNvPr id="43014" name="Rectangle 12"/>
          <p:cNvSpPr>
            <a:spLocks noChangeArrowheads="1"/>
          </p:cNvSpPr>
          <p:nvPr/>
        </p:nvSpPr>
        <p:spPr bwMode="auto">
          <a:xfrm>
            <a:off x="0" y="3706813"/>
            <a:ext cx="9144000" cy="519112"/>
          </a:xfrm>
          <a:prstGeom prst="rect">
            <a:avLst/>
          </a:prstGeom>
          <a:noFill/>
          <a:ln w="9525">
            <a:noFill/>
            <a:miter lim="800000"/>
            <a:headEnd/>
            <a:tailEnd/>
          </a:ln>
        </p:spPr>
        <p:txBody>
          <a:bodyPr>
            <a:spAutoFit/>
          </a:bodyPr>
          <a:lstStyle/>
          <a:p>
            <a:pPr algn="ctr"/>
            <a:r>
              <a:rPr lang="en-US" sz="2800" b="1">
                <a:solidFill>
                  <a:srgbClr val="97C91B"/>
                </a:solidFill>
                <a:latin typeface="Verdana" pitchFamily="34" charset="0"/>
              </a:rPr>
              <a:t>Sistema </a:t>
            </a:r>
            <a:r>
              <a:rPr lang="en-US" sz="2400" b="1">
                <a:solidFill>
                  <a:srgbClr val="97C91B"/>
                </a:solidFill>
                <a:latin typeface="Verdana" pitchFamily="34" charset="0"/>
              </a:rPr>
              <a:t>de desbordamiento </a:t>
            </a:r>
            <a:r>
              <a:rPr lang="en-US" sz="2400">
                <a:solidFill>
                  <a:srgbClr val="97C91B"/>
                </a:solidFill>
                <a:latin typeface="Verdana" pitchFamily="34" charset="0"/>
              </a:rPr>
              <a:t> </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0" y="873125"/>
            <a:ext cx="9144000" cy="522288"/>
          </a:xfrm>
          <a:prstGeom prst="rect">
            <a:avLst/>
          </a:prstGeom>
          <a:noFill/>
          <a:ln w="9525">
            <a:noFill/>
            <a:miter lim="800000"/>
            <a:headEnd/>
            <a:tailEnd/>
          </a:ln>
        </p:spPr>
        <p:txBody>
          <a:bodyPr>
            <a:spAutoFit/>
          </a:bodyPr>
          <a:lstStyle/>
          <a:p>
            <a:pPr algn="ctr"/>
            <a:r>
              <a:rPr lang="en-US" sz="2800" b="1">
                <a:solidFill>
                  <a:srgbClr val="CC2C8F"/>
                </a:solidFill>
                <a:latin typeface="Verdana" pitchFamily="34" charset="0"/>
              </a:rPr>
              <a:t>Derrame voluntario</a:t>
            </a:r>
            <a:endParaRPr lang="en-US" sz="2800">
              <a:solidFill>
                <a:srgbClr val="2954B3"/>
              </a:solidFill>
              <a:latin typeface="Verdana" pitchFamily="34" charset="0"/>
            </a:endParaRPr>
          </a:p>
        </p:txBody>
      </p:sp>
      <p:pic>
        <p:nvPicPr>
          <p:cNvPr id="44035" name="Picture 8" descr="logo"/>
          <p:cNvPicPr>
            <a:picLocks noGrp="1" noChangeAspect="1" noChangeArrowheads="1"/>
          </p:cNvPicPr>
          <p:nvPr>
            <p:ph sz="half" idx="2"/>
          </p:nvPr>
        </p:nvPicPr>
        <p:blipFill>
          <a:blip r:embed="rId2"/>
          <a:srcRect/>
          <a:stretch>
            <a:fillRect/>
          </a:stretch>
        </p:blipFill>
        <p:spPr bwMode="auto">
          <a:xfrm>
            <a:off x="6553200" y="0"/>
            <a:ext cx="2595563" cy="777875"/>
          </a:xfrm>
          <a:noFill/>
          <a:ln>
            <a:miter lim="800000"/>
            <a:headEnd/>
            <a:tailEnd/>
          </a:ln>
        </p:spPr>
      </p:pic>
      <p:sp>
        <p:nvSpPr>
          <p:cNvPr id="44036" name="Rectangle 12"/>
          <p:cNvSpPr>
            <a:spLocks noChangeArrowheads="1"/>
          </p:cNvSpPr>
          <p:nvPr/>
        </p:nvSpPr>
        <p:spPr bwMode="auto">
          <a:xfrm>
            <a:off x="0" y="4581525"/>
            <a:ext cx="9144000" cy="522288"/>
          </a:xfrm>
          <a:prstGeom prst="rect">
            <a:avLst/>
          </a:prstGeom>
          <a:noFill/>
          <a:ln w="9525">
            <a:noFill/>
            <a:miter lim="800000"/>
            <a:headEnd/>
            <a:tailEnd/>
          </a:ln>
        </p:spPr>
        <p:txBody>
          <a:bodyPr>
            <a:spAutoFit/>
          </a:bodyPr>
          <a:lstStyle/>
          <a:p>
            <a:pPr algn="ctr"/>
            <a:r>
              <a:rPr lang="en-US" sz="2800" b="1">
                <a:solidFill>
                  <a:srgbClr val="2954B3"/>
                </a:solidFill>
                <a:latin typeface="Verdana" pitchFamily="34" charset="0"/>
              </a:rPr>
              <a:t>Sistema de salto</a:t>
            </a:r>
            <a:endParaRPr lang="en-US" sz="2800">
              <a:solidFill>
                <a:srgbClr val="97C91B"/>
              </a:solidFill>
              <a:latin typeface="Verdana" pitchFamily="34" charset="0"/>
            </a:endParaRPr>
          </a:p>
        </p:txBody>
      </p:sp>
      <p:sp>
        <p:nvSpPr>
          <p:cNvPr id="9" name="Rectangle 2"/>
          <p:cNvSpPr>
            <a:spLocks noGrp="1" noChangeArrowheads="1"/>
          </p:cNvSpPr>
          <p:nvPr>
            <p:ph type="body" sz="half" idx="1"/>
          </p:nvPr>
        </p:nvSpPr>
        <p:spPr bwMode="auto">
          <a:xfrm>
            <a:off x="665163" y="1566863"/>
            <a:ext cx="8208962" cy="2897187"/>
          </a:xfrm>
          <a:ln>
            <a:miter lim="800000"/>
            <a:headEnd/>
            <a:tailEnd/>
          </a:ln>
        </p:spPr>
        <p:txBody>
          <a:bodyPr vert="horz" wrap="square" lIns="91440" tIns="45720" rIns="91440" bIns="45720" numCol="1" anchor="t" anchorCtr="0" compatLnSpc="1">
            <a:prstTxWarp prst="textNoShape">
              <a:avLst/>
            </a:prstTxWarp>
          </a:bodyPr>
          <a:lstStyle/>
          <a:p>
            <a:pPr algn="ctr">
              <a:buFontTx/>
              <a:buNone/>
              <a:defRPr/>
            </a:pPr>
            <a:endParaRPr lang="en-IN" sz="1300" kern="1200" dirty="0" smtClean="0">
              <a:solidFill>
                <a:schemeClr val="bg2"/>
              </a:solidFill>
              <a:latin typeface="Verdana" pitchFamily="34" charset="0"/>
              <a:cs typeface="Arial" pitchFamily="34" charset="0"/>
            </a:endParaRPr>
          </a:p>
          <a:p>
            <a:pPr algn="ctr">
              <a:buFontTx/>
              <a:buNone/>
              <a:defRPr/>
            </a:pPr>
            <a:r>
              <a:rPr lang="en-IN" sz="1300" kern="1200" dirty="0" smtClean="0">
                <a:solidFill>
                  <a:schemeClr val="bg2"/>
                </a:solidFill>
                <a:latin typeface="Verdana" pitchFamily="34" charset="0"/>
                <a:cs typeface="Arial" pitchFamily="34" charset="0"/>
              </a:rPr>
              <a:t>En el </a:t>
            </a:r>
            <a:r>
              <a:rPr lang="en-IN" sz="1300" kern="1200" dirty="0" err="1" smtClean="0">
                <a:solidFill>
                  <a:schemeClr val="bg2"/>
                </a:solidFill>
                <a:latin typeface="Verdana" pitchFamily="34" charset="0"/>
                <a:cs typeface="Arial" pitchFamily="34" charset="0"/>
              </a:rPr>
              <a:t>Efecto</a:t>
            </a:r>
            <a:r>
              <a:rPr lang="en-IN" sz="1300" kern="1200" dirty="0" smtClean="0">
                <a:solidFill>
                  <a:schemeClr val="bg2"/>
                </a:solidFill>
                <a:latin typeface="Verdana" pitchFamily="34" charset="0"/>
                <a:cs typeface="Arial" pitchFamily="34" charset="0"/>
              </a:rPr>
              <a:t> de </a:t>
            </a:r>
            <a:r>
              <a:rPr lang="en-IN" sz="1300" kern="1200" dirty="0" err="1" smtClean="0">
                <a:solidFill>
                  <a:schemeClr val="bg2"/>
                </a:solidFill>
                <a:latin typeface="Verdana" pitchFamily="34" charset="0"/>
                <a:cs typeface="Arial" pitchFamily="34" charset="0"/>
              </a:rPr>
              <a:t>Derrame</a:t>
            </a:r>
            <a:r>
              <a:rPr lang="en-IN" sz="1300" kern="1200" dirty="0" smtClean="0">
                <a:solidFill>
                  <a:schemeClr val="bg2"/>
                </a:solidFill>
                <a:latin typeface="Verdana" pitchFamily="34" charset="0"/>
                <a:cs typeface="Arial" pitchFamily="34" charset="0"/>
              </a:rPr>
              <a:t>, la </a:t>
            </a:r>
            <a:r>
              <a:rPr lang="en-IN" sz="1300" kern="1200" dirty="0" err="1" smtClean="0">
                <a:solidFill>
                  <a:schemeClr val="bg2"/>
                </a:solidFill>
                <a:latin typeface="Verdana" pitchFamily="34" charset="0"/>
                <a:cs typeface="Arial" pitchFamily="34" charset="0"/>
              </a:rPr>
              <a:t>ubicación</a:t>
            </a:r>
            <a:r>
              <a:rPr lang="en-IN" sz="1300" kern="1200" dirty="0" smtClean="0">
                <a:solidFill>
                  <a:schemeClr val="bg2"/>
                </a:solidFill>
                <a:latin typeface="Verdana" pitchFamily="34" charset="0"/>
                <a:cs typeface="Arial" pitchFamily="34" charset="0"/>
              </a:rPr>
              <a:t> del </a:t>
            </a:r>
            <a:r>
              <a:rPr lang="en-IN" sz="1300" kern="1200" dirty="0" err="1" smtClean="0">
                <a:solidFill>
                  <a:schemeClr val="bg2"/>
                </a:solidFill>
                <a:latin typeface="Verdana" pitchFamily="34" charset="0"/>
                <a:cs typeface="Arial" pitchFamily="34" charset="0"/>
              </a:rPr>
              <a:t>derrame</a:t>
            </a:r>
            <a:r>
              <a:rPr lang="en-IN" sz="1300" kern="1200" dirty="0" smtClean="0">
                <a:solidFill>
                  <a:schemeClr val="bg2"/>
                </a:solidFill>
                <a:latin typeface="Verdana" pitchFamily="34" charset="0"/>
                <a:cs typeface="Arial" pitchFamily="34" charset="0"/>
              </a:rPr>
              <a:t> se </a:t>
            </a:r>
            <a:r>
              <a:rPr lang="en-IN" sz="1300" kern="1200" dirty="0" err="1" smtClean="0">
                <a:solidFill>
                  <a:schemeClr val="bg2"/>
                </a:solidFill>
                <a:latin typeface="Verdana" pitchFamily="34" charset="0"/>
                <a:cs typeface="Arial" pitchFamily="34" charset="0"/>
              </a:rPr>
              <a:t>elije</a:t>
            </a:r>
            <a:r>
              <a:rPr lang="en-IN" sz="1300" kern="1200" dirty="0" smtClean="0">
                <a:solidFill>
                  <a:schemeClr val="bg2"/>
                </a:solidFill>
                <a:latin typeface="Verdana" pitchFamily="34" charset="0"/>
                <a:cs typeface="Arial" pitchFamily="34" charset="0"/>
              </a:rPr>
              <a:t> </a:t>
            </a:r>
            <a:r>
              <a:rPr lang="en-IN" sz="1300" kern="1200" dirty="0" err="1" smtClean="0">
                <a:solidFill>
                  <a:schemeClr val="bg2"/>
                </a:solidFill>
                <a:latin typeface="Verdana" pitchFamily="34" charset="0"/>
                <a:cs typeface="Arial" pitchFamily="34" charset="0"/>
              </a:rPr>
              <a:t>por</a:t>
            </a:r>
            <a:r>
              <a:rPr lang="en-IN" sz="1300" kern="1200" dirty="0" smtClean="0">
                <a:solidFill>
                  <a:schemeClr val="bg2"/>
                </a:solidFill>
                <a:latin typeface="Verdana" pitchFamily="34" charset="0"/>
                <a:cs typeface="Arial" pitchFamily="34" charset="0"/>
              </a:rPr>
              <a:t> </a:t>
            </a:r>
            <a:r>
              <a:rPr lang="en-IN" sz="1300" kern="1200" dirty="0" err="1" smtClean="0">
                <a:solidFill>
                  <a:schemeClr val="bg2"/>
                </a:solidFill>
                <a:latin typeface="Verdana" pitchFamily="34" charset="0"/>
                <a:cs typeface="Arial" pitchFamily="34" charset="0"/>
              </a:rPr>
              <a:t>medio</a:t>
            </a:r>
            <a:r>
              <a:rPr lang="en-IN" sz="1300" kern="1200" dirty="0" smtClean="0">
                <a:solidFill>
                  <a:schemeClr val="bg2"/>
                </a:solidFill>
                <a:latin typeface="Verdana" pitchFamily="34" charset="0"/>
                <a:cs typeface="Arial" pitchFamily="34" charset="0"/>
              </a:rPr>
              <a:t> de un </a:t>
            </a:r>
            <a:r>
              <a:rPr lang="en-IN" sz="1300" kern="1200" dirty="0" err="1" smtClean="0">
                <a:solidFill>
                  <a:schemeClr val="bg2"/>
                </a:solidFill>
                <a:latin typeface="Verdana" pitchFamily="34" charset="0"/>
                <a:cs typeface="Arial" pitchFamily="34" charset="0"/>
              </a:rPr>
              <a:t>escáner</a:t>
            </a:r>
            <a:r>
              <a:rPr lang="en-IN" sz="1300" kern="1200" dirty="0" smtClean="0">
                <a:solidFill>
                  <a:schemeClr val="bg2"/>
                </a:solidFill>
                <a:latin typeface="Verdana" pitchFamily="34" charset="0"/>
                <a:cs typeface="Arial" pitchFamily="34" charset="0"/>
              </a:rPr>
              <a:t> </a:t>
            </a:r>
            <a:r>
              <a:rPr lang="en-IN" sz="1300" kern="1200" dirty="0" err="1" smtClean="0">
                <a:solidFill>
                  <a:schemeClr val="bg2"/>
                </a:solidFill>
                <a:latin typeface="Verdana" pitchFamily="34" charset="0"/>
                <a:cs typeface="Arial" pitchFamily="34" charset="0"/>
              </a:rPr>
              <a:t>estándar</a:t>
            </a:r>
            <a:r>
              <a:rPr lang="en-IN" sz="1300" kern="1200" dirty="0" smtClean="0">
                <a:solidFill>
                  <a:schemeClr val="bg2"/>
                </a:solidFill>
                <a:latin typeface="Verdana" pitchFamily="34" charset="0"/>
                <a:cs typeface="Arial" pitchFamily="34" charset="0"/>
              </a:rPr>
              <a:t> que </a:t>
            </a:r>
            <a:r>
              <a:rPr lang="en-IN" sz="1300" kern="1200" dirty="0" err="1" smtClean="0">
                <a:solidFill>
                  <a:schemeClr val="bg2"/>
                </a:solidFill>
                <a:latin typeface="Verdana" pitchFamily="34" charset="0"/>
                <a:cs typeface="Arial" pitchFamily="34" charset="0"/>
              </a:rPr>
              <a:t>funciona</a:t>
            </a:r>
            <a:r>
              <a:rPr lang="en-IN" sz="1300" kern="1200" dirty="0" smtClean="0">
                <a:solidFill>
                  <a:schemeClr val="bg2"/>
                </a:solidFill>
                <a:latin typeface="Verdana" pitchFamily="34" charset="0"/>
                <a:cs typeface="Arial" pitchFamily="34" charset="0"/>
              </a:rPr>
              <a:t> de </a:t>
            </a:r>
            <a:r>
              <a:rPr lang="en-IN" sz="1300" kern="1200" dirty="0" err="1" smtClean="0">
                <a:solidFill>
                  <a:schemeClr val="bg2"/>
                </a:solidFill>
                <a:latin typeface="Verdana" pitchFamily="34" charset="0"/>
                <a:cs typeface="Arial" pitchFamily="34" charset="0"/>
              </a:rPr>
              <a:t>arriba</a:t>
            </a:r>
            <a:r>
              <a:rPr lang="en-IN" sz="1300" kern="1200" dirty="0" smtClean="0">
                <a:solidFill>
                  <a:schemeClr val="bg2"/>
                </a:solidFill>
                <a:latin typeface="Verdana" pitchFamily="34" charset="0"/>
                <a:cs typeface="Arial" pitchFamily="34" charset="0"/>
              </a:rPr>
              <a:t> </a:t>
            </a:r>
            <a:r>
              <a:rPr lang="en-IN" sz="1300" kern="1200" dirty="0" err="1" smtClean="0">
                <a:solidFill>
                  <a:schemeClr val="bg2"/>
                </a:solidFill>
                <a:latin typeface="Verdana" pitchFamily="34" charset="0"/>
                <a:cs typeface="Arial" pitchFamily="34" charset="0"/>
              </a:rPr>
              <a:t>hacia</a:t>
            </a:r>
            <a:r>
              <a:rPr lang="en-IN" sz="1300" kern="1200" dirty="0" smtClean="0">
                <a:solidFill>
                  <a:schemeClr val="bg2"/>
                </a:solidFill>
                <a:latin typeface="Verdana" pitchFamily="34" charset="0"/>
                <a:cs typeface="Arial" pitchFamily="34" charset="0"/>
              </a:rPr>
              <a:t> </a:t>
            </a:r>
            <a:r>
              <a:rPr lang="en-IN" sz="1300" kern="1200" dirty="0" err="1" smtClean="0">
                <a:solidFill>
                  <a:schemeClr val="bg2"/>
                </a:solidFill>
                <a:latin typeface="Verdana" pitchFamily="34" charset="0"/>
                <a:cs typeface="Arial" pitchFamily="34" charset="0"/>
              </a:rPr>
              <a:t>abajo</a:t>
            </a:r>
            <a:r>
              <a:rPr lang="en-IN" sz="1300" kern="1200" dirty="0" smtClean="0">
                <a:solidFill>
                  <a:schemeClr val="bg2"/>
                </a:solidFill>
                <a:latin typeface="Verdana" pitchFamily="34" charset="0"/>
                <a:cs typeface="Arial" pitchFamily="34" charset="0"/>
              </a:rPr>
              <a:t> y de </a:t>
            </a:r>
            <a:r>
              <a:rPr lang="en-IN" sz="1300" kern="1200" dirty="0" err="1" smtClean="0">
                <a:solidFill>
                  <a:schemeClr val="bg2"/>
                </a:solidFill>
                <a:latin typeface="Verdana" pitchFamily="34" charset="0"/>
                <a:cs typeface="Arial" pitchFamily="34" charset="0"/>
              </a:rPr>
              <a:t>izquierda</a:t>
            </a:r>
            <a:r>
              <a:rPr lang="en-IN" sz="1300" kern="1200" dirty="0" smtClean="0">
                <a:solidFill>
                  <a:schemeClr val="bg2"/>
                </a:solidFill>
                <a:latin typeface="Verdana" pitchFamily="34" charset="0"/>
                <a:cs typeface="Arial" pitchFamily="34" charset="0"/>
              </a:rPr>
              <a:t> a </a:t>
            </a:r>
            <a:r>
              <a:rPr lang="en-IN" sz="1300" kern="1200" dirty="0" err="1" smtClean="0">
                <a:solidFill>
                  <a:schemeClr val="bg2"/>
                </a:solidFill>
                <a:latin typeface="Verdana" pitchFamily="34" charset="0"/>
                <a:cs typeface="Arial" pitchFamily="34" charset="0"/>
              </a:rPr>
              <a:t>derecha</a:t>
            </a:r>
            <a:r>
              <a:rPr lang="en-IN" sz="1300" kern="1200" dirty="0" smtClean="0">
                <a:solidFill>
                  <a:schemeClr val="bg2"/>
                </a:solidFill>
                <a:latin typeface="Verdana" pitchFamily="34" charset="0"/>
                <a:cs typeface="Arial" pitchFamily="34" charset="0"/>
              </a:rPr>
              <a:t> y el </a:t>
            </a:r>
            <a:r>
              <a:rPr lang="en-IN" sz="1300" kern="1200" dirty="0" err="1" smtClean="0">
                <a:solidFill>
                  <a:schemeClr val="bg2"/>
                </a:solidFill>
                <a:latin typeface="Verdana" pitchFamily="34" charset="0"/>
                <a:cs typeface="Arial" pitchFamily="34" charset="0"/>
              </a:rPr>
              <a:t>derrame</a:t>
            </a:r>
            <a:r>
              <a:rPr lang="en-IN" sz="1300" kern="1200" dirty="0" smtClean="0">
                <a:solidFill>
                  <a:schemeClr val="bg2"/>
                </a:solidFill>
                <a:latin typeface="Verdana" pitchFamily="34" charset="0"/>
                <a:cs typeface="Arial" pitchFamily="34" charset="0"/>
              </a:rPr>
              <a:t> se </a:t>
            </a:r>
            <a:r>
              <a:rPr lang="en-IN" sz="1300" kern="1200" dirty="0" err="1" smtClean="0">
                <a:solidFill>
                  <a:schemeClr val="bg2"/>
                </a:solidFill>
                <a:latin typeface="Verdana" pitchFamily="34" charset="0"/>
                <a:cs typeface="Arial" pitchFamily="34" charset="0"/>
              </a:rPr>
              <a:t>une</a:t>
            </a:r>
            <a:r>
              <a:rPr lang="en-IN" sz="1300" kern="1200" dirty="0" smtClean="0">
                <a:solidFill>
                  <a:schemeClr val="bg2"/>
                </a:solidFill>
                <a:latin typeface="Verdana" pitchFamily="34" charset="0"/>
                <a:cs typeface="Arial" pitchFamily="34" charset="0"/>
              </a:rPr>
              <a:t> al </a:t>
            </a:r>
            <a:r>
              <a:rPr lang="en-IN" sz="1300" kern="1200" dirty="0" err="1" smtClean="0">
                <a:solidFill>
                  <a:schemeClr val="bg2"/>
                </a:solidFill>
                <a:latin typeface="Verdana" pitchFamily="34" charset="0"/>
                <a:cs typeface="Arial" pitchFamily="34" charset="0"/>
              </a:rPr>
              <a:t>tablero</a:t>
            </a:r>
            <a:r>
              <a:rPr lang="en-IN" sz="1300" kern="1200" dirty="0" smtClean="0">
                <a:solidFill>
                  <a:schemeClr val="bg2"/>
                </a:solidFill>
                <a:latin typeface="Verdana" pitchFamily="34" charset="0"/>
                <a:cs typeface="Arial" pitchFamily="34" charset="0"/>
              </a:rPr>
              <a:t> del </a:t>
            </a:r>
            <a:r>
              <a:rPr lang="en-IN" sz="1300" kern="1200" dirty="0" err="1" smtClean="0">
                <a:solidFill>
                  <a:schemeClr val="bg2"/>
                </a:solidFill>
                <a:latin typeface="Verdana" pitchFamily="34" charset="0"/>
                <a:cs typeface="Arial" pitchFamily="34" charset="0"/>
              </a:rPr>
              <a:t>esponsor</a:t>
            </a:r>
            <a:r>
              <a:rPr lang="en-IN" sz="1300" kern="1200" dirty="0" smtClean="0">
                <a:solidFill>
                  <a:schemeClr val="bg2"/>
                </a:solidFill>
                <a:latin typeface="Verdana" pitchFamily="34" charset="0"/>
                <a:cs typeface="Arial" pitchFamily="34" charset="0"/>
              </a:rPr>
              <a:t> original </a:t>
            </a:r>
            <a:r>
              <a:rPr lang="en-IN" sz="1300" kern="1200" dirty="0" err="1" smtClean="0">
                <a:solidFill>
                  <a:schemeClr val="bg2"/>
                </a:solidFill>
                <a:latin typeface="Verdana" pitchFamily="34" charset="0"/>
                <a:cs typeface="Arial" pitchFamily="34" charset="0"/>
              </a:rPr>
              <a:t>por</a:t>
            </a:r>
            <a:r>
              <a:rPr lang="en-IN" sz="1300" kern="1200" dirty="0" smtClean="0">
                <a:solidFill>
                  <a:schemeClr val="bg2"/>
                </a:solidFill>
                <a:latin typeface="Verdana" pitchFamily="34" charset="0"/>
                <a:cs typeface="Arial" pitchFamily="34" charset="0"/>
              </a:rPr>
              <a:t> </a:t>
            </a:r>
            <a:r>
              <a:rPr lang="en-IN" sz="1300" kern="1200" dirty="0" err="1" smtClean="0">
                <a:solidFill>
                  <a:schemeClr val="bg2"/>
                </a:solidFill>
                <a:latin typeface="Verdana" pitchFamily="34" charset="0"/>
                <a:cs typeface="Arial" pitchFamily="34" charset="0"/>
              </a:rPr>
              <a:t>defecto</a:t>
            </a:r>
            <a:r>
              <a:rPr lang="en-IN" sz="1300" kern="1200" dirty="0" smtClean="0">
                <a:solidFill>
                  <a:schemeClr val="bg2"/>
                </a:solidFill>
                <a:latin typeface="Verdana" pitchFamily="34" charset="0"/>
                <a:cs typeface="Arial" pitchFamily="34" charset="0"/>
              </a:rPr>
              <a:t>. Sin embargo, el </a:t>
            </a:r>
            <a:r>
              <a:rPr lang="en-IN" sz="1300" kern="1200" dirty="0" err="1" smtClean="0">
                <a:solidFill>
                  <a:schemeClr val="bg2"/>
                </a:solidFill>
                <a:latin typeface="Verdana" pitchFamily="34" charset="0"/>
                <a:cs typeface="Arial" pitchFamily="34" charset="0"/>
              </a:rPr>
              <a:t>Efecto</a:t>
            </a:r>
            <a:r>
              <a:rPr lang="en-IN" sz="1300" kern="1200" dirty="0" smtClean="0">
                <a:solidFill>
                  <a:schemeClr val="bg2"/>
                </a:solidFill>
                <a:latin typeface="Verdana" pitchFamily="34" charset="0"/>
                <a:cs typeface="Arial" pitchFamily="34" charset="0"/>
              </a:rPr>
              <a:t> de </a:t>
            </a:r>
            <a:r>
              <a:rPr lang="en-IN" sz="1300" kern="1200" dirty="0" err="1" smtClean="0">
                <a:solidFill>
                  <a:schemeClr val="bg2"/>
                </a:solidFill>
                <a:latin typeface="Verdana" pitchFamily="34" charset="0"/>
                <a:cs typeface="Arial" pitchFamily="34" charset="0"/>
              </a:rPr>
              <a:t>Derrame</a:t>
            </a:r>
            <a:r>
              <a:rPr lang="en-IN" sz="1300" kern="1200" dirty="0" smtClean="0">
                <a:solidFill>
                  <a:schemeClr val="bg2"/>
                </a:solidFill>
                <a:latin typeface="Verdana" pitchFamily="34" charset="0"/>
                <a:cs typeface="Arial" pitchFamily="34" charset="0"/>
              </a:rPr>
              <a:t> </a:t>
            </a:r>
            <a:r>
              <a:rPr lang="en-IN" sz="1300" kern="1200" dirty="0" err="1" smtClean="0">
                <a:solidFill>
                  <a:schemeClr val="bg2"/>
                </a:solidFill>
                <a:latin typeface="Verdana" pitchFamily="34" charset="0"/>
                <a:cs typeface="Arial" pitchFamily="34" charset="0"/>
              </a:rPr>
              <a:t>es</a:t>
            </a:r>
            <a:r>
              <a:rPr lang="en-IN" sz="1300" kern="1200" dirty="0" smtClean="0">
                <a:solidFill>
                  <a:schemeClr val="bg2"/>
                </a:solidFill>
                <a:latin typeface="Verdana" pitchFamily="34" charset="0"/>
                <a:cs typeface="Arial" pitchFamily="34" charset="0"/>
              </a:rPr>
              <a:t> una </a:t>
            </a:r>
            <a:r>
              <a:rPr lang="en-IN" sz="1300" kern="1200" dirty="0" err="1" smtClean="0">
                <a:solidFill>
                  <a:schemeClr val="bg2"/>
                </a:solidFill>
                <a:latin typeface="Verdana" pitchFamily="34" charset="0"/>
                <a:cs typeface="Arial" pitchFamily="34" charset="0"/>
              </a:rPr>
              <a:t>característica</a:t>
            </a:r>
            <a:r>
              <a:rPr lang="en-IN" sz="1300" kern="1200" dirty="0" smtClean="0">
                <a:solidFill>
                  <a:schemeClr val="bg2"/>
                </a:solidFill>
                <a:latin typeface="Verdana" pitchFamily="34" charset="0"/>
                <a:cs typeface="Arial" pitchFamily="34" charset="0"/>
              </a:rPr>
              <a:t> </a:t>
            </a:r>
            <a:r>
              <a:rPr lang="en-IN" sz="1300" kern="1200" dirty="0" err="1" smtClean="0">
                <a:solidFill>
                  <a:schemeClr val="bg2"/>
                </a:solidFill>
                <a:latin typeface="Verdana" pitchFamily="34" charset="0"/>
                <a:cs typeface="Arial" pitchFamily="34" charset="0"/>
              </a:rPr>
              <a:t>revolucionaria</a:t>
            </a:r>
            <a:r>
              <a:rPr lang="en-IN" sz="1300" kern="1200" dirty="0" smtClean="0">
                <a:solidFill>
                  <a:schemeClr val="bg2"/>
                </a:solidFill>
                <a:latin typeface="Verdana" pitchFamily="34" charset="0"/>
                <a:cs typeface="Arial" pitchFamily="34" charset="0"/>
              </a:rPr>
              <a:t> que, </a:t>
            </a:r>
            <a:r>
              <a:rPr lang="en-IN" sz="1300" kern="1200" dirty="0" err="1" smtClean="0">
                <a:solidFill>
                  <a:schemeClr val="bg2"/>
                </a:solidFill>
                <a:latin typeface="Verdana" pitchFamily="34" charset="0"/>
                <a:cs typeface="Arial" pitchFamily="34" charset="0"/>
              </a:rPr>
              <a:t>cuando</a:t>
            </a:r>
            <a:r>
              <a:rPr lang="en-IN" sz="1300" kern="1200" dirty="0" smtClean="0">
                <a:solidFill>
                  <a:schemeClr val="bg2"/>
                </a:solidFill>
                <a:latin typeface="Verdana" pitchFamily="34" charset="0"/>
                <a:cs typeface="Arial" pitchFamily="34" charset="0"/>
              </a:rPr>
              <a:t> se la </a:t>
            </a:r>
            <a:r>
              <a:rPr lang="en-IN" sz="1300" kern="1200" dirty="0" err="1" smtClean="0">
                <a:solidFill>
                  <a:schemeClr val="bg2"/>
                </a:solidFill>
                <a:latin typeface="Verdana" pitchFamily="34" charset="0"/>
                <a:cs typeface="Arial" pitchFamily="34" charset="0"/>
              </a:rPr>
              <a:t>activa</a:t>
            </a:r>
            <a:r>
              <a:rPr lang="en-IN" sz="1300" kern="1200" dirty="0" smtClean="0">
                <a:solidFill>
                  <a:schemeClr val="bg2"/>
                </a:solidFill>
                <a:latin typeface="Verdana" pitchFamily="34" charset="0"/>
                <a:cs typeface="Arial" pitchFamily="34" charset="0"/>
              </a:rPr>
              <a:t> para una </a:t>
            </a:r>
            <a:r>
              <a:rPr lang="en-IN" sz="1300" kern="1200" dirty="0" err="1" smtClean="0">
                <a:solidFill>
                  <a:schemeClr val="bg2"/>
                </a:solidFill>
                <a:latin typeface="Verdana" pitchFamily="34" charset="0"/>
                <a:cs typeface="Arial" pitchFamily="34" charset="0"/>
              </a:rPr>
              <a:t>determinada</a:t>
            </a:r>
            <a:r>
              <a:rPr lang="en-IN" sz="1300" kern="1200" dirty="0" smtClean="0">
                <a:solidFill>
                  <a:schemeClr val="bg2"/>
                </a:solidFill>
                <a:latin typeface="Verdana" pitchFamily="34" charset="0"/>
                <a:cs typeface="Arial" pitchFamily="34" charset="0"/>
              </a:rPr>
              <a:t> </a:t>
            </a:r>
            <a:r>
              <a:rPr lang="en-IN" sz="1300" kern="1200" dirty="0" err="1" smtClean="0">
                <a:solidFill>
                  <a:schemeClr val="bg2"/>
                </a:solidFill>
                <a:latin typeface="Verdana" pitchFamily="34" charset="0"/>
                <a:cs typeface="Arial" pitchFamily="34" charset="0"/>
              </a:rPr>
              <a:t>cantidad</a:t>
            </a:r>
            <a:r>
              <a:rPr lang="en-IN" sz="1300" kern="1200" dirty="0" smtClean="0">
                <a:solidFill>
                  <a:schemeClr val="bg2"/>
                </a:solidFill>
                <a:latin typeface="Verdana" pitchFamily="34" charset="0"/>
                <a:cs typeface="Arial" pitchFamily="34" charset="0"/>
              </a:rPr>
              <a:t> de </a:t>
            </a:r>
            <a:r>
              <a:rPr lang="en-IN" sz="1300" kern="1200" dirty="0" err="1" smtClean="0">
                <a:solidFill>
                  <a:schemeClr val="bg2"/>
                </a:solidFill>
                <a:latin typeface="Verdana" pitchFamily="34" charset="0"/>
                <a:cs typeface="Arial" pitchFamily="34" charset="0"/>
              </a:rPr>
              <a:t>entradas</a:t>
            </a:r>
            <a:r>
              <a:rPr lang="en-IN" sz="1300" kern="1200" dirty="0" smtClean="0">
                <a:solidFill>
                  <a:schemeClr val="bg2"/>
                </a:solidFill>
                <a:latin typeface="Verdana" pitchFamily="34" charset="0"/>
                <a:cs typeface="Arial" pitchFamily="34" charset="0"/>
              </a:rPr>
              <a:t>, le </a:t>
            </a:r>
            <a:r>
              <a:rPr lang="en-IN" sz="1300" kern="1200" dirty="0" err="1" smtClean="0">
                <a:solidFill>
                  <a:schemeClr val="bg2"/>
                </a:solidFill>
                <a:latin typeface="Verdana" pitchFamily="34" charset="0"/>
                <a:cs typeface="Arial" pitchFamily="34" charset="0"/>
              </a:rPr>
              <a:t>permite</a:t>
            </a:r>
            <a:r>
              <a:rPr lang="en-IN" sz="1300" kern="1200" dirty="0" smtClean="0">
                <a:solidFill>
                  <a:schemeClr val="bg2"/>
                </a:solidFill>
                <a:latin typeface="Verdana" pitchFamily="34" charset="0"/>
                <a:cs typeface="Arial" pitchFamily="34" charset="0"/>
              </a:rPr>
              <a:t> al </a:t>
            </a:r>
            <a:r>
              <a:rPr lang="en-IN" sz="1300" kern="1200" dirty="0" err="1" smtClean="0">
                <a:solidFill>
                  <a:schemeClr val="bg2"/>
                </a:solidFill>
                <a:latin typeface="Verdana" pitchFamily="34" charset="0"/>
                <a:cs typeface="Arial" pitchFamily="34" charset="0"/>
              </a:rPr>
              <a:t>esponsor</a:t>
            </a:r>
            <a:r>
              <a:rPr lang="en-IN" sz="1300" kern="1200" dirty="0" smtClean="0">
                <a:solidFill>
                  <a:schemeClr val="bg2"/>
                </a:solidFill>
                <a:latin typeface="Verdana" pitchFamily="34" charset="0"/>
                <a:cs typeface="Arial" pitchFamily="34" charset="0"/>
              </a:rPr>
              <a:t> </a:t>
            </a:r>
            <a:r>
              <a:rPr lang="en-IN" sz="1300" kern="1200" dirty="0" err="1" smtClean="0">
                <a:solidFill>
                  <a:schemeClr val="bg2"/>
                </a:solidFill>
                <a:latin typeface="Verdana" pitchFamily="34" charset="0"/>
                <a:cs typeface="Arial" pitchFamily="34" charset="0"/>
              </a:rPr>
              <a:t>escoger</a:t>
            </a:r>
            <a:r>
              <a:rPr lang="en-IN" sz="1300" kern="1200" dirty="0" smtClean="0">
                <a:solidFill>
                  <a:schemeClr val="bg2"/>
                </a:solidFill>
                <a:latin typeface="Verdana" pitchFamily="34" charset="0"/>
                <a:cs typeface="Arial" pitchFamily="34" charset="0"/>
              </a:rPr>
              <a:t> la </a:t>
            </a:r>
            <a:r>
              <a:rPr lang="en-IN" sz="1300" kern="1200" dirty="0" err="1" smtClean="0">
                <a:solidFill>
                  <a:schemeClr val="bg2"/>
                </a:solidFill>
                <a:latin typeface="Verdana" pitchFamily="34" charset="0"/>
                <a:cs typeface="Arial" pitchFamily="34" charset="0"/>
              </a:rPr>
              <a:t>ubicación</a:t>
            </a:r>
            <a:r>
              <a:rPr lang="en-IN" sz="1300" kern="1200" dirty="0" smtClean="0">
                <a:solidFill>
                  <a:schemeClr val="bg2"/>
                </a:solidFill>
                <a:latin typeface="Verdana" pitchFamily="34" charset="0"/>
                <a:cs typeface="Arial" pitchFamily="34" charset="0"/>
              </a:rPr>
              <a:t> tanto del </a:t>
            </a:r>
            <a:r>
              <a:rPr lang="en-IN" sz="1300" kern="1200" dirty="0" err="1" smtClean="0">
                <a:solidFill>
                  <a:schemeClr val="bg2"/>
                </a:solidFill>
                <a:latin typeface="Verdana" pitchFamily="34" charset="0"/>
                <a:cs typeface="Arial" pitchFamily="34" charset="0"/>
              </a:rPr>
              <a:t>derrame</a:t>
            </a:r>
            <a:r>
              <a:rPr lang="en-IN" sz="1300" kern="1200" dirty="0" smtClean="0">
                <a:solidFill>
                  <a:schemeClr val="bg2"/>
                </a:solidFill>
                <a:latin typeface="Verdana" pitchFamily="34" charset="0"/>
                <a:cs typeface="Arial" pitchFamily="34" charset="0"/>
              </a:rPr>
              <a:t> </a:t>
            </a:r>
            <a:r>
              <a:rPr lang="en-IN" sz="1300" kern="1200" dirty="0" err="1" smtClean="0">
                <a:solidFill>
                  <a:schemeClr val="bg2"/>
                </a:solidFill>
                <a:latin typeface="Verdana" pitchFamily="34" charset="0"/>
                <a:cs typeface="Arial" pitchFamily="34" charset="0"/>
              </a:rPr>
              <a:t>como</a:t>
            </a:r>
            <a:r>
              <a:rPr lang="en-IN" sz="1300" kern="1200" dirty="0" smtClean="0">
                <a:solidFill>
                  <a:schemeClr val="bg2"/>
                </a:solidFill>
                <a:latin typeface="Verdana" pitchFamily="34" charset="0"/>
                <a:cs typeface="Arial" pitchFamily="34" charset="0"/>
              </a:rPr>
              <a:t> el </a:t>
            </a:r>
            <a:r>
              <a:rPr lang="en-IN" sz="1300" kern="1200" dirty="0" err="1" smtClean="0">
                <a:solidFill>
                  <a:schemeClr val="bg2"/>
                </a:solidFill>
                <a:latin typeface="Verdana" pitchFamily="34" charset="0"/>
                <a:cs typeface="Arial" pitchFamily="34" charset="0"/>
              </a:rPr>
              <a:t>tablero</a:t>
            </a:r>
            <a:r>
              <a:rPr lang="en-IN" sz="1300" kern="1200" dirty="0" smtClean="0">
                <a:solidFill>
                  <a:schemeClr val="bg2"/>
                </a:solidFill>
                <a:latin typeface="Verdana" pitchFamily="34" charset="0"/>
                <a:cs typeface="Arial" pitchFamily="34" charset="0"/>
              </a:rPr>
              <a:t> al que se </a:t>
            </a:r>
            <a:r>
              <a:rPr lang="en-IN" sz="1300" kern="1200" dirty="0" err="1" smtClean="0">
                <a:solidFill>
                  <a:schemeClr val="bg2"/>
                </a:solidFill>
                <a:latin typeface="Verdana" pitchFamily="34" charset="0"/>
                <a:cs typeface="Arial" pitchFamily="34" charset="0"/>
              </a:rPr>
              <a:t>va</a:t>
            </a:r>
            <a:r>
              <a:rPr lang="en-IN" sz="1300" kern="1200" dirty="0" smtClean="0">
                <a:solidFill>
                  <a:schemeClr val="bg2"/>
                </a:solidFill>
                <a:latin typeface="Verdana" pitchFamily="34" charset="0"/>
                <a:cs typeface="Arial" pitchFamily="34" charset="0"/>
              </a:rPr>
              <a:t> a </a:t>
            </a:r>
            <a:r>
              <a:rPr lang="en-IN" sz="1300" kern="1200" dirty="0" err="1" smtClean="0">
                <a:solidFill>
                  <a:schemeClr val="bg2"/>
                </a:solidFill>
                <a:latin typeface="Verdana" pitchFamily="34" charset="0"/>
                <a:cs typeface="Arial" pitchFamily="34" charset="0"/>
              </a:rPr>
              <a:t>unir</a:t>
            </a:r>
            <a:r>
              <a:rPr lang="en-IN" sz="1300" kern="1200" dirty="0" smtClean="0">
                <a:solidFill>
                  <a:schemeClr val="bg2"/>
                </a:solidFill>
                <a:latin typeface="Verdana" pitchFamily="34" charset="0"/>
                <a:cs typeface="Arial" pitchFamily="34" charset="0"/>
              </a:rPr>
              <a:t>. Al </a:t>
            </a:r>
            <a:r>
              <a:rPr lang="en-IN" sz="1300" kern="1200" dirty="0" err="1" smtClean="0">
                <a:solidFill>
                  <a:schemeClr val="bg2"/>
                </a:solidFill>
                <a:latin typeface="Verdana" pitchFamily="34" charset="0"/>
                <a:cs typeface="Arial" pitchFamily="34" charset="0"/>
              </a:rPr>
              <a:t>activar</a:t>
            </a:r>
            <a:r>
              <a:rPr lang="en-IN" sz="1300" kern="1200" dirty="0" smtClean="0">
                <a:solidFill>
                  <a:schemeClr val="bg2"/>
                </a:solidFill>
                <a:latin typeface="Verdana" pitchFamily="34" charset="0"/>
                <a:cs typeface="Arial" pitchFamily="34" charset="0"/>
              </a:rPr>
              <a:t> </a:t>
            </a:r>
            <a:r>
              <a:rPr lang="en-IN" sz="1300" kern="1200" dirty="0" err="1" smtClean="0">
                <a:solidFill>
                  <a:schemeClr val="bg2"/>
                </a:solidFill>
                <a:latin typeface="Verdana" pitchFamily="34" charset="0"/>
                <a:cs typeface="Arial" pitchFamily="34" charset="0"/>
              </a:rPr>
              <a:t>esta</a:t>
            </a:r>
            <a:r>
              <a:rPr lang="en-IN" sz="1300" kern="1200" dirty="0" smtClean="0">
                <a:solidFill>
                  <a:schemeClr val="bg2"/>
                </a:solidFill>
                <a:latin typeface="Verdana" pitchFamily="34" charset="0"/>
                <a:cs typeface="Arial" pitchFamily="34" charset="0"/>
              </a:rPr>
              <a:t> </a:t>
            </a:r>
            <a:r>
              <a:rPr lang="en-IN" sz="1300" kern="1200" dirty="0" err="1" smtClean="0">
                <a:solidFill>
                  <a:schemeClr val="bg2"/>
                </a:solidFill>
                <a:latin typeface="Verdana" pitchFamily="34" charset="0"/>
                <a:cs typeface="Arial" pitchFamily="34" charset="0"/>
              </a:rPr>
              <a:t>función</a:t>
            </a:r>
            <a:r>
              <a:rPr lang="en-IN" sz="1300" kern="1200" dirty="0" smtClean="0">
                <a:solidFill>
                  <a:schemeClr val="bg2"/>
                </a:solidFill>
                <a:latin typeface="Verdana" pitchFamily="34" charset="0"/>
                <a:cs typeface="Arial" pitchFamily="34" charset="0"/>
              </a:rPr>
              <a:t>, el </a:t>
            </a:r>
            <a:r>
              <a:rPr lang="en-IN" sz="1300" kern="1200" dirty="0" err="1" smtClean="0">
                <a:solidFill>
                  <a:schemeClr val="bg2"/>
                </a:solidFill>
                <a:latin typeface="Verdana" pitchFamily="34" charset="0"/>
                <a:cs typeface="Arial" pitchFamily="34" charset="0"/>
              </a:rPr>
              <a:t>esposor</a:t>
            </a:r>
            <a:r>
              <a:rPr lang="en-IN" sz="1300" kern="1200" dirty="0" smtClean="0">
                <a:solidFill>
                  <a:schemeClr val="bg2"/>
                </a:solidFill>
                <a:latin typeface="Verdana" pitchFamily="34" charset="0"/>
                <a:cs typeface="Arial" pitchFamily="34" charset="0"/>
              </a:rPr>
              <a:t> o el </a:t>
            </a:r>
            <a:r>
              <a:rPr lang="en-IN" sz="1300" kern="1200" dirty="0" err="1" smtClean="0">
                <a:solidFill>
                  <a:schemeClr val="bg2"/>
                </a:solidFill>
                <a:latin typeface="Verdana" pitchFamily="34" charset="0"/>
                <a:cs typeface="Arial" pitchFamily="34" charset="0"/>
              </a:rPr>
              <a:t>líder</a:t>
            </a:r>
            <a:r>
              <a:rPr lang="en-IN" sz="1300" kern="1200" dirty="0" smtClean="0">
                <a:solidFill>
                  <a:schemeClr val="bg2"/>
                </a:solidFill>
                <a:latin typeface="Verdana" pitchFamily="34" charset="0"/>
                <a:cs typeface="Arial" pitchFamily="34" charset="0"/>
              </a:rPr>
              <a:t> del </a:t>
            </a:r>
            <a:r>
              <a:rPr lang="en-IN" sz="1300" kern="1200" dirty="0" err="1" smtClean="0">
                <a:solidFill>
                  <a:schemeClr val="bg2"/>
                </a:solidFill>
                <a:latin typeface="Verdana" pitchFamily="34" charset="0"/>
                <a:cs typeface="Arial" pitchFamily="34" charset="0"/>
              </a:rPr>
              <a:t>grupo</a:t>
            </a:r>
            <a:r>
              <a:rPr lang="en-IN" sz="1300" kern="1200" dirty="0" smtClean="0">
                <a:solidFill>
                  <a:schemeClr val="bg2"/>
                </a:solidFill>
                <a:latin typeface="Verdana" pitchFamily="34" charset="0"/>
                <a:cs typeface="Arial" pitchFamily="34" charset="0"/>
              </a:rPr>
              <a:t>  </a:t>
            </a:r>
            <a:r>
              <a:rPr lang="en-IN" sz="1300" kern="1200" dirty="0" err="1" smtClean="0">
                <a:solidFill>
                  <a:schemeClr val="bg2"/>
                </a:solidFill>
                <a:latin typeface="Verdana" pitchFamily="34" charset="0"/>
                <a:cs typeface="Arial" pitchFamily="34" charset="0"/>
              </a:rPr>
              <a:t>puede</a:t>
            </a:r>
            <a:r>
              <a:rPr lang="en-IN" sz="1300" kern="1200" dirty="0" smtClean="0">
                <a:solidFill>
                  <a:schemeClr val="bg2"/>
                </a:solidFill>
                <a:latin typeface="Verdana" pitchFamily="34" charset="0"/>
                <a:cs typeface="Arial" pitchFamily="34" charset="0"/>
              </a:rPr>
              <a:t> </a:t>
            </a:r>
            <a:r>
              <a:rPr lang="en-IN" sz="1300" kern="1200" dirty="0" err="1" smtClean="0">
                <a:solidFill>
                  <a:schemeClr val="bg2"/>
                </a:solidFill>
                <a:latin typeface="Verdana" pitchFamily="34" charset="0"/>
                <a:cs typeface="Arial" pitchFamily="34" charset="0"/>
              </a:rPr>
              <a:t>elegir</a:t>
            </a:r>
            <a:r>
              <a:rPr lang="en-IN" sz="1300" kern="1200" dirty="0" smtClean="0">
                <a:solidFill>
                  <a:schemeClr val="bg2"/>
                </a:solidFill>
                <a:latin typeface="Verdana" pitchFamily="34" charset="0"/>
                <a:cs typeface="Arial" pitchFamily="34" charset="0"/>
              </a:rPr>
              <a:t> el </a:t>
            </a:r>
            <a:r>
              <a:rPr lang="en-IN" sz="1300" kern="1200" dirty="0" err="1" smtClean="0">
                <a:solidFill>
                  <a:schemeClr val="bg2"/>
                </a:solidFill>
                <a:latin typeface="Verdana" pitchFamily="34" charset="0"/>
                <a:cs typeface="Arial" pitchFamily="34" charset="0"/>
              </a:rPr>
              <a:t>movimiento</a:t>
            </a:r>
            <a:r>
              <a:rPr lang="en-IN" sz="1300" kern="1200" dirty="0" smtClean="0">
                <a:solidFill>
                  <a:schemeClr val="bg2"/>
                </a:solidFill>
                <a:latin typeface="Verdana" pitchFamily="34" charset="0"/>
                <a:cs typeface="Arial" pitchFamily="34" charset="0"/>
              </a:rPr>
              <a:t> del </a:t>
            </a:r>
            <a:r>
              <a:rPr lang="en-IN" sz="1300" kern="1200" dirty="0" err="1" smtClean="0">
                <a:solidFill>
                  <a:schemeClr val="bg2"/>
                </a:solidFill>
                <a:latin typeface="Verdana" pitchFamily="34" charset="0"/>
                <a:cs typeface="Arial" pitchFamily="34" charset="0"/>
              </a:rPr>
              <a:t>tablero</a:t>
            </a:r>
            <a:r>
              <a:rPr lang="en-IN" sz="1300" kern="1200" dirty="0" smtClean="0">
                <a:solidFill>
                  <a:schemeClr val="bg2"/>
                </a:solidFill>
                <a:latin typeface="Verdana" pitchFamily="34" charset="0"/>
                <a:cs typeface="Arial" pitchFamily="34" charset="0"/>
              </a:rPr>
              <a:t>.</a:t>
            </a:r>
          </a:p>
          <a:p>
            <a:pPr algn="ctr">
              <a:buFontTx/>
              <a:buNone/>
              <a:defRPr/>
            </a:pPr>
            <a:endParaRPr lang="en-US" sz="1300" kern="1200" dirty="0" smtClean="0">
              <a:solidFill>
                <a:schemeClr val="bg2"/>
              </a:solidFill>
              <a:latin typeface="Verdana" pitchFamily="34" charset="0"/>
              <a:cs typeface="Arial" pitchFamily="34" charset="0"/>
            </a:endParaRPr>
          </a:p>
          <a:p>
            <a:pPr algn="ctr">
              <a:buFontTx/>
              <a:buNone/>
              <a:defRPr/>
            </a:pPr>
            <a:r>
              <a:rPr lang="en-IN" sz="1300" kern="1200" dirty="0" smtClean="0">
                <a:solidFill>
                  <a:schemeClr val="bg2"/>
                </a:solidFill>
                <a:latin typeface="Verdana" pitchFamily="34" charset="0"/>
                <a:cs typeface="Arial" pitchFamily="34" charset="0"/>
              </a:rPr>
              <a:t>Nota: </a:t>
            </a:r>
            <a:r>
              <a:rPr lang="en-IN" sz="1300" kern="1200" dirty="0" err="1" smtClean="0">
                <a:solidFill>
                  <a:schemeClr val="bg2"/>
                </a:solidFill>
                <a:latin typeface="Verdana" pitchFamily="34" charset="0"/>
                <a:cs typeface="Arial" pitchFamily="34" charset="0"/>
              </a:rPr>
              <a:t>Necesita</a:t>
            </a:r>
            <a:r>
              <a:rPr lang="en-IN" sz="1300" kern="1200" dirty="0" smtClean="0">
                <a:solidFill>
                  <a:schemeClr val="bg2"/>
                </a:solidFill>
                <a:latin typeface="Verdana" pitchFamily="34" charset="0"/>
                <a:cs typeface="Arial" pitchFamily="34" charset="0"/>
              </a:rPr>
              <a:t> ser un </a:t>
            </a:r>
            <a:r>
              <a:rPr lang="en-IN" sz="1300" kern="1200" dirty="0" err="1" smtClean="0">
                <a:solidFill>
                  <a:schemeClr val="bg2"/>
                </a:solidFill>
                <a:latin typeface="Verdana" pitchFamily="34" charset="0"/>
                <a:cs typeface="Arial" pitchFamily="34" charset="0"/>
              </a:rPr>
              <a:t>miembro</a:t>
            </a:r>
            <a:r>
              <a:rPr lang="en-IN" sz="1300" kern="1200" dirty="0" smtClean="0">
                <a:solidFill>
                  <a:schemeClr val="bg2"/>
                </a:solidFill>
                <a:latin typeface="Verdana" pitchFamily="34" charset="0"/>
                <a:cs typeface="Arial" pitchFamily="34" charset="0"/>
              </a:rPr>
              <a:t> </a:t>
            </a:r>
            <a:r>
              <a:rPr lang="en-IN" sz="1300" kern="1200" dirty="0" err="1" smtClean="0">
                <a:solidFill>
                  <a:schemeClr val="bg2"/>
                </a:solidFill>
                <a:latin typeface="Verdana" pitchFamily="34" charset="0"/>
                <a:cs typeface="Arial" pitchFamily="34" charset="0"/>
              </a:rPr>
              <a:t>calificado</a:t>
            </a:r>
            <a:r>
              <a:rPr lang="en-IN" sz="1300" kern="1200" dirty="0" smtClean="0">
                <a:solidFill>
                  <a:schemeClr val="bg2"/>
                </a:solidFill>
                <a:latin typeface="Verdana" pitchFamily="34" charset="0"/>
                <a:cs typeface="Arial" pitchFamily="34" charset="0"/>
              </a:rPr>
              <a:t> en el </a:t>
            </a:r>
            <a:r>
              <a:rPr lang="en-IN" sz="1300" kern="1200" dirty="0" err="1" smtClean="0">
                <a:solidFill>
                  <a:schemeClr val="bg2"/>
                </a:solidFill>
                <a:latin typeface="Verdana" pitchFamily="34" charset="0"/>
                <a:cs typeface="Arial" pitchFamily="34" charset="0"/>
              </a:rPr>
              <a:t>Tablero</a:t>
            </a:r>
            <a:r>
              <a:rPr lang="en-IN" sz="1300" kern="1200" dirty="0" smtClean="0">
                <a:solidFill>
                  <a:schemeClr val="bg2"/>
                </a:solidFill>
                <a:latin typeface="Verdana" pitchFamily="34" charset="0"/>
                <a:cs typeface="Arial" pitchFamily="34" charset="0"/>
              </a:rPr>
              <a:t> del </a:t>
            </a:r>
            <a:r>
              <a:rPr lang="en-IN" sz="1300" kern="1200" dirty="0" err="1" smtClean="0">
                <a:solidFill>
                  <a:schemeClr val="bg2"/>
                </a:solidFill>
                <a:latin typeface="Verdana" pitchFamily="34" charset="0"/>
                <a:cs typeface="Arial" pitchFamily="34" charset="0"/>
              </a:rPr>
              <a:t>Viajero</a:t>
            </a:r>
            <a:r>
              <a:rPr lang="en-IN" sz="1300" kern="1200" dirty="0" smtClean="0">
                <a:solidFill>
                  <a:schemeClr val="bg2"/>
                </a:solidFill>
                <a:latin typeface="Verdana" pitchFamily="34" charset="0"/>
                <a:cs typeface="Arial" pitchFamily="34" charset="0"/>
              </a:rPr>
              <a:t> o </a:t>
            </a:r>
            <a:r>
              <a:rPr lang="en-IN" sz="1300" kern="1200" dirty="0" err="1" smtClean="0">
                <a:solidFill>
                  <a:schemeClr val="bg2"/>
                </a:solidFill>
                <a:latin typeface="Verdana" pitchFamily="34" charset="0"/>
                <a:cs typeface="Arial" pitchFamily="34" charset="0"/>
              </a:rPr>
              <a:t>debería</a:t>
            </a:r>
            <a:r>
              <a:rPr lang="en-IN" sz="1300" kern="1200" dirty="0" smtClean="0">
                <a:solidFill>
                  <a:schemeClr val="bg2"/>
                </a:solidFill>
                <a:latin typeface="Verdana" pitchFamily="34" charset="0"/>
                <a:cs typeface="Arial" pitchFamily="34" charset="0"/>
              </a:rPr>
              <a:t> </a:t>
            </a:r>
            <a:r>
              <a:rPr lang="en-IN" sz="1300" kern="1200" dirty="0" err="1" smtClean="0">
                <a:solidFill>
                  <a:schemeClr val="bg2"/>
                </a:solidFill>
                <a:latin typeface="Verdana" pitchFamily="34" charset="0"/>
                <a:cs typeface="Arial" pitchFamily="34" charset="0"/>
              </a:rPr>
              <a:t>estar</a:t>
            </a:r>
            <a:r>
              <a:rPr lang="en-IN" sz="1300" kern="1200" dirty="0" smtClean="0">
                <a:solidFill>
                  <a:schemeClr val="bg2"/>
                </a:solidFill>
                <a:latin typeface="Verdana" pitchFamily="34" charset="0"/>
                <a:cs typeface="Arial" pitchFamily="34" charset="0"/>
              </a:rPr>
              <a:t> en el </a:t>
            </a:r>
            <a:r>
              <a:rPr lang="en-IN" sz="1300" kern="1200" dirty="0" err="1" smtClean="0">
                <a:solidFill>
                  <a:schemeClr val="bg2"/>
                </a:solidFill>
                <a:latin typeface="Verdana" pitchFamily="34" charset="0"/>
                <a:cs typeface="Arial" pitchFamily="34" charset="0"/>
              </a:rPr>
              <a:t>Tablero</a:t>
            </a:r>
            <a:r>
              <a:rPr lang="en-IN" sz="1300" kern="1200" dirty="0" smtClean="0">
                <a:solidFill>
                  <a:schemeClr val="bg2"/>
                </a:solidFill>
                <a:latin typeface="Verdana" pitchFamily="34" charset="0"/>
                <a:cs typeface="Arial" pitchFamily="34" charset="0"/>
              </a:rPr>
              <a:t> Express para </a:t>
            </a:r>
            <a:r>
              <a:rPr lang="en-IN" sz="1300" kern="1200" dirty="0" err="1" smtClean="0">
                <a:solidFill>
                  <a:schemeClr val="bg2"/>
                </a:solidFill>
                <a:latin typeface="Verdana" pitchFamily="34" charset="0"/>
                <a:cs typeface="Arial" pitchFamily="34" charset="0"/>
              </a:rPr>
              <a:t>activar</a:t>
            </a:r>
            <a:r>
              <a:rPr lang="en-IN" sz="1300" kern="1200" dirty="0" smtClean="0">
                <a:solidFill>
                  <a:schemeClr val="bg2"/>
                </a:solidFill>
                <a:latin typeface="Verdana" pitchFamily="34" charset="0"/>
                <a:cs typeface="Arial" pitchFamily="34" charset="0"/>
              </a:rPr>
              <a:t> el “</a:t>
            </a:r>
            <a:r>
              <a:rPr lang="en-IN" sz="1300" kern="1200" dirty="0" err="1" smtClean="0">
                <a:solidFill>
                  <a:schemeClr val="bg2"/>
                </a:solidFill>
                <a:latin typeface="Verdana" pitchFamily="34" charset="0"/>
                <a:cs typeface="Arial" pitchFamily="34" charset="0"/>
              </a:rPr>
              <a:t>Derrame</a:t>
            </a:r>
            <a:r>
              <a:rPr lang="en-IN" sz="1300" kern="1200" dirty="0" smtClean="0">
                <a:solidFill>
                  <a:schemeClr val="bg2"/>
                </a:solidFill>
                <a:latin typeface="Verdana" pitchFamily="34" charset="0"/>
                <a:cs typeface="Arial" pitchFamily="34" charset="0"/>
              </a:rPr>
              <a:t> </a:t>
            </a:r>
            <a:r>
              <a:rPr lang="en-IN" sz="1300" kern="1200" dirty="0" err="1" smtClean="0">
                <a:solidFill>
                  <a:schemeClr val="bg2"/>
                </a:solidFill>
                <a:latin typeface="Verdana" pitchFamily="34" charset="0"/>
                <a:cs typeface="Arial" pitchFamily="34" charset="0"/>
              </a:rPr>
              <a:t>Voluntario</a:t>
            </a:r>
            <a:r>
              <a:rPr lang="en-IN" sz="1300" kern="1200" dirty="0" smtClean="0">
                <a:solidFill>
                  <a:schemeClr val="bg2"/>
                </a:solidFill>
                <a:latin typeface="Verdana" pitchFamily="34" charset="0"/>
                <a:cs typeface="Arial" pitchFamily="34" charset="0"/>
              </a:rPr>
              <a:t>”. Si el </a:t>
            </a:r>
            <a:r>
              <a:rPr lang="en-IN" sz="1300" kern="1200" dirty="0" err="1" smtClean="0">
                <a:solidFill>
                  <a:schemeClr val="bg2"/>
                </a:solidFill>
                <a:latin typeface="Verdana" pitchFamily="34" charset="0"/>
                <a:cs typeface="Arial" pitchFamily="34" charset="0"/>
              </a:rPr>
              <a:t>Derrame</a:t>
            </a:r>
            <a:r>
              <a:rPr lang="en-IN" sz="1300" kern="1200" dirty="0" smtClean="0">
                <a:solidFill>
                  <a:schemeClr val="bg2"/>
                </a:solidFill>
                <a:latin typeface="Verdana" pitchFamily="34" charset="0"/>
                <a:cs typeface="Arial" pitchFamily="34" charset="0"/>
              </a:rPr>
              <a:t> </a:t>
            </a:r>
            <a:r>
              <a:rPr lang="en-IN" sz="1300" kern="1200" dirty="0" err="1" smtClean="0">
                <a:solidFill>
                  <a:schemeClr val="bg2"/>
                </a:solidFill>
                <a:latin typeface="Verdana" pitchFamily="34" charset="0"/>
                <a:cs typeface="Arial" pitchFamily="34" charset="0"/>
              </a:rPr>
              <a:t>Voluntario</a:t>
            </a:r>
            <a:r>
              <a:rPr lang="en-IN" sz="1300" kern="1200" dirty="0" smtClean="0">
                <a:solidFill>
                  <a:schemeClr val="bg2"/>
                </a:solidFill>
                <a:latin typeface="Verdana" pitchFamily="34" charset="0"/>
                <a:cs typeface="Arial" pitchFamily="34" charset="0"/>
              </a:rPr>
              <a:t> no se </a:t>
            </a:r>
            <a:r>
              <a:rPr lang="en-IN" sz="1300" kern="1200" dirty="0" err="1" smtClean="0">
                <a:solidFill>
                  <a:schemeClr val="bg2"/>
                </a:solidFill>
                <a:latin typeface="Verdana" pitchFamily="34" charset="0"/>
                <a:cs typeface="Arial" pitchFamily="34" charset="0"/>
              </a:rPr>
              <a:t>encuentra</a:t>
            </a:r>
            <a:r>
              <a:rPr lang="en-IN" sz="1300" kern="1200" dirty="0" smtClean="0">
                <a:solidFill>
                  <a:schemeClr val="bg2"/>
                </a:solidFill>
                <a:latin typeface="Verdana" pitchFamily="34" charset="0"/>
                <a:cs typeface="Arial" pitchFamily="34" charset="0"/>
              </a:rPr>
              <a:t> </a:t>
            </a:r>
            <a:r>
              <a:rPr lang="en-IN" sz="1300" kern="1200" dirty="0" err="1" smtClean="0">
                <a:solidFill>
                  <a:schemeClr val="bg2"/>
                </a:solidFill>
                <a:latin typeface="Verdana" pitchFamily="34" charset="0"/>
                <a:cs typeface="Arial" pitchFamily="34" charset="0"/>
              </a:rPr>
              <a:t>activado</a:t>
            </a:r>
            <a:r>
              <a:rPr lang="en-IN" sz="1300" kern="1200" dirty="0" smtClean="0">
                <a:solidFill>
                  <a:schemeClr val="bg2"/>
                </a:solidFill>
                <a:latin typeface="Verdana" pitchFamily="34" charset="0"/>
                <a:cs typeface="Arial" pitchFamily="34" charset="0"/>
              </a:rPr>
              <a:t>, el </a:t>
            </a:r>
            <a:r>
              <a:rPr lang="en-IN" sz="1300" kern="1200" dirty="0" err="1" smtClean="0">
                <a:solidFill>
                  <a:schemeClr val="bg2"/>
                </a:solidFill>
                <a:latin typeface="Verdana" pitchFamily="34" charset="0"/>
                <a:cs typeface="Arial" pitchFamily="34" charset="0"/>
              </a:rPr>
              <a:t>Efecto</a:t>
            </a:r>
            <a:r>
              <a:rPr lang="en-IN" sz="1300" kern="1200" dirty="0" smtClean="0">
                <a:solidFill>
                  <a:schemeClr val="bg2"/>
                </a:solidFill>
                <a:latin typeface="Verdana" pitchFamily="34" charset="0"/>
                <a:cs typeface="Arial" pitchFamily="34" charset="0"/>
              </a:rPr>
              <a:t> de </a:t>
            </a:r>
            <a:r>
              <a:rPr lang="en-IN" sz="1300" kern="1200" dirty="0" err="1" smtClean="0">
                <a:solidFill>
                  <a:schemeClr val="bg2"/>
                </a:solidFill>
                <a:latin typeface="Verdana" pitchFamily="34" charset="0"/>
                <a:cs typeface="Arial" pitchFamily="34" charset="0"/>
              </a:rPr>
              <a:t>Derrame</a:t>
            </a:r>
            <a:r>
              <a:rPr lang="en-IN" sz="1300" kern="1200" dirty="0" smtClean="0">
                <a:solidFill>
                  <a:schemeClr val="bg2"/>
                </a:solidFill>
                <a:latin typeface="Verdana" pitchFamily="34" charset="0"/>
                <a:cs typeface="Arial" pitchFamily="34" charset="0"/>
              </a:rPr>
              <a:t> </a:t>
            </a:r>
            <a:r>
              <a:rPr lang="en-IN" sz="1300" kern="1200" dirty="0" err="1" smtClean="0">
                <a:solidFill>
                  <a:schemeClr val="bg2"/>
                </a:solidFill>
                <a:latin typeface="Verdana" pitchFamily="34" charset="0"/>
                <a:cs typeface="Arial" pitchFamily="34" charset="0"/>
              </a:rPr>
              <a:t>permanece</a:t>
            </a:r>
            <a:r>
              <a:rPr lang="en-IN" sz="1300" kern="1200" dirty="0" smtClean="0">
                <a:solidFill>
                  <a:schemeClr val="bg2"/>
                </a:solidFill>
                <a:latin typeface="Verdana" pitchFamily="34" charset="0"/>
                <a:cs typeface="Arial" pitchFamily="34" charset="0"/>
              </a:rPr>
              <a:t> </a:t>
            </a:r>
            <a:r>
              <a:rPr lang="en-IN" sz="1300" kern="1200" dirty="0" err="1" smtClean="0">
                <a:solidFill>
                  <a:schemeClr val="bg2"/>
                </a:solidFill>
                <a:latin typeface="Verdana" pitchFamily="34" charset="0"/>
                <a:cs typeface="Arial" pitchFamily="34" charset="0"/>
              </a:rPr>
              <a:t>activo</a:t>
            </a:r>
            <a:r>
              <a:rPr lang="en-IN" sz="1300" kern="1200" dirty="0" smtClean="0">
                <a:solidFill>
                  <a:schemeClr val="bg2"/>
                </a:solidFill>
                <a:latin typeface="Verdana" pitchFamily="34" charset="0"/>
                <a:cs typeface="Arial" pitchFamily="34" charset="0"/>
              </a:rPr>
              <a:t> </a:t>
            </a:r>
            <a:r>
              <a:rPr lang="en-IN" sz="1300" kern="1200" dirty="0" err="1" smtClean="0">
                <a:solidFill>
                  <a:schemeClr val="bg2"/>
                </a:solidFill>
                <a:latin typeface="Verdana" pitchFamily="34" charset="0"/>
                <a:cs typeface="Arial" pitchFamily="34" charset="0"/>
              </a:rPr>
              <a:t>como</a:t>
            </a:r>
            <a:r>
              <a:rPr lang="en-IN" sz="1300" kern="1200" dirty="0" smtClean="0">
                <a:solidFill>
                  <a:schemeClr val="bg2"/>
                </a:solidFill>
                <a:latin typeface="Verdana" pitchFamily="34" charset="0"/>
                <a:cs typeface="Arial" pitchFamily="34" charset="0"/>
              </a:rPr>
              <a:t> el </a:t>
            </a:r>
            <a:r>
              <a:rPr lang="en-IN" sz="1300" kern="1200" dirty="0" err="1" smtClean="0">
                <a:solidFill>
                  <a:schemeClr val="bg2"/>
                </a:solidFill>
                <a:latin typeface="Verdana" pitchFamily="34" charset="0"/>
                <a:cs typeface="Arial" pitchFamily="34" charset="0"/>
              </a:rPr>
              <a:t>sistema</a:t>
            </a:r>
            <a:r>
              <a:rPr lang="en-IN" sz="1300" kern="1200" dirty="0" smtClean="0">
                <a:solidFill>
                  <a:schemeClr val="bg2"/>
                </a:solidFill>
                <a:latin typeface="Verdana" pitchFamily="34" charset="0"/>
                <a:cs typeface="Arial" pitchFamily="34" charset="0"/>
              </a:rPr>
              <a:t> </a:t>
            </a:r>
            <a:r>
              <a:rPr lang="en-IN" sz="1300" kern="1200" dirty="0" err="1" smtClean="0">
                <a:solidFill>
                  <a:schemeClr val="bg2"/>
                </a:solidFill>
                <a:latin typeface="Verdana" pitchFamily="34" charset="0"/>
                <a:cs typeface="Arial" pitchFamily="34" charset="0"/>
              </a:rPr>
              <a:t>por</a:t>
            </a:r>
            <a:r>
              <a:rPr lang="en-IN" sz="1300" kern="1200" dirty="0" smtClean="0">
                <a:solidFill>
                  <a:schemeClr val="bg2"/>
                </a:solidFill>
                <a:latin typeface="Verdana" pitchFamily="34" charset="0"/>
                <a:cs typeface="Arial" pitchFamily="34" charset="0"/>
              </a:rPr>
              <a:t> </a:t>
            </a:r>
            <a:r>
              <a:rPr lang="en-IN" sz="1300" kern="1200" dirty="0" err="1" smtClean="0">
                <a:solidFill>
                  <a:schemeClr val="bg2"/>
                </a:solidFill>
                <a:latin typeface="Verdana" pitchFamily="34" charset="0"/>
                <a:cs typeface="Arial" pitchFamily="34" charset="0"/>
              </a:rPr>
              <a:t>defecto</a:t>
            </a:r>
            <a:r>
              <a:rPr lang="en-IN" sz="1300" kern="1200" dirty="0" smtClean="0">
                <a:solidFill>
                  <a:schemeClr val="bg2"/>
                </a:solidFill>
                <a:latin typeface="Verdana" pitchFamily="34" charset="0"/>
                <a:cs typeface="Arial" pitchFamily="34" charset="0"/>
              </a:rPr>
              <a:t>. </a:t>
            </a:r>
            <a:endParaRPr lang="en-US" sz="1400" dirty="0" smtClean="0">
              <a:solidFill>
                <a:schemeClr val="bg2"/>
              </a:solidFill>
              <a:latin typeface="Verdana" pitchFamily="34" charset="0"/>
              <a:ea typeface="Verdana" pitchFamily="34" charset="0"/>
              <a:cs typeface="Verdana" pitchFamily="34" charset="0"/>
            </a:endParaRPr>
          </a:p>
        </p:txBody>
      </p:sp>
      <p:sp>
        <p:nvSpPr>
          <p:cNvPr id="44038" name="Rectangle 13"/>
          <p:cNvSpPr>
            <a:spLocks noChangeArrowheads="1"/>
          </p:cNvSpPr>
          <p:nvPr/>
        </p:nvSpPr>
        <p:spPr bwMode="auto">
          <a:xfrm>
            <a:off x="539750" y="5192713"/>
            <a:ext cx="8208963" cy="1081087"/>
          </a:xfrm>
          <a:prstGeom prst="rect">
            <a:avLst/>
          </a:prstGeom>
          <a:noFill/>
          <a:ln w="9525">
            <a:noFill/>
            <a:miter lim="800000"/>
            <a:headEnd/>
            <a:tailEnd/>
          </a:ln>
        </p:spPr>
        <p:txBody>
          <a:bodyPr/>
          <a:lstStyle/>
          <a:p>
            <a:pPr marL="342900" indent="-342900" algn="ctr">
              <a:lnSpc>
                <a:spcPct val="120000"/>
              </a:lnSpc>
              <a:spcBef>
                <a:spcPct val="20000"/>
              </a:spcBef>
            </a:pPr>
            <a:r>
              <a:rPr lang="en-US" sz="1300" dirty="0">
                <a:solidFill>
                  <a:schemeClr val="bg2"/>
                </a:solidFill>
                <a:latin typeface="Verdana" pitchFamily="34" charset="0"/>
              </a:rPr>
              <a:t>El </a:t>
            </a:r>
            <a:r>
              <a:rPr lang="en-US" sz="1300" dirty="0" err="1">
                <a:solidFill>
                  <a:schemeClr val="bg2"/>
                </a:solidFill>
                <a:latin typeface="Verdana" pitchFamily="34" charset="0"/>
              </a:rPr>
              <a:t>sistema</a:t>
            </a:r>
            <a:r>
              <a:rPr lang="en-US" sz="1300" dirty="0">
                <a:solidFill>
                  <a:schemeClr val="bg2"/>
                </a:solidFill>
                <a:latin typeface="Verdana" pitchFamily="34" charset="0"/>
              </a:rPr>
              <a:t> </a:t>
            </a:r>
            <a:r>
              <a:rPr lang="en-US" sz="1300" dirty="0" err="1">
                <a:solidFill>
                  <a:schemeClr val="bg2"/>
                </a:solidFill>
                <a:latin typeface="Verdana" pitchFamily="34" charset="0"/>
              </a:rPr>
              <a:t>rebasar</a:t>
            </a:r>
            <a:r>
              <a:rPr lang="en-US" sz="1300" dirty="0">
                <a:solidFill>
                  <a:schemeClr val="bg2"/>
                </a:solidFill>
                <a:latin typeface="Verdana" pitchFamily="34" charset="0"/>
              </a:rPr>
              <a:t> </a:t>
            </a:r>
            <a:r>
              <a:rPr lang="en-US" sz="1300" dirty="0" err="1">
                <a:solidFill>
                  <a:schemeClr val="bg2"/>
                </a:solidFill>
                <a:latin typeface="Verdana" pitchFamily="34" charset="0"/>
              </a:rPr>
              <a:t>permite</a:t>
            </a:r>
            <a:r>
              <a:rPr lang="en-US" sz="1300" dirty="0">
                <a:solidFill>
                  <a:schemeClr val="bg2"/>
                </a:solidFill>
                <a:latin typeface="Verdana" pitchFamily="34" charset="0"/>
              </a:rPr>
              <a:t> </a:t>
            </a:r>
            <a:r>
              <a:rPr lang="en-US" sz="1300" dirty="0" err="1">
                <a:solidFill>
                  <a:schemeClr val="bg2"/>
                </a:solidFill>
                <a:latin typeface="Verdana" pitchFamily="34" charset="0"/>
              </a:rPr>
              <a:t>identificar</a:t>
            </a:r>
            <a:r>
              <a:rPr lang="en-US" sz="1300" dirty="0">
                <a:solidFill>
                  <a:schemeClr val="bg2"/>
                </a:solidFill>
                <a:latin typeface="Verdana" pitchFamily="34" charset="0"/>
              </a:rPr>
              <a:t> a </a:t>
            </a:r>
            <a:r>
              <a:rPr lang="en-US" sz="1300" dirty="0" err="1">
                <a:solidFill>
                  <a:schemeClr val="bg2"/>
                </a:solidFill>
                <a:latin typeface="Verdana" pitchFamily="34" charset="0"/>
              </a:rPr>
              <a:t>quien</a:t>
            </a:r>
            <a:r>
              <a:rPr lang="en-US" sz="1300" dirty="0">
                <a:solidFill>
                  <a:schemeClr val="bg2"/>
                </a:solidFill>
                <a:latin typeface="Verdana" pitchFamily="34" charset="0"/>
              </a:rPr>
              <a:t> ha </a:t>
            </a:r>
            <a:r>
              <a:rPr lang="en-US" sz="1300" dirty="0" err="1">
                <a:solidFill>
                  <a:schemeClr val="bg2"/>
                </a:solidFill>
                <a:latin typeface="Verdana" pitchFamily="34" charset="0"/>
              </a:rPr>
              <a:t>hecho</a:t>
            </a:r>
            <a:r>
              <a:rPr lang="en-US" sz="1300" dirty="0">
                <a:solidFill>
                  <a:schemeClr val="bg2"/>
                </a:solidFill>
                <a:latin typeface="Verdana" pitchFamily="34" charset="0"/>
              </a:rPr>
              <a:t> </a:t>
            </a:r>
            <a:r>
              <a:rPr lang="en-US" sz="1300" dirty="0" err="1">
                <a:solidFill>
                  <a:schemeClr val="bg2"/>
                </a:solidFill>
                <a:latin typeface="Verdana" pitchFamily="34" charset="0"/>
              </a:rPr>
              <a:t>sus</a:t>
            </a:r>
            <a:r>
              <a:rPr lang="en-US" sz="1300" dirty="0">
                <a:solidFill>
                  <a:schemeClr val="bg2"/>
                </a:solidFill>
                <a:latin typeface="Verdana" pitchFamily="34" charset="0"/>
              </a:rPr>
              <a:t> 2 </a:t>
            </a:r>
            <a:r>
              <a:rPr lang="en-US" sz="1300" dirty="0" err="1">
                <a:solidFill>
                  <a:schemeClr val="bg2"/>
                </a:solidFill>
                <a:latin typeface="Verdana" pitchFamily="34" charset="0"/>
              </a:rPr>
              <a:t>ventas</a:t>
            </a:r>
            <a:r>
              <a:rPr lang="en-US" sz="1300" dirty="0">
                <a:solidFill>
                  <a:schemeClr val="bg2"/>
                </a:solidFill>
                <a:latin typeface="Verdana" pitchFamily="34" charset="0"/>
              </a:rPr>
              <a:t>, </a:t>
            </a:r>
            <a:r>
              <a:rPr lang="en-US" sz="1300" dirty="0" err="1">
                <a:solidFill>
                  <a:schemeClr val="bg2"/>
                </a:solidFill>
                <a:latin typeface="Verdana" pitchFamily="34" charset="0"/>
              </a:rPr>
              <a:t>para</a:t>
            </a:r>
            <a:r>
              <a:rPr lang="en-US" sz="1300" dirty="0">
                <a:solidFill>
                  <a:schemeClr val="bg2"/>
                </a:solidFill>
                <a:latin typeface="Verdana" pitchFamily="34" charset="0"/>
              </a:rPr>
              <a:t> </a:t>
            </a:r>
            <a:r>
              <a:rPr lang="en-US" sz="1300" dirty="0" err="1">
                <a:solidFill>
                  <a:schemeClr val="bg2"/>
                </a:solidFill>
                <a:latin typeface="Verdana" pitchFamily="34" charset="0"/>
              </a:rPr>
              <a:t>saltar</a:t>
            </a:r>
            <a:r>
              <a:rPr lang="en-US" sz="1300" dirty="0">
                <a:solidFill>
                  <a:schemeClr val="bg2"/>
                </a:solidFill>
                <a:latin typeface="Verdana" pitchFamily="34" charset="0"/>
              </a:rPr>
              <a:t> </a:t>
            </a:r>
            <a:r>
              <a:rPr lang="en-US" sz="1300" dirty="0" err="1">
                <a:solidFill>
                  <a:schemeClr val="bg2"/>
                </a:solidFill>
                <a:latin typeface="Verdana" pitchFamily="34" charset="0"/>
              </a:rPr>
              <a:t>hasta</a:t>
            </a:r>
            <a:r>
              <a:rPr lang="en-US" sz="1300" dirty="0">
                <a:solidFill>
                  <a:schemeClr val="bg2"/>
                </a:solidFill>
                <a:latin typeface="Verdana" pitchFamily="34" charset="0"/>
              </a:rPr>
              <a:t> la parte superior de la </a:t>
            </a:r>
            <a:r>
              <a:rPr lang="en-US" sz="1300" dirty="0" err="1">
                <a:solidFill>
                  <a:schemeClr val="bg2"/>
                </a:solidFill>
                <a:latin typeface="Verdana" pitchFamily="34" charset="0"/>
              </a:rPr>
              <a:t>tabla</a:t>
            </a:r>
            <a:r>
              <a:rPr lang="en-US" sz="1300" dirty="0">
                <a:solidFill>
                  <a:schemeClr val="bg2"/>
                </a:solidFill>
                <a:latin typeface="Verdana" pitchFamily="34" charset="0"/>
              </a:rPr>
              <a:t>, </a:t>
            </a:r>
            <a:r>
              <a:rPr lang="en-US" sz="1300" dirty="0" err="1">
                <a:solidFill>
                  <a:schemeClr val="bg2"/>
                </a:solidFill>
                <a:latin typeface="Verdana" pitchFamily="34" charset="0"/>
              </a:rPr>
              <a:t>si</a:t>
            </a:r>
            <a:r>
              <a:rPr lang="en-US" sz="1300" dirty="0">
                <a:solidFill>
                  <a:schemeClr val="bg2"/>
                </a:solidFill>
                <a:latin typeface="Verdana" pitchFamily="34" charset="0"/>
              </a:rPr>
              <a:t> no se </a:t>
            </a:r>
            <a:r>
              <a:rPr lang="en-US" sz="1300" dirty="0" err="1">
                <a:solidFill>
                  <a:schemeClr val="bg2"/>
                </a:solidFill>
                <a:latin typeface="Verdana" pitchFamily="34" charset="0"/>
              </a:rPr>
              <a:t>identifica</a:t>
            </a:r>
            <a:r>
              <a:rPr lang="en-US" sz="1300" dirty="0">
                <a:solidFill>
                  <a:schemeClr val="bg2"/>
                </a:solidFill>
                <a:latin typeface="Verdana" pitchFamily="34" charset="0"/>
              </a:rPr>
              <a:t> a </a:t>
            </a:r>
            <a:r>
              <a:rPr lang="en-US" sz="1300" dirty="0" err="1">
                <a:solidFill>
                  <a:schemeClr val="bg2"/>
                </a:solidFill>
                <a:latin typeface="Verdana" pitchFamily="34" charset="0"/>
              </a:rPr>
              <a:t>alguien</a:t>
            </a:r>
            <a:r>
              <a:rPr lang="en-US" sz="1300" dirty="0">
                <a:solidFill>
                  <a:schemeClr val="bg2"/>
                </a:solidFill>
                <a:latin typeface="Verdana" pitchFamily="34" charset="0"/>
              </a:rPr>
              <a:t> </a:t>
            </a:r>
            <a:r>
              <a:rPr lang="en-US" sz="1300" dirty="0" err="1">
                <a:solidFill>
                  <a:schemeClr val="bg2"/>
                </a:solidFill>
                <a:latin typeface="Verdana" pitchFamily="34" charset="0"/>
              </a:rPr>
              <a:t>calificado</a:t>
            </a:r>
            <a:r>
              <a:rPr lang="en-US" sz="1300" dirty="0">
                <a:solidFill>
                  <a:schemeClr val="bg2"/>
                </a:solidFill>
                <a:latin typeface="Verdana" pitchFamily="34" charset="0"/>
              </a:rPr>
              <a:t> </a:t>
            </a:r>
            <a:r>
              <a:rPr lang="en-US" sz="1300" dirty="0" err="1">
                <a:solidFill>
                  <a:schemeClr val="bg2"/>
                </a:solidFill>
                <a:latin typeface="Verdana" pitchFamily="34" charset="0"/>
              </a:rPr>
              <a:t>sobre</a:t>
            </a:r>
            <a:r>
              <a:rPr lang="en-US" sz="1300" dirty="0">
                <a:solidFill>
                  <a:schemeClr val="bg2"/>
                </a:solidFill>
                <a:latin typeface="Verdana" pitchFamily="34" charset="0"/>
              </a:rPr>
              <a:t> </a:t>
            </a:r>
            <a:r>
              <a:rPr lang="en-US" sz="1300" dirty="0" err="1">
                <a:solidFill>
                  <a:schemeClr val="bg2"/>
                </a:solidFill>
                <a:latin typeface="Verdana" pitchFamily="34" charset="0"/>
              </a:rPr>
              <a:t>ellos</a:t>
            </a:r>
            <a:r>
              <a:rPr lang="en-US" sz="1300" dirty="0">
                <a:solidFill>
                  <a:schemeClr val="bg2"/>
                </a:solidFill>
                <a:latin typeface="Verdana" pitchFamily="34" charset="0"/>
              </a:rPr>
              <a:t> </a:t>
            </a:r>
            <a:r>
              <a:rPr lang="en-US" sz="1300" dirty="0" err="1">
                <a:solidFill>
                  <a:schemeClr val="bg2"/>
                </a:solidFill>
                <a:latin typeface="Verdana" pitchFamily="34" charset="0"/>
              </a:rPr>
              <a:t>que</a:t>
            </a:r>
            <a:r>
              <a:rPr lang="en-US" sz="1300" dirty="0">
                <a:solidFill>
                  <a:schemeClr val="bg2"/>
                </a:solidFill>
                <a:latin typeface="Verdana" pitchFamily="34" charset="0"/>
              </a:rPr>
              <a:t> </a:t>
            </a:r>
            <a:r>
              <a:rPr lang="en-US" sz="1300" dirty="0" err="1">
                <a:solidFill>
                  <a:schemeClr val="bg2"/>
                </a:solidFill>
                <a:latin typeface="Verdana" pitchFamily="34" charset="0"/>
              </a:rPr>
              <a:t>tenga</a:t>
            </a:r>
            <a:r>
              <a:rPr lang="en-US" sz="1300" dirty="0">
                <a:solidFill>
                  <a:schemeClr val="bg2"/>
                </a:solidFill>
                <a:latin typeface="Verdana" pitchFamily="34" charset="0"/>
              </a:rPr>
              <a:t> 2 </a:t>
            </a:r>
            <a:r>
              <a:rPr lang="en-US" sz="1300" dirty="0" err="1">
                <a:solidFill>
                  <a:schemeClr val="bg2"/>
                </a:solidFill>
                <a:latin typeface="Verdana" pitchFamily="34" charset="0"/>
              </a:rPr>
              <a:t>ventas</a:t>
            </a:r>
            <a:r>
              <a:rPr lang="en-US" sz="1300" dirty="0">
                <a:solidFill>
                  <a:schemeClr val="bg2"/>
                </a:solidFill>
                <a:latin typeface="Verdana" pitchFamily="34" charset="0"/>
              </a:rPr>
              <a:t>. </a:t>
            </a:r>
            <a:r>
              <a:rPr lang="en-US" sz="1300" dirty="0" err="1">
                <a:solidFill>
                  <a:schemeClr val="bg2"/>
                </a:solidFill>
                <a:latin typeface="Verdana" pitchFamily="34" charset="0"/>
              </a:rPr>
              <a:t>Rebasar</a:t>
            </a:r>
            <a:r>
              <a:rPr lang="en-US" sz="1300" dirty="0">
                <a:solidFill>
                  <a:schemeClr val="bg2"/>
                </a:solidFill>
                <a:latin typeface="Verdana" pitchFamily="34" charset="0"/>
              </a:rPr>
              <a:t> le </a:t>
            </a:r>
            <a:r>
              <a:rPr lang="en-US" sz="1300" dirty="0" err="1">
                <a:solidFill>
                  <a:schemeClr val="bg2"/>
                </a:solidFill>
                <a:latin typeface="Verdana" pitchFamily="34" charset="0"/>
              </a:rPr>
              <a:t>dá</a:t>
            </a:r>
            <a:r>
              <a:rPr lang="en-US" sz="1300" dirty="0">
                <a:solidFill>
                  <a:schemeClr val="bg2"/>
                </a:solidFill>
                <a:latin typeface="Verdana" pitchFamily="34" charset="0"/>
              </a:rPr>
              <a:t> </a:t>
            </a:r>
            <a:r>
              <a:rPr lang="en-US" sz="1300" dirty="0" err="1">
                <a:solidFill>
                  <a:schemeClr val="bg2"/>
                </a:solidFill>
                <a:latin typeface="Verdana" pitchFamily="34" charset="0"/>
              </a:rPr>
              <a:t>preferencia</a:t>
            </a:r>
            <a:r>
              <a:rPr lang="en-US" sz="1300" dirty="0">
                <a:solidFill>
                  <a:schemeClr val="bg2"/>
                </a:solidFill>
                <a:latin typeface="Verdana" pitchFamily="34" charset="0"/>
              </a:rPr>
              <a:t> a los </a:t>
            </a:r>
            <a:r>
              <a:rPr lang="en-US" sz="1300" dirty="0" err="1">
                <a:solidFill>
                  <a:schemeClr val="bg2"/>
                </a:solidFill>
                <a:latin typeface="Verdana" pitchFamily="34" charset="0"/>
              </a:rPr>
              <a:t>miembros</a:t>
            </a:r>
            <a:r>
              <a:rPr lang="en-US" sz="1300" dirty="0">
                <a:solidFill>
                  <a:schemeClr val="bg2"/>
                </a:solidFill>
                <a:latin typeface="Verdana" pitchFamily="34" charset="0"/>
              </a:rPr>
              <a:t> </a:t>
            </a:r>
            <a:r>
              <a:rPr lang="en-US" sz="1300" dirty="0" err="1">
                <a:solidFill>
                  <a:schemeClr val="bg2"/>
                </a:solidFill>
                <a:latin typeface="Verdana" pitchFamily="34" charset="0"/>
              </a:rPr>
              <a:t>activos</a:t>
            </a:r>
            <a:r>
              <a:rPr lang="en-US" sz="1300" dirty="0">
                <a:solidFill>
                  <a:schemeClr val="bg2"/>
                </a:solidFill>
                <a:latin typeface="Verdana" pitchFamily="34" charset="0"/>
              </a:rPr>
              <a:t> </a:t>
            </a:r>
            <a:r>
              <a:rPr lang="en-US" sz="1300" dirty="0" err="1">
                <a:solidFill>
                  <a:schemeClr val="bg2"/>
                </a:solidFill>
                <a:latin typeface="Verdana" pitchFamily="34" charset="0"/>
              </a:rPr>
              <a:t>sobre</a:t>
            </a:r>
            <a:r>
              <a:rPr lang="en-US" sz="1300" dirty="0">
                <a:solidFill>
                  <a:schemeClr val="bg2"/>
                </a:solidFill>
                <a:latin typeface="Verdana" pitchFamily="34" charset="0"/>
              </a:rPr>
              <a:t> los no </a:t>
            </a:r>
            <a:r>
              <a:rPr lang="en-US" sz="1300" dirty="0" err="1">
                <a:solidFill>
                  <a:schemeClr val="bg2"/>
                </a:solidFill>
                <a:latin typeface="Verdana" pitchFamily="34" charset="0"/>
              </a:rPr>
              <a:t>activos</a:t>
            </a:r>
            <a:r>
              <a:rPr lang="en-US" sz="1300" dirty="0">
                <a:solidFill>
                  <a:schemeClr val="bg2"/>
                </a:solidFill>
                <a:latin typeface="Verdana" pitchFamily="34" charset="0"/>
              </a:rPr>
              <a:t>. No </a:t>
            </a:r>
            <a:r>
              <a:rPr lang="en-US" sz="1300" dirty="0" err="1">
                <a:solidFill>
                  <a:schemeClr val="bg2"/>
                </a:solidFill>
                <a:latin typeface="Verdana" pitchFamily="34" charset="0"/>
              </a:rPr>
              <a:t>hemos</a:t>
            </a:r>
            <a:r>
              <a:rPr lang="en-US" sz="1300" dirty="0">
                <a:solidFill>
                  <a:schemeClr val="bg2"/>
                </a:solidFill>
                <a:latin typeface="Verdana" pitchFamily="34" charset="0"/>
              </a:rPr>
              <a:t> </a:t>
            </a:r>
            <a:r>
              <a:rPr lang="en-US" sz="1300" dirty="0" err="1">
                <a:solidFill>
                  <a:schemeClr val="bg2"/>
                </a:solidFill>
                <a:latin typeface="Verdana" pitchFamily="34" charset="0"/>
              </a:rPr>
              <a:t>dejado</a:t>
            </a:r>
            <a:r>
              <a:rPr lang="en-US" sz="1300" dirty="0">
                <a:solidFill>
                  <a:schemeClr val="bg2"/>
                </a:solidFill>
                <a:latin typeface="Verdana" pitchFamily="34" charset="0"/>
              </a:rPr>
              <a:t> </a:t>
            </a:r>
            <a:r>
              <a:rPr lang="en-US" sz="1300" dirty="0" err="1">
                <a:solidFill>
                  <a:schemeClr val="bg2"/>
                </a:solidFill>
                <a:latin typeface="Verdana" pitchFamily="34" charset="0"/>
              </a:rPr>
              <a:t>ninguna</a:t>
            </a:r>
            <a:r>
              <a:rPr lang="en-US" sz="1300" dirty="0">
                <a:solidFill>
                  <a:schemeClr val="bg2"/>
                </a:solidFill>
                <a:latin typeface="Verdana" pitchFamily="34" charset="0"/>
              </a:rPr>
              <a:t> </a:t>
            </a:r>
            <a:r>
              <a:rPr lang="en-US" sz="1300" dirty="0" err="1">
                <a:solidFill>
                  <a:schemeClr val="bg2"/>
                </a:solidFill>
                <a:latin typeface="Verdana" pitchFamily="34" charset="0"/>
              </a:rPr>
              <a:t>piedra</a:t>
            </a:r>
            <a:r>
              <a:rPr lang="en-US" sz="1300" dirty="0">
                <a:solidFill>
                  <a:schemeClr val="bg2"/>
                </a:solidFill>
                <a:latin typeface="Verdana" pitchFamily="34" charset="0"/>
              </a:rPr>
              <a:t> sin mover </a:t>
            </a:r>
            <a:r>
              <a:rPr lang="en-US" sz="1300" dirty="0" err="1">
                <a:solidFill>
                  <a:schemeClr val="bg2"/>
                </a:solidFill>
                <a:latin typeface="Verdana" pitchFamily="34" charset="0"/>
              </a:rPr>
              <a:t>para</a:t>
            </a:r>
            <a:r>
              <a:rPr lang="en-US" sz="1300" dirty="0">
                <a:solidFill>
                  <a:schemeClr val="bg2"/>
                </a:solidFill>
                <a:latin typeface="Verdana" pitchFamily="34" charset="0"/>
              </a:rPr>
              <a:t> </a:t>
            </a:r>
            <a:r>
              <a:rPr lang="en-US" sz="1300" dirty="0" err="1">
                <a:solidFill>
                  <a:schemeClr val="bg2"/>
                </a:solidFill>
                <a:latin typeface="Verdana" pitchFamily="34" charset="0"/>
              </a:rPr>
              <a:t>valorar</a:t>
            </a:r>
            <a:r>
              <a:rPr lang="en-US" sz="1300" dirty="0">
                <a:solidFill>
                  <a:schemeClr val="bg2"/>
                </a:solidFill>
                <a:latin typeface="Verdana" pitchFamily="34" charset="0"/>
              </a:rPr>
              <a:t> a los </a:t>
            </a:r>
            <a:r>
              <a:rPr lang="en-US" sz="1300" dirty="0" err="1">
                <a:solidFill>
                  <a:schemeClr val="bg2"/>
                </a:solidFill>
                <a:latin typeface="Verdana" pitchFamily="34" charset="0"/>
              </a:rPr>
              <a:t>que</a:t>
            </a:r>
            <a:r>
              <a:rPr lang="en-US" sz="1300" dirty="0">
                <a:solidFill>
                  <a:schemeClr val="bg2"/>
                </a:solidFill>
                <a:latin typeface="Verdana" pitchFamily="34" charset="0"/>
              </a:rPr>
              <a:t> se </a:t>
            </a:r>
            <a:r>
              <a:rPr lang="en-US" sz="1300" dirty="0" err="1">
                <a:solidFill>
                  <a:schemeClr val="bg2"/>
                </a:solidFill>
                <a:latin typeface="Verdana" pitchFamily="34" charset="0"/>
              </a:rPr>
              <a:t>dedican</a:t>
            </a:r>
            <a:r>
              <a:rPr lang="en-US" sz="1300" dirty="0">
                <a:solidFill>
                  <a:schemeClr val="bg2"/>
                </a:solidFill>
                <a:latin typeface="Verdana" pitchFamily="34" charset="0"/>
              </a:rPr>
              <a:t> al </a:t>
            </a:r>
            <a:r>
              <a:rPr lang="en-US" sz="1300" dirty="0" err="1">
                <a:solidFill>
                  <a:schemeClr val="bg2"/>
                </a:solidFill>
                <a:latin typeface="Verdana" pitchFamily="34" charset="0"/>
              </a:rPr>
              <a:t>negocio</a:t>
            </a:r>
            <a:r>
              <a:rPr lang="en-US" sz="1300" dirty="0">
                <a:solidFill>
                  <a:schemeClr val="bg2"/>
                </a:solidFill>
                <a:latin typeface="Verdana" pitchFamily="34" charset="0"/>
              </a:rPr>
              <a:t> y </a:t>
            </a:r>
            <a:r>
              <a:rPr lang="en-US" sz="1300" dirty="0" err="1">
                <a:solidFill>
                  <a:schemeClr val="bg2"/>
                </a:solidFill>
                <a:latin typeface="Verdana" pitchFamily="34" charset="0"/>
              </a:rPr>
              <a:t>tienen</a:t>
            </a:r>
            <a:r>
              <a:rPr lang="en-US" sz="1300" dirty="0">
                <a:solidFill>
                  <a:schemeClr val="bg2"/>
                </a:solidFill>
                <a:latin typeface="Verdana" pitchFamily="34" charset="0"/>
              </a:rPr>
              <a:t> el </a:t>
            </a:r>
            <a:r>
              <a:rPr lang="en-US" sz="1300" dirty="0" err="1">
                <a:solidFill>
                  <a:schemeClr val="bg2"/>
                </a:solidFill>
                <a:latin typeface="Verdana" pitchFamily="34" charset="0"/>
              </a:rPr>
              <a:t>celo</a:t>
            </a:r>
            <a:r>
              <a:rPr lang="en-US" sz="1300" dirty="0">
                <a:solidFill>
                  <a:schemeClr val="bg2"/>
                </a:solidFill>
                <a:latin typeface="Verdana" pitchFamily="34" charset="0"/>
              </a:rPr>
              <a:t> </a:t>
            </a:r>
            <a:r>
              <a:rPr lang="en-US" sz="1300" dirty="0" err="1">
                <a:solidFill>
                  <a:schemeClr val="bg2"/>
                </a:solidFill>
                <a:latin typeface="Verdana" pitchFamily="34" charset="0"/>
              </a:rPr>
              <a:t>para</a:t>
            </a:r>
            <a:r>
              <a:rPr lang="en-US" sz="1300" dirty="0">
                <a:solidFill>
                  <a:schemeClr val="bg2"/>
                </a:solidFill>
                <a:latin typeface="Verdana" pitchFamily="34" charset="0"/>
              </a:rPr>
              <a:t> </a:t>
            </a:r>
            <a:r>
              <a:rPr lang="en-US" sz="1300" dirty="0" err="1">
                <a:solidFill>
                  <a:schemeClr val="bg2"/>
                </a:solidFill>
                <a:latin typeface="Verdana" pitchFamily="34" charset="0"/>
              </a:rPr>
              <a:t>llegar</a:t>
            </a:r>
            <a:r>
              <a:rPr lang="en-US" sz="1300" dirty="0">
                <a:solidFill>
                  <a:schemeClr val="bg2"/>
                </a:solidFill>
                <a:latin typeface="Verdana" pitchFamily="34" charset="0"/>
              </a:rPr>
              <a:t> a la </a:t>
            </a:r>
            <a:r>
              <a:rPr lang="en-US" sz="1300" dirty="0" err="1">
                <a:solidFill>
                  <a:schemeClr val="bg2"/>
                </a:solidFill>
                <a:latin typeface="Verdana" pitchFamily="34" charset="0"/>
              </a:rPr>
              <a:t>cima</a:t>
            </a:r>
            <a:endParaRPr lang="en-US" sz="1300" dirty="0">
              <a:solidFill>
                <a:schemeClr val="bg2"/>
              </a:solidFill>
              <a:latin typeface="Verdana" pitchFamily="34" charset="0"/>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58" name="Picture 88" descr="logo"/>
          <p:cNvPicPr>
            <a:picLocks noChangeAspect="1" noChangeArrowheads="1"/>
          </p:cNvPicPr>
          <p:nvPr/>
        </p:nvPicPr>
        <p:blipFill>
          <a:blip r:embed="rId3"/>
          <a:srcRect/>
          <a:stretch>
            <a:fillRect/>
          </a:stretch>
        </p:blipFill>
        <p:spPr bwMode="auto">
          <a:xfrm>
            <a:off x="6551613" y="0"/>
            <a:ext cx="2592387" cy="776288"/>
          </a:xfrm>
          <a:prstGeom prst="rect">
            <a:avLst/>
          </a:prstGeom>
          <a:noFill/>
          <a:ln w="9525">
            <a:noFill/>
            <a:miter lim="800000"/>
            <a:headEnd/>
            <a:tailEnd/>
          </a:ln>
        </p:spPr>
      </p:pic>
      <p:sp>
        <p:nvSpPr>
          <p:cNvPr id="96" name="Rectangle 95"/>
          <p:cNvSpPr>
            <a:spLocks noChangeArrowheads="1"/>
          </p:cNvSpPr>
          <p:nvPr/>
        </p:nvSpPr>
        <p:spPr bwMode="auto">
          <a:xfrm>
            <a:off x="2000250" y="2928938"/>
            <a:ext cx="571500"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es-MX" sz="600">
              <a:latin typeface="Verdana" pitchFamily="34" charset="0"/>
            </a:endParaRPr>
          </a:p>
        </p:txBody>
      </p:sp>
      <p:sp>
        <p:nvSpPr>
          <p:cNvPr id="97" name="Rectangle 96"/>
          <p:cNvSpPr>
            <a:spLocks noChangeArrowheads="1"/>
          </p:cNvSpPr>
          <p:nvPr/>
        </p:nvSpPr>
        <p:spPr bwMode="auto">
          <a:xfrm>
            <a:off x="5715000" y="2928938"/>
            <a:ext cx="571500"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es-MX" sz="600">
              <a:latin typeface="Verdana" pitchFamily="34" charset="0"/>
            </a:endParaRPr>
          </a:p>
        </p:txBody>
      </p:sp>
      <p:sp>
        <p:nvSpPr>
          <p:cNvPr id="98" name="Rectangle 97"/>
          <p:cNvSpPr>
            <a:spLocks noChangeArrowheads="1"/>
          </p:cNvSpPr>
          <p:nvPr/>
        </p:nvSpPr>
        <p:spPr bwMode="auto">
          <a:xfrm>
            <a:off x="1000125" y="3786188"/>
            <a:ext cx="500063"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es-MX" sz="600">
              <a:latin typeface="Verdana" pitchFamily="34" charset="0"/>
            </a:endParaRPr>
          </a:p>
        </p:txBody>
      </p:sp>
      <p:sp>
        <p:nvSpPr>
          <p:cNvPr id="99" name="Rectangle 98"/>
          <p:cNvSpPr>
            <a:spLocks noChangeArrowheads="1"/>
          </p:cNvSpPr>
          <p:nvPr/>
        </p:nvSpPr>
        <p:spPr bwMode="auto">
          <a:xfrm>
            <a:off x="6357938" y="3357563"/>
            <a:ext cx="571500"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es-MX" sz="600">
              <a:latin typeface="Verdana" pitchFamily="34" charset="0"/>
            </a:endParaRPr>
          </a:p>
        </p:txBody>
      </p:sp>
      <p:sp>
        <p:nvSpPr>
          <p:cNvPr id="100" name="Rectangle 99"/>
          <p:cNvSpPr>
            <a:spLocks noChangeArrowheads="1"/>
          </p:cNvSpPr>
          <p:nvPr/>
        </p:nvSpPr>
        <p:spPr bwMode="auto">
          <a:xfrm>
            <a:off x="2643188" y="3357563"/>
            <a:ext cx="571500"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es-MX" sz="600">
              <a:latin typeface="Verdana" pitchFamily="34" charset="0"/>
            </a:endParaRPr>
          </a:p>
        </p:txBody>
      </p:sp>
      <p:sp>
        <p:nvSpPr>
          <p:cNvPr id="101" name="Rectangle 100"/>
          <p:cNvSpPr>
            <a:spLocks noChangeArrowheads="1"/>
          </p:cNvSpPr>
          <p:nvPr/>
        </p:nvSpPr>
        <p:spPr bwMode="auto">
          <a:xfrm>
            <a:off x="4857750" y="3357563"/>
            <a:ext cx="571500"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es-MX" sz="600">
              <a:latin typeface="Verdana" pitchFamily="34" charset="0"/>
            </a:endParaRPr>
          </a:p>
        </p:txBody>
      </p:sp>
      <p:sp>
        <p:nvSpPr>
          <p:cNvPr id="102" name="Rectangle 101"/>
          <p:cNvSpPr>
            <a:spLocks noChangeArrowheads="1"/>
          </p:cNvSpPr>
          <p:nvPr/>
        </p:nvSpPr>
        <p:spPr bwMode="auto">
          <a:xfrm>
            <a:off x="1357313" y="3357563"/>
            <a:ext cx="571500"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es-MX" sz="600">
              <a:latin typeface="Verdana" pitchFamily="34" charset="0"/>
            </a:endParaRPr>
          </a:p>
        </p:txBody>
      </p:sp>
      <p:sp>
        <p:nvSpPr>
          <p:cNvPr id="103" name="Rectangle 102"/>
          <p:cNvSpPr>
            <a:spLocks noChangeArrowheads="1"/>
          </p:cNvSpPr>
          <p:nvPr/>
        </p:nvSpPr>
        <p:spPr bwMode="auto">
          <a:xfrm>
            <a:off x="1643063" y="3786188"/>
            <a:ext cx="490537"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es-MX" sz="600">
              <a:latin typeface="Verdana" pitchFamily="34" charset="0"/>
            </a:endParaRPr>
          </a:p>
        </p:txBody>
      </p:sp>
      <p:sp>
        <p:nvSpPr>
          <p:cNvPr id="104" name="Rectangle 103"/>
          <p:cNvSpPr>
            <a:spLocks noChangeArrowheads="1"/>
          </p:cNvSpPr>
          <p:nvPr/>
        </p:nvSpPr>
        <p:spPr bwMode="auto">
          <a:xfrm>
            <a:off x="2357438" y="3786188"/>
            <a:ext cx="490537"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es-MX" sz="800">
              <a:latin typeface="Verdana" pitchFamily="34" charset="0"/>
            </a:endParaRPr>
          </a:p>
        </p:txBody>
      </p:sp>
      <p:sp>
        <p:nvSpPr>
          <p:cNvPr id="105" name="Rectangle 104"/>
          <p:cNvSpPr>
            <a:spLocks noChangeArrowheads="1"/>
          </p:cNvSpPr>
          <p:nvPr/>
        </p:nvSpPr>
        <p:spPr bwMode="auto">
          <a:xfrm>
            <a:off x="3000375" y="3786188"/>
            <a:ext cx="500063"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es-MX" sz="800">
              <a:latin typeface="Verdana" pitchFamily="34" charset="0"/>
            </a:endParaRPr>
          </a:p>
        </p:txBody>
      </p:sp>
      <p:sp>
        <p:nvSpPr>
          <p:cNvPr id="106" name="Rectangle 105"/>
          <p:cNvSpPr>
            <a:spLocks noChangeArrowheads="1"/>
          </p:cNvSpPr>
          <p:nvPr/>
        </p:nvSpPr>
        <p:spPr bwMode="auto">
          <a:xfrm>
            <a:off x="6715125" y="3786188"/>
            <a:ext cx="500063"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es-MX" sz="800">
              <a:latin typeface="Verdana" pitchFamily="34" charset="0"/>
            </a:endParaRPr>
          </a:p>
        </p:txBody>
      </p:sp>
      <p:sp>
        <p:nvSpPr>
          <p:cNvPr id="107" name="Rectangle 106"/>
          <p:cNvSpPr>
            <a:spLocks noChangeArrowheads="1"/>
          </p:cNvSpPr>
          <p:nvPr/>
        </p:nvSpPr>
        <p:spPr bwMode="auto">
          <a:xfrm>
            <a:off x="6072188" y="3786188"/>
            <a:ext cx="490537"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es-MX" sz="800">
              <a:latin typeface="Verdana" pitchFamily="34" charset="0"/>
            </a:endParaRPr>
          </a:p>
        </p:txBody>
      </p:sp>
      <p:sp>
        <p:nvSpPr>
          <p:cNvPr id="108" name="Rectangle 107"/>
          <p:cNvSpPr>
            <a:spLocks noChangeArrowheads="1"/>
          </p:cNvSpPr>
          <p:nvPr/>
        </p:nvSpPr>
        <p:spPr bwMode="auto">
          <a:xfrm>
            <a:off x="5286375" y="3786188"/>
            <a:ext cx="490538"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es-MX" sz="800">
              <a:latin typeface="Verdana" pitchFamily="34" charset="0"/>
            </a:endParaRPr>
          </a:p>
        </p:txBody>
      </p:sp>
      <p:sp>
        <p:nvSpPr>
          <p:cNvPr id="109" name="Rectangle 108"/>
          <p:cNvSpPr>
            <a:spLocks noChangeArrowheads="1"/>
          </p:cNvSpPr>
          <p:nvPr/>
        </p:nvSpPr>
        <p:spPr bwMode="auto">
          <a:xfrm>
            <a:off x="4572000" y="3786188"/>
            <a:ext cx="490538" cy="3571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endParaRPr lang="es-MX" sz="800">
              <a:latin typeface="Verdana" pitchFamily="34" charset="0"/>
            </a:endParaRPr>
          </a:p>
        </p:txBody>
      </p:sp>
      <p:sp>
        <p:nvSpPr>
          <p:cNvPr id="110" name="Rectangle 109"/>
          <p:cNvSpPr>
            <a:spLocks noChangeArrowheads="1"/>
          </p:cNvSpPr>
          <p:nvPr/>
        </p:nvSpPr>
        <p:spPr bwMode="auto">
          <a:xfrm>
            <a:off x="857250"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11" name="Rectangle 110"/>
          <p:cNvSpPr>
            <a:spLocks noChangeArrowheads="1"/>
          </p:cNvSpPr>
          <p:nvPr/>
        </p:nvSpPr>
        <p:spPr bwMode="auto">
          <a:xfrm>
            <a:off x="1214438"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12" name="Rectangle 111"/>
          <p:cNvSpPr>
            <a:spLocks noChangeArrowheads="1"/>
          </p:cNvSpPr>
          <p:nvPr/>
        </p:nvSpPr>
        <p:spPr bwMode="auto">
          <a:xfrm>
            <a:off x="1571625"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13" name="Rectangle 112"/>
          <p:cNvSpPr>
            <a:spLocks noChangeArrowheads="1"/>
          </p:cNvSpPr>
          <p:nvPr/>
        </p:nvSpPr>
        <p:spPr bwMode="auto">
          <a:xfrm>
            <a:off x="1928813"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14" name="Rectangle 113"/>
          <p:cNvSpPr>
            <a:spLocks noChangeArrowheads="1"/>
          </p:cNvSpPr>
          <p:nvPr/>
        </p:nvSpPr>
        <p:spPr bwMode="auto">
          <a:xfrm>
            <a:off x="2286000"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15" name="Rectangle 114"/>
          <p:cNvSpPr>
            <a:spLocks noChangeArrowheads="1"/>
          </p:cNvSpPr>
          <p:nvPr/>
        </p:nvSpPr>
        <p:spPr bwMode="auto">
          <a:xfrm>
            <a:off x="2643188"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16" name="Rectangle 115"/>
          <p:cNvSpPr>
            <a:spLocks noChangeArrowheads="1"/>
          </p:cNvSpPr>
          <p:nvPr/>
        </p:nvSpPr>
        <p:spPr bwMode="auto">
          <a:xfrm>
            <a:off x="3000375"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17" name="Rectangle 116"/>
          <p:cNvSpPr>
            <a:spLocks noChangeArrowheads="1"/>
          </p:cNvSpPr>
          <p:nvPr/>
        </p:nvSpPr>
        <p:spPr bwMode="auto">
          <a:xfrm>
            <a:off x="3357563"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18" name="Rectangle 117"/>
          <p:cNvSpPr>
            <a:spLocks noChangeArrowheads="1"/>
          </p:cNvSpPr>
          <p:nvPr/>
        </p:nvSpPr>
        <p:spPr bwMode="auto">
          <a:xfrm>
            <a:off x="4500563"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19" name="Rectangle 118"/>
          <p:cNvSpPr>
            <a:spLocks noChangeArrowheads="1"/>
          </p:cNvSpPr>
          <p:nvPr/>
        </p:nvSpPr>
        <p:spPr bwMode="auto">
          <a:xfrm>
            <a:off x="4857750"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20" name="Rectangle 119"/>
          <p:cNvSpPr>
            <a:spLocks noChangeArrowheads="1"/>
          </p:cNvSpPr>
          <p:nvPr/>
        </p:nvSpPr>
        <p:spPr bwMode="auto">
          <a:xfrm>
            <a:off x="5214938"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21" name="Rectangle 120"/>
          <p:cNvSpPr>
            <a:spLocks noChangeArrowheads="1"/>
          </p:cNvSpPr>
          <p:nvPr/>
        </p:nvSpPr>
        <p:spPr bwMode="auto">
          <a:xfrm>
            <a:off x="5572125"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22" name="Rectangle 121"/>
          <p:cNvSpPr>
            <a:spLocks noChangeArrowheads="1"/>
          </p:cNvSpPr>
          <p:nvPr/>
        </p:nvSpPr>
        <p:spPr bwMode="auto">
          <a:xfrm>
            <a:off x="6643688"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23" name="Rectangle 122"/>
          <p:cNvSpPr>
            <a:spLocks noChangeArrowheads="1"/>
          </p:cNvSpPr>
          <p:nvPr/>
        </p:nvSpPr>
        <p:spPr bwMode="auto">
          <a:xfrm>
            <a:off x="6286500"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24" name="Rectangle 123"/>
          <p:cNvSpPr>
            <a:spLocks noChangeArrowheads="1"/>
          </p:cNvSpPr>
          <p:nvPr/>
        </p:nvSpPr>
        <p:spPr bwMode="auto">
          <a:xfrm>
            <a:off x="5929313"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25" name="Rectangle 124"/>
          <p:cNvSpPr>
            <a:spLocks noChangeArrowheads="1"/>
          </p:cNvSpPr>
          <p:nvPr/>
        </p:nvSpPr>
        <p:spPr bwMode="auto">
          <a:xfrm>
            <a:off x="7000875" y="4214813"/>
            <a:ext cx="276225" cy="204787"/>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defRPr/>
            </a:pPr>
            <a:endParaRPr lang="en-US" sz="1800">
              <a:solidFill>
                <a:schemeClr val="lt1"/>
              </a:solidFill>
              <a:latin typeface="+mn-lt"/>
              <a:cs typeface="+mn-cs"/>
            </a:endParaRPr>
          </a:p>
        </p:txBody>
      </p:sp>
      <p:sp>
        <p:nvSpPr>
          <p:cNvPr id="126" name="Rectangle 125"/>
          <p:cNvSpPr/>
          <p:nvPr/>
        </p:nvSpPr>
        <p:spPr>
          <a:xfrm>
            <a:off x="3714750" y="5000625"/>
            <a:ext cx="714375" cy="35718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AU" sz="1000" dirty="0">
                <a:latin typeface="Verdana" pitchFamily="34" charset="0"/>
              </a:rPr>
              <a:t>Joe</a:t>
            </a:r>
          </a:p>
          <a:p>
            <a:pPr algn="ctr">
              <a:defRPr/>
            </a:pPr>
            <a:r>
              <a:rPr lang="en-AU" sz="600" dirty="0">
                <a:latin typeface="Verdana" pitchFamily="34" charset="0"/>
              </a:rPr>
              <a:t>Harry</a:t>
            </a:r>
          </a:p>
          <a:p>
            <a:pPr algn="ctr">
              <a:defRPr/>
            </a:pPr>
            <a:r>
              <a:rPr lang="en-AU" sz="600" dirty="0">
                <a:latin typeface="Verdana" pitchFamily="34" charset="0"/>
              </a:rPr>
              <a:t>Mary</a:t>
            </a:r>
            <a:endParaRPr lang="en-US" sz="600" dirty="0">
              <a:latin typeface="Verdana" pitchFamily="34" charset="0"/>
            </a:endParaRPr>
          </a:p>
        </p:txBody>
      </p:sp>
      <p:sp>
        <p:nvSpPr>
          <p:cNvPr id="127" name="TextBox 126"/>
          <p:cNvSpPr txBox="1">
            <a:spLocks noChangeArrowheads="1"/>
          </p:cNvSpPr>
          <p:nvPr/>
        </p:nvSpPr>
        <p:spPr bwMode="auto">
          <a:xfrm>
            <a:off x="4357688" y="2357438"/>
            <a:ext cx="2643187" cy="400050"/>
          </a:xfrm>
          <a:prstGeom prst="rect">
            <a:avLst/>
          </a:prstGeom>
          <a:noFill/>
          <a:ln w="9525">
            <a:noFill/>
            <a:miter lim="800000"/>
            <a:headEnd/>
            <a:tailEnd/>
          </a:ln>
        </p:spPr>
        <p:txBody>
          <a:bodyPr>
            <a:spAutoFit/>
          </a:bodyPr>
          <a:lstStyle/>
          <a:p>
            <a:pPr algn="ctr"/>
            <a:r>
              <a:rPr lang="en-AU" sz="1000">
                <a:latin typeface="Verdana" pitchFamily="34" charset="0"/>
              </a:rPr>
              <a:t>Joe entra a la tabla exprés ganando </a:t>
            </a:r>
            <a:r>
              <a:rPr lang="en-AU" sz="1000" b="1">
                <a:latin typeface="Verdana" pitchFamily="34" charset="0"/>
              </a:rPr>
              <a:t>USD $ 500</a:t>
            </a:r>
            <a:endParaRPr lang="en-US" sz="1000" b="1">
              <a:latin typeface="Verdana" pitchFamily="34" charset="0"/>
            </a:endParaRPr>
          </a:p>
        </p:txBody>
      </p:sp>
      <p:sp>
        <p:nvSpPr>
          <p:cNvPr id="128" name="TextBox 127"/>
          <p:cNvSpPr txBox="1">
            <a:spLocks noChangeArrowheads="1"/>
          </p:cNvSpPr>
          <p:nvPr/>
        </p:nvSpPr>
        <p:spPr bwMode="auto">
          <a:xfrm>
            <a:off x="503238" y="1066800"/>
            <a:ext cx="8286750" cy="757238"/>
          </a:xfrm>
          <a:prstGeom prst="rect">
            <a:avLst/>
          </a:prstGeom>
          <a:noFill/>
          <a:ln w="9525">
            <a:noFill/>
            <a:miter lim="800000"/>
            <a:headEnd/>
            <a:tailEnd/>
          </a:ln>
        </p:spPr>
        <p:txBody>
          <a:bodyPr>
            <a:spAutoFit/>
          </a:bodyPr>
          <a:lstStyle/>
          <a:p>
            <a:pPr algn="ctr">
              <a:lnSpc>
                <a:spcPct val="120000"/>
              </a:lnSpc>
            </a:pPr>
            <a:r>
              <a:rPr lang="en-AU" sz="1800">
                <a:solidFill>
                  <a:srgbClr val="21428E"/>
                </a:solidFill>
                <a:latin typeface="Verdana" pitchFamily="34" charset="0"/>
              </a:rPr>
              <a:t>Cuando el nivel 1 de llena </a:t>
            </a:r>
            <a:r>
              <a:rPr lang="en-AU" sz="1800" b="1" u="sng">
                <a:solidFill>
                  <a:srgbClr val="21428E"/>
                </a:solidFill>
                <a:latin typeface="Verdana" pitchFamily="34" charset="0"/>
              </a:rPr>
              <a:t>2 NUEVAS tablas</a:t>
            </a:r>
            <a:r>
              <a:rPr lang="en-AU" sz="1800">
                <a:solidFill>
                  <a:srgbClr val="21428E"/>
                </a:solidFill>
                <a:latin typeface="Verdana" pitchFamily="34" charset="0"/>
              </a:rPr>
              <a:t> se forman con una NUEVA fila de 8 posiciones de nivel 1 debajo de cada NUEVA tabla</a:t>
            </a:r>
            <a:endParaRPr lang="en-US" sz="1800">
              <a:solidFill>
                <a:srgbClr val="21428E"/>
              </a:solidFill>
              <a:latin typeface="Verdana" pitchFamily="34" charset="0"/>
            </a:endParaRPr>
          </a:p>
        </p:txBody>
      </p:sp>
      <p:sp>
        <p:nvSpPr>
          <p:cNvPr id="129" name="TextBox 128"/>
          <p:cNvSpPr txBox="1">
            <a:spLocks noChangeArrowheads="1"/>
          </p:cNvSpPr>
          <p:nvPr/>
        </p:nvSpPr>
        <p:spPr bwMode="auto">
          <a:xfrm>
            <a:off x="785813" y="4500563"/>
            <a:ext cx="3713162" cy="276225"/>
          </a:xfrm>
          <a:prstGeom prst="rect">
            <a:avLst/>
          </a:prstGeom>
          <a:noFill/>
          <a:ln w="9525">
            <a:noFill/>
            <a:miter lim="800000"/>
            <a:headEnd/>
            <a:tailEnd/>
          </a:ln>
        </p:spPr>
        <p:txBody>
          <a:bodyPr>
            <a:spAutoFit/>
          </a:bodyPr>
          <a:lstStyle/>
          <a:p>
            <a:r>
              <a:rPr lang="en-AU" sz="1200" b="1">
                <a:solidFill>
                  <a:srgbClr val="FF0000"/>
                </a:solidFill>
                <a:latin typeface="Verdana" pitchFamily="34" charset="0"/>
              </a:rPr>
              <a:t>Nueva tabla #1 </a:t>
            </a:r>
            <a:r>
              <a:rPr lang="en-AU" sz="1200">
                <a:latin typeface="Verdana" pitchFamily="34" charset="0"/>
              </a:rPr>
              <a:t>– 8 posiciones de nivel 1 </a:t>
            </a:r>
            <a:endParaRPr lang="en-US" sz="1200">
              <a:latin typeface="Verdana" pitchFamily="34" charset="0"/>
            </a:endParaRPr>
          </a:p>
        </p:txBody>
      </p:sp>
      <p:sp>
        <p:nvSpPr>
          <p:cNvPr id="130" name="TextBox 129"/>
          <p:cNvSpPr txBox="1">
            <a:spLocks noChangeArrowheads="1"/>
          </p:cNvSpPr>
          <p:nvPr/>
        </p:nvSpPr>
        <p:spPr bwMode="auto">
          <a:xfrm>
            <a:off x="4500563" y="4500563"/>
            <a:ext cx="3467100" cy="276225"/>
          </a:xfrm>
          <a:prstGeom prst="rect">
            <a:avLst/>
          </a:prstGeom>
          <a:noFill/>
          <a:ln w="9525">
            <a:noFill/>
            <a:miter lim="800000"/>
            <a:headEnd/>
            <a:tailEnd/>
          </a:ln>
        </p:spPr>
        <p:txBody>
          <a:bodyPr>
            <a:spAutoFit/>
          </a:bodyPr>
          <a:lstStyle/>
          <a:p>
            <a:r>
              <a:rPr lang="en-AU" sz="1200" b="1">
                <a:solidFill>
                  <a:srgbClr val="FF0000"/>
                </a:solidFill>
                <a:latin typeface="Verdana" pitchFamily="34" charset="0"/>
              </a:rPr>
              <a:t>Nueva tabla #2 </a:t>
            </a:r>
            <a:r>
              <a:rPr lang="en-AU" sz="1200">
                <a:latin typeface="Verdana" pitchFamily="34" charset="0"/>
              </a:rPr>
              <a:t>– 8 posiciones de nivel 1</a:t>
            </a:r>
            <a:endParaRPr lang="en-US" sz="1200">
              <a:latin typeface="Verdana" pitchFamily="34" charset="0"/>
            </a:endParaRPr>
          </a:p>
        </p:txBody>
      </p:sp>
      <p:sp>
        <p:nvSpPr>
          <p:cNvPr id="131" name="TextBox 130"/>
          <p:cNvSpPr txBox="1">
            <a:spLocks noChangeArrowheads="1"/>
          </p:cNvSpPr>
          <p:nvPr/>
        </p:nvSpPr>
        <p:spPr bwMode="auto">
          <a:xfrm>
            <a:off x="214313" y="4214813"/>
            <a:ext cx="642937" cy="215900"/>
          </a:xfrm>
          <a:prstGeom prst="rect">
            <a:avLst/>
          </a:prstGeom>
          <a:noFill/>
          <a:ln w="9525">
            <a:noFill/>
            <a:miter lim="800000"/>
            <a:headEnd/>
            <a:tailEnd/>
          </a:ln>
        </p:spPr>
        <p:txBody>
          <a:bodyPr>
            <a:spAutoFit/>
          </a:bodyPr>
          <a:lstStyle/>
          <a:p>
            <a:r>
              <a:rPr lang="en-AU" sz="800">
                <a:latin typeface="Verdana" pitchFamily="34" charset="0"/>
              </a:rPr>
              <a:t>Nivel 1</a:t>
            </a:r>
            <a:endParaRPr lang="en-US" sz="800">
              <a:latin typeface="Verdana" pitchFamily="34" charset="0"/>
            </a:endParaRPr>
          </a:p>
        </p:txBody>
      </p:sp>
      <p:sp>
        <p:nvSpPr>
          <p:cNvPr id="132" name="TextBox 131"/>
          <p:cNvSpPr txBox="1">
            <a:spLocks noChangeArrowheads="1"/>
          </p:cNvSpPr>
          <p:nvPr/>
        </p:nvSpPr>
        <p:spPr bwMode="auto">
          <a:xfrm>
            <a:off x="7358063" y="4214813"/>
            <a:ext cx="642937" cy="215900"/>
          </a:xfrm>
          <a:prstGeom prst="rect">
            <a:avLst/>
          </a:prstGeom>
          <a:noFill/>
          <a:ln w="9525">
            <a:noFill/>
            <a:miter lim="800000"/>
            <a:headEnd/>
            <a:tailEnd/>
          </a:ln>
        </p:spPr>
        <p:txBody>
          <a:bodyPr>
            <a:spAutoFit/>
          </a:bodyPr>
          <a:lstStyle/>
          <a:p>
            <a:r>
              <a:rPr lang="en-AU" sz="800">
                <a:latin typeface="Verdana" pitchFamily="34" charset="0"/>
              </a:rPr>
              <a:t>Nivel 1</a:t>
            </a:r>
            <a:endParaRPr lang="en-US" sz="800">
              <a:latin typeface="Verdana" pitchFamily="34" charset="0"/>
            </a:endParaRPr>
          </a:p>
        </p:txBody>
      </p:sp>
      <p:sp>
        <p:nvSpPr>
          <p:cNvPr id="133" name="TextBox 132"/>
          <p:cNvSpPr txBox="1">
            <a:spLocks noChangeArrowheads="1"/>
          </p:cNvSpPr>
          <p:nvPr/>
        </p:nvSpPr>
        <p:spPr bwMode="auto">
          <a:xfrm>
            <a:off x="7358063" y="3857625"/>
            <a:ext cx="642937" cy="215900"/>
          </a:xfrm>
          <a:prstGeom prst="rect">
            <a:avLst/>
          </a:prstGeom>
          <a:noFill/>
          <a:ln w="9525">
            <a:noFill/>
            <a:miter lim="800000"/>
            <a:headEnd/>
            <a:tailEnd/>
          </a:ln>
        </p:spPr>
        <p:txBody>
          <a:bodyPr>
            <a:spAutoFit/>
          </a:bodyPr>
          <a:lstStyle/>
          <a:p>
            <a:r>
              <a:rPr lang="en-AU" sz="800">
                <a:latin typeface="Verdana" pitchFamily="34" charset="0"/>
              </a:rPr>
              <a:t>Nivel 2</a:t>
            </a:r>
            <a:endParaRPr lang="en-US" sz="800">
              <a:latin typeface="Verdana" pitchFamily="34" charset="0"/>
            </a:endParaRPr>
          </a:p>
        </p:txBody>
      </p:sp>
      <p:sp>
        <p:nvSpPr>
          <p:cNvPr id="134" name="TextBox 133"/>
          <p:cNvSpPr txBox="1">
            <a:spLocks noChangeArrowheads="1"/>
          </p:cNvSpPr>
          <p:nvPr/>
        </p:nvSpPr>
        <p:spPr bwMode="auto">
          <a:xfrm>
            <a:off x="285750" y="3857625"/>
            <a:ext cx="642938" cy="215900"/>
          </a:xfrm>
          <a:prstGeom prst="rect">
            <a:avLst/>
          </a:prstGeom>
          <a:noFill/>
          <a:ln w="9525">
            <a:noFill/>
            <a:miter lim="800000"/>
            <a:headEnd/>
            <a:tailEnd/>
          </a:ln>
        </p:spPr>
        <p:txBody>
          <a:bodyPr>
            <a:spAutoFit/>
          </a:bodyPr>
          <a:lstStyle/>
          <a:p>
            <a:r>
              <a:rPr lang="en-AU" sz="800">
                <a:latin typeface="Verdana" pitchFamily="34" charset="0"/>
              </a:rPr>
              <a:t>Nivel 2</a:t>
            </a:r>
            <a:endParaRPr lang="en-US" sz="800">
              <a:latin typeface="Verdana" pitchFamily="34" charset="0"/>
            </a:endParaRPr>
          </a:p>
        </p:txBody>
      </p:sp>
      <p:sp>
        <p:nvSpPr>
          <p:cNvPr id="135" name="TextBox 134"/>
          <p:cNvSpPr txBox="1">
            <a:spLocks noChangeArrowheads="1"/>
          </p:cNvSpPr>
          <p:nvPr/>
        </p:nvSpPr>
        <p:spPr bwMode="auto">
          <a:xfrm>
            <a:off x="642938" y="3429000"/>
            <a:ext cx="642937" cy="215900"/>
          </a:xfrm>
          <a:prstGeom prst="rect">
            <a:avLst/>
          </a:prstGeom>
          <a:noFill/>
          <a:ln w="9525">
            <a:noFill/>
            <a:miter lim="800000"/>
            <a:headEnd/>
            <a:tailEnd/>
          </a:ln>
        </p:spPr>
        <p:txBody>
          <a:bodyPr>
            <a:spAutoFit/>
          </a:bodyPr>
          <a:lstStyle/>
          <a:p>
            <a:r>
              <a:rPr lang="en-AU" sz="800">
                <a:latin typeface="Verdana" pitchFamily="34" charset="0"/>
              </a:rPr>
              <a:t>Nivel 3</a:t>
            </a:r>
            <a:endParaRPr lang="en-US" sz="800">
              <a:latin typeface="Verdana" pitchFamily="34" charset="0"/>
            </a:endParaRPr>
          </a:p>
        </p:txBody>
      </p:sp>
      <p:sp>
        <p:nvSpPr>
          <p:cNvPr id="136" name="TextBox 135"/>
          <p:cNvSpPr txBox="1">
            <a:spLocks noChangeArrowheads="1"/>
          </p:cNvSpPr>
          <p:nvPr/>
        </p:nvSpPr>
        <p:spPr bwMode="auto">
          <a:xfrm>
            <a:off x="7072313" y="3429000"/>
            <a:ext cx="642937" cy="215900"/>
          </a:xfrm>
          <a:prstGeom prst="rect">
            <a:avLst/>
          </a:prstGeom>
          <a:noFill/>
          <a:ln w="9525">
            <a:noFill/>
            <a:miter lim="800000"/>
            <a:headEnd/>
            <a:tailEnd/>
          </a:ln>
        </p:spPr>
        <p:txBody>
          <a:bodyPr>
            <a:spAutoFit/>
          </a:bodyPr>
          <a:lstStyle/>
          <a:p>
            <a:r>
              <a:rPr lang="en-AU" sz="800">
                <a:latin typeface="Verdana" pitchFamily="34" charset="0"/>
              </a:rPr>
              <a:t>Nivel 3</a:t>
            </a:r>
            <a:endParaRPr lang="en-US" sz="800">
              <a:latin typeface="Verdana" pitchFamily="34" charset="0"/>
            </a:endParaRPr>
          </a:p>
        </p:txBody>
      </p:sp>
      <p:sp>
        <p:nvSpPr>
          <p:cNvPr id="137" name="TextBox 136"/>
          <p:cNvSpPr txBox="1">
            <a:spLocks noChangeArrowheads="1"/>
          </p:cNvSpPr>
          <p:nvPr/>
        </p:nvSpPr>
        <p:spPr bwMode="auto">
          <a:xfrm>
            <a:off x="1285875" y="3000375"/>
            <a:ext cx="642938" cy="215900"/>
          </a:xfrm>
          <a:prstGeom prst="rect">
            <a:avLst/>
          </a:prstGeom>
          <a:noFill/>
          <a:ln w="9525">
            <a:noFill/>
            <a:miter lim="800000"/>
            <a:headEnd/>
            <a:tailEnd/>
          </a:ln>
        </p:spPr>
        <p:txBody>
          <a:bodyPr>
            <a:spAutoFit/>
          </a:bodyPr>
          <a:lstStyle/>
          <a:p>
            <a:r>
              <a:rPr lang="en-AU" sz="800">
                <a:latin typeface="Verdana" pitchFamily="34" charset="0"/>
              </a:rPr>
              <a:t>Nivel 4</a:t>
            </a:r>
            <a:endParaRPr lang="en-US" sz="800">
              <a:latin typeface="Verdana" pitchFamily="34" charset="0"/>
            </a:endParaRPr>
          </a:p>
        </p:txBody>
      </p:sp>
      <p:sp>
        <p:nvSpPr>
          <p:cNvPr id="138" name="TextBox 137"/>
          <p:cNvSpPr txBox="1">
            <a:spLocks noChangeArrowheads="1"/>
          </p:cNvSpPr>
          <p:nvPr/>
        </p:nvSpPr>
        <p:spPr bwMode="auto">
          <a:xfrm>
            <a:off x="6429375" y="3000375"/>
            <a:ext cx="642938" cy="215900"/>
          </a:xfrm>
          <a:prstGeom prst="rect">
            <a:avLst/>
          </a:prstGeom>
          <a:noFill/>
          <a:ln w="9525">
            <a:noFill/>
            <a:miter lim="800000"/>
            <a:headEnd/>
            <a:tailEnd/>
          </a:ln>
        </p:spPr>
        <p:txBody>
          <a:bodyPr>
            <a:spAutoFit/>
          </a:bodyPr>
          <a:lstStyle/>
          <a:p>
            <a:r>
              <a:rPr lang="en-AU" sz="800">
                <a:latin typeface="Verdana" pitchFamily="34" charset="0"/>
              </a:rPr>
              <a:t>Nivel 4</a:t>
            </a:r>
            <a:endParaRPr lang="en-US" sz="800">
              <a:latin typeface="Verdana" pitchFamily="34" charset="0"/>
            </a:endParaRPr>
          </a:p>
        </p:txBody>
      </p:sp>
      <p:sp>
        <p:nvSpPr>
          <p:cNvPr id="139" name="Rectangle 138"/>
          <p:cNvSpPr/>
          <p:nvPr/>
        </p:nvSpPr>
        <p:spPr>
          <a:xfrm>
            <a:off x="3786188" y="5000625"/>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600" dirty="0">
              <a:solidFill>
                <a:schemeClr val="tx1"/>
              </a:solidFill>
              <a:latin typeface="Verdana" pitchFamily="34" charset="0"/>
            </a:endParaRPr>
          </a:p>
        </p:txBody>
      </p:sp>
      <p:sp>
        <p:nvSpPr>
          <p:cNvPr id="140" name="Rectangle 139"/>
          <p:cNvSpPr/>
          <p:nvPr/>
        </p:nvSpPr>
        <p:spPr>
          <a:xfrm>
            <a:off x="5286375" y="5429250"/>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600" dirty="0">
              <a:solidFill>
                <a:schemeClr val="tx1"/>
              </a:solidFill>
              <a:latin typeface="Verdana" pitchFamily="34" charset="0"/>
            </a:endParaRPr>
          </a:p>
        </p:txBody>
      </p:sp>
      <p:sp>
        <p:nvSpPr>
          <p:cNvPr id="141" name="Rectangle 140"/>
          <p:cNvSpPr/>
          <p:nvPr/>
        </p:nvSpPr>
        <p:spPr>
          <a:xfrm>
            <a:off x="2428875" y="5429250"/>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600" dirty="0">
              <a:solidFill>
                <a:schemeClr val="tx1"/>
              </a:solidFill>
              <a:latin typeface="Verdana" pitchFamily="34" charset="0"/>
            </a:endParaRPr>
          </a:p>
        </p:txBody>
      </p:sp>
      <p:sp>
        <p:nvSpPr>
          <p:cNvPr id="142" name="Rectangle 141"/>
          <p:cNvSpPr/>
          <p:nvPr/>
        </p:nvSpPr>
        <p:spPr>
          <a:xfrm>
            <a:off x="1785938" y="5857875"/>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600" dirty="0">
              <a:solidFill>
                <a:schemeClr val="tx1"/>
              </a:solidFill>
              <a:latin typeface="Verdana" pitchFamily="34" charset="0"/>
            </a:endParaRPr>
          </a:p>
        </p:txBody>
      </p:sp>
      <p:sp>
        <p:nvSpPr>
          <p:cNvPr id="143" name="Rectangle 142"/>
          <p:cNvSpPr/>
          <p:nvPr/>
        </p:nvSpPr>
        <p:spPr>
          <a:xfrm>
            <a:off x="3000375" y="5857875"/>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600" dirty="0">
              <a:solidFill>
                <a:schemeClr val="tx1"/>
              </a:solidFill>
              <a:latin typeface="Verdana" pitchFamily="34" charset="0"/>
            </a:endParaRPr>
          </a:p>
        </p:txBody>
      </p:sp>
      <p:sp>
        <p:nvSpPr>
          <p:cNvPr id="144" name="Rectangle 143"/>
          <p:cNvSpPr/>
          <p:nvPr/>
        </p:nvSpPr>
        <p:spPr>
          <a:xfrm>
            <a:off x="4643438" y="5857875"/>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AU" sz="600" dirty="0">
              <a:solidFill>
                <a:schemeClr val="tx1"/>
              </a:solidFill>
              <a:latin typeface="Verdana" pitchFamily="34" charset="0"/>
            </a:endParaRPr>
          </a:p>
          <a:p>
            <a:pPr algn="ctr">
              <a:defRPr/>
            </a:pPr>
            <a:endParaRPr lang="en-US" sz="600" dirty="0">
              <a:solidFill>
                <a:schemeClr val="tx1"/>
              </a:solidFill>
              <a:latin typeface="Verdana" pitchFamily="34" charset="0"/>
            </a:endParaRPr>
          </a:p>
        </p:txBody>
      </p:sp>
      <p:sp>
        <p:nvSpPr>
          <p:cNvPr id="145" name="Rectangle 144"/>
          <p:cNvSpPr/>
          <p:nvPr/>
        </p:nvSpPr>
        <p:spPr>
          <a:xfrm>
            <a:off x="5786438" y="5857875"/>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600" dirty="0">
              <a:solidFill>
                <a:schemeClr val="tx1"/>
              </a:solidFill>
              <a:latin typeface="Verdana" pitchFamily="34" charset="0"/>
            </a:endParaRPr>
          </a:p>
        </p:txBody>
      </p:sp>
      <p:sp>
        <p:nvSpPr>
          <p:cNvPr id="146" name="Rectangle 145"/>
          <p:cNvSpPr/>
          <p:nvPr/>
        </p:nvSpPr>
        <p:spPr>
          <a:xfrm>
            <a:off x="1428750" y="6286500"/>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600" dirty="0">
              <a:solidFill>
                <a:schemeClr val="tx1"/>
              </a:solidFill>
              <a:latin typeface="Verdana" pitchFamily="34" charset="0"/>
            </a:endParaRPr>
          </a:p>
        </p:txBody>
      </p:sp>
      <p:sp>
        <p:nvSpPr>
          <p:cNvPr id="147" name="Rectangle 146"/>
          <p:cNvSpPr/>
          <p:nvPr/>
        </p:nvSpPr>
        <p:spPr>
          <a:xfrm>
            <a:off x="2071688" y="6286500"/>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AU" sz="1000" dirty="0">
              <a:solidFill>
                <a:schemeClr val="tx1"/>
              </a:solidFill>
              <a:latin typeface="Verdana" pitchFamily="34" charset="0"/>
            </a:endParaRPr>
          </a:p>
        </p:txBody>
      </p:sp>
      <p:sp>
        <p:nvSpPr>
          <p:cNvPr id="148" name="Rectangle 147"/>
          <p:cNvSpPr/>
          <p:nvPr/>
        </p:nvSpPr>
        <p:spPr>
          <a:xfrm>
            <a:off x="2714625" y="6286500"/>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AU" sz="1000" dirty="0">
              <a:solidFill>
                <a:schemeClr val="tx1"/>
              </a:solidFill>
              <a:latin typeface="Verdana" pitchFamily="34" charset="0"/>
            </a:endParaRPr>
          </a:p>
        </p:txBody>
      </p:sp>
      <p:sp>
        <p:nvSpPr>
          <p:cNvPr id="149" name="Rectangle 148"/>
          <p:cNvSpPr/>
          <p:nvPr/>
        </p:nvSpPr>
        <p:spPr>
          <a:xfrm>
            <a:off x="4214813" y="6286500"/>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AU" sz="1000" dirty="0">
              <a:solidFill>
                <a:schemeClr val="tx1"/>
              </a:solidFill>
              <a:latin typeface="Verdana" pitchFamily="34" charset="0"/>
            </a:endParaRPr>
          </a:p>
        </p:txBody>
      </p:sp>
      <p:sp>
        <p:nvSpPr>
          <p:cNvPr id="150" name="Rectangle 149"/>
          <p:cNvSpPr/>
          <p:nvPr/>
        </p:nvSpPr>
        <p:spPr>
          <a:xfrm>
            <a:off x="4857750" y="6286500"/>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AU" sz="1000" dirty="0">
              <a:solidFill>
                <a:schemeClr val="tx1"/>
              </a:solidFill>
              <a:latin typeface="Verdana" pitchFamily="34" charset="0"/>
            </a:endParaRPr>
          </a:p>
        </p:txBody>
      </p:sp>
      <p:sp>
        <p:nvSpPr>
          <p:cNvPr id="151" name="Rectangle 150"/>
          <p:cNvSpPr/>
          <p:nvPr/>
        </p:nvSpPr>
        <p:spPr>
          <a:xfrm>
            <a:off x="5500688" y="6286500"/>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600" dirty="0">
              <a:solidFill>
                <a:schemeClr val="tx1"/>
              </a:solidFill>
              <a:latin typeface="Verdana" pitchFamily="34" charset="0"/>
            </a:endParaRPr>
          </a:p>
        </p:txBody>
      </p:sp>
      <p:sp>
        <p:nvSpPr>
          <p:cNvPr id="152" name="Rectangle 151"/>
          <p:cNvSpPr/>
          <p:nvPr/>
        </p:nvSpPr>
        <p:spPr>
          <a:xfrm>
            <a:off x="6143625" y="6286500"/>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AU" sz="1000" dirty="0">
              <a:solidFill>
                <a:schemeClr val="tx1"/>
              </a:solidFill>
              <a:latin typeface="Verdana" pitchFamily="34" charset="0"/>
            </a:endParaRPr>
          </a:p>
        </p:txBody>
      </p:sp>
      <p:sp>
        <p:nvSpPr>
          <p:cNvPr id="153" name="Rectangle 152"/>
          <p:cNvSpPr/>
          <p:nvPr/>
        </p:nvSpPr>
        <p:spPr>
          <a:xfrm>
            <a:off x="3357563" y="6286500"/>
            <a:ext cx="571500" cy="357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600" dirty="0">
              <a:solidFill>
                <a:schemeClr val="tx1"/>
              </a:solidFill>
              <a:latin typeface="Verdana" pitchFamily="34" charset="0"/>
            </a:endParaRPr>
          </a:p>
          <a:p>
            <a:pPr algn="ctr">
              <a:defRPr/>
            </a:pPr>
            <a:endParaRPr lang="en-US" sz="600" dirty="0">
              <a:solidFill>
                <a:schemeClr val="tx1"/>
              </a:solidFill>
              <a:latin typeface="Verdana" pitchFamily="34" charset="0"/>
            </a:endParaRPr>
          </a:p>
        </p:txBody>
      </p:sp>
      <p:sp>
        <p:nvSpPr>
          <p:cNvPr id="45117" name="TextBox 66"/>
          <p:cNvSpPr txBox="1">
            <a:spLocks noChangeArrowheads="1"/>
          </p:cNvSpPr>
          <p:nvPr/>
        </p:nvSpPr>
        <p:spPr bwMode="auto">
          <a:xfrm>
            <a:off x="2892425" y="5035550"/>
            <a:ext cx="642938" cy="215900"/>
          </a:xfrm>
          <a:prstGeom prst="rect">
            <a:avLst/>
          </a:prstGeom>
          <a:noFill/>
          <a:ln w="9525">
            <a:noFill/>
            <a:miter lim="800000"/>
            <a:headEnd/>
            <a:tailEnd/>
          </a:ln>
        </p:spPr>
        <p:txBody>
          <a:bodyPr>
            <a:spAutoFit/>
          </a:bodyPr>
          <a:lstStyle/>
          <a:p>
            <a:r>
              <a:rPr lang="en-AU" sz="800">
                <a:latin typeface="Verdana" pitchFamily="34" charset="0"/>
              </a:rPr>
              <a:t>Nivel 4</a:t>
            </a:r>
            <a:endParaRPr lang="en-US" sz="800">
              <a:latin typeface="Verdana" pitchFamily="34" charset="0"/>
            </a:endParaRPr>
          </a:p>
        </p:txBody>
      </p:sp>
      <p:sp>
        <p:nvSpPr>
          <p:cNvPr id="45118" name="TextBox 67"/>
          <p:cNvSpPr txBox="1">
            <a:spLocks noChangeArrowheads="1"/>
          </p:cNvSpPr>
          <p:nvPr/>
        </p:nvSpPr>
        <p:spPr bwMode="auto">
          <a:xfrm>
            <a:off x="1671638" y="5500688"/>
            <a:ext cx="642937" cy="215900"/>
          </a:xfrm>
          <a:prstGeom prst="rect">
            <a:avLst/>
          </a:prstGeom>
          <a:noFill/>
          <a:ln w="9525">
            <a:noFill/>
            <a:miter lim="800000"/>
            <a:headEnd/>
            <a:tailEnd/>
          </a:ln>
        </p:spPr>
        <p:txBody>
          <a:bodyPr>
            <a:spAutoFit/>
          </a:bodyPr>
          <a:lstStyle/>
          <a:p>
            <a:r>
              <a:rPr lang="en-AU" sz="800">
                <a:latin typeface="Verdana" pitchFamily="34" charset="0"/>
              </a:rPr>
              <a:t>Nivel 3</a:t>
            </a:r>
            <a:endParaRPr lang="en-US" sz="800">
              <a:latin typeface="Verdana" pitchFamily="34" charset="0"/>
            </a:endParaRPr>
          </a:p>
        </p:txBody>
      </p:sp>
      <p:sp>
        <p:nvSpPr>
          <p:cNvPr id="45119" name="TextBox 68"/>
          <p:cNvSpPr txBox="1">
            <a:spLocks noChangeArrowheads="1"/>
          </p:cNvSpPr>
          <p:nvPr/>
        </p:nvSpPr>
        <p:spPr bwMode="auto">
          <a:xfrm>
            <a:off x="1030288" y="5875338"/>
            <a:ext cx="642937" cy="215900"/>
          </a:xfrm>
          <a:prstGeom prst="rect">
            <a:avLst/>
          </a:prstGeom>
          <a:noFill/>
          <a:ln w="9525">
            <a:noFill/>
            <a:miter lim="800000"/>
            <a:headEnd/>
            <a:tailEnd/>
          </a:ln>
        </p:spPr>
        <p:txBody>
          <a:bodyPr>
            <a:spAutoFit/>
          </a:bodyPr>
          <a:lstStyle/>
          <a:p>
            <a:r>
              <a:rPr lang="en-AU" sz="800">
                <a:latin typeface="Verdana" pitchFamily="34" charset="0"/>
              </a:rPr>
              <a:t>Nivel 2</a:t>
            </a:r>
            <a:endParaRPr lang="en-US" sz="800">
              <a:latin typeface="Verdana" pitchFamily="34" charset="0"/>
            </a:endParaRPr>
          </a:p>
        </p:txBody>
      </p:sp>
      <p:sp>
        <p:nvSpPr>
          <p:cNvPr id="45120" name="TextBox 69"/>
          <p:cNvSpPr txBox="1">
            <a:spLocks noChangeArrowheads="1"/>
          </p:cNvSpPr>
          <p:nvPr/>
        </p:nvSpPr>
        <p:spPr bwMode="auto">
          <a:xfrm>
            <a:off x="701675" y="6313488"/>
            <a:ext cx="642938" cy="215900"/>
          </a:xfrm>
          <a:prstGeom prst="rect">
            <a:avLst/>
          </a:prstGeom>
          <a:noFill/>
          <a:ln w="9525">
            <a:noFill/>
            <a:miter lim="800000"/>
            <a:headEnd/>
            <a:tailEnd/>
          </a:ln>
        </p:spPr>
        <p:txBody>
          <a:bodyPr>
            <a:spAutoFit/>
          </a:bodyPr>
          <a:lstStyle/>
          <a:p>
            <a:r>
              <a:rPr lang="en-AU" sz="800">
                <a:latin typeface="Verdana" pitchFamily="34" charset="0"/>
              </a:rPr>
              <a:t>Nivel 1</a:t>
            </a:r>
            <a:endParaRPr lang="en-US" sz="800">
              <a:latin typeface="Verdana" pitchFamily="34" charset="0"/>
            </a:endParaRPr>
          </a:p>
        </p:txBody>
      </p:sp>
      <p:sp>
        <p:nvSpPr>
          <p:cNvPr id="158" name="TextBox 157"/>
          <p:cNvSpPr txBox="1">
            <a:spLocks noChangeArrowheads="1"/>
          </p:cNvSpPr>
          <p:nvPr/>
        </p:nvSpPr>
        <p:spPr bwMode="auto">
          <a:xfrm>
            <a:off x="5961063" y="4786313"/>
            <a:ext cx="2714625" cy="549275"/>
          </a:xfrm>
          <a:prstGeom prst="rect">
            <a:avLst/>
          </a:prstGeom>
          <a:noFill/>
          <a:ln w="9525">
            <a:noFill/>
            <a:miter lim="800000"/>
            <a:headEnd/>
            <a:tailEnd/>
          </a:ln>
        </p:spPr>
        <p:txBody>
          <a:bodyPr>
            <a:spAutoFit/>
          </a:bodyPr>
          <a:lstStyle/>
          <a:p>
            <a:r>
              <a:rPr lang="es-MX" sz="1000" b="1">
                <a:latin typeface="Verdana" pitchFamily="34" charset="0"/>
              </a:rPr>
              <a:t>Paso1:</a:t>
            </a:r>
            <a:r>
              <a:rPr lang="es-MX" sz="1000">
                <a:latin typeface="Verdana" pitchFamily="34" charset="0"/>
              </a:rPr>
              <a:t> El sistema busca a miembros con 2 ventas y los coloca en orden de arriba a abajo y de izquierda a derecha</a:t>
            </a:r>
          </a:p>
        </p:txBody>
      </p:sp>
      <p:sp>
        <p:nvSpPr>
          <p:cNvPr id="159" name="Rectangle 158"/>
          <p:cNvSpPr>
            <a:spLocks noChangeArrowheads="1"/>
          </p:cNvSpPr>
          <p:nvPr/>
        </p:nvSpPr>
        <p:spPr bwMode="auto">
          <a:xfrm>
            <a:off x="2428875" y="5429250"/>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en-AU" sz="1000">
                <a:latin typeface="Verdana" pitchFamily="34" charset="0"/>
              </a:rPr>
              <a:t>Harry</a:t>
            </a:r>
          </a:p>
          <a:p>
            <a:pPr algn="ctr"/>
            <a:r>
              <a:rPr lang="en-AU" sz="600">
                <a:latin typeface="Verdana" pitchFamily="34" charset="0"/>
              </a:rPr>
              <a:t>Sue</a:t>
            </a:r>
          </a:p>
          <a:p>
            <a:pPr algn="ctr"/>
            <a:r>
              <a:rPr lang="en-AU" sz="600" b="1">
                <a:solidFill>
                  <a:srgbClr val="FF0000"/>
                </a:solidFill>
                <a:latin typeface="Verdana" pitchFamily="34" charset="0"/>
              </a:rPr>
              <a:t>usted</a:t>
            </a:r>
            <a:endParaRPr lang="en-US" sz="600" b="1">
              <a:solidFill>
                <a:srgbClr val="FF0000"/>
              </a:solidFill>
              <a:latin typeface="Verdana" pitchFamily="34" charset="0"/>
            </a:endParaRPr>
          </a:p>
        </p:txBody>
      </p:sp>
      <p:sp>
        <p:nvSpPr>
          <p:cNvPr id="160" name="Rectangle 159"/>
          <p:cNvSpPr>
            <a:spLocks noChangeArrowheads="1"/>
          </p:cNvSpPr>
          <p:nvPr/>
        </p:nvSpPr>
        <p:spPr bwMode="auto">
          <a:xfrm>
            <a:off x="5286375" y="5429250"/>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en-AU" sz="1000">
                <a:latin typeface="Verdana" pitchFamily="34" charset="0"/>
              </a:rPr>
              <a:t>Mary</a:t>
            </a:r>
          </a:p>
          <a:p>
            <a:pPr algn="ctr"/>
            <a:r>
              <a:rPr lang="en-AU" sz="600">
                <a:latin typeface="Verdana" pitchFamily="34" charset="0"/>
              </a:rPr>
              <a:t>Tony </a:t>
            </a:r>
          </a:p>
          <a:p>
            <a:pPr algn="ctr"/>
            <a:r>
              <a:rPr lang="en-AU" sz="600">
                <a:latin typeface="Verdana" pitchFamily="34" charset="0"/>
              </a:rPr>
              <a:t>Jill</a:t>
            </a:r>
            <a:endParaRPr lang="en-US" sz="600">
              <a:latin typeface="Verdana" pitchFamily="34" charset="0"/>
            </a:endParaRPr>
          </a:p>
        </p:txBody>
      </p:sp>
      <p:sp>
        <p:nvSpPr>
          <p:cNvPr id="161" name="Rectangle 160"/>
          <p:cNvSpPr>
            <a:spLocks noChangeArrowheads="1"/>
          </p:cNvSpPr>
          <p:nvPr/>
        </p:nvSpPr>
        <p:spPr bwMode="auto">
          <a:xfrm>
            <a:off x="2992438" y="5857875"/>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en-AU" sz="1000">
                <a:latin typeface="Verdana" pitchFamily="34" charset="0"/>
              </a:rPr>
              <a:t>Tony</a:t>
            </a:r>
          </a:p>
          <a:p>
            <a:pPr algn="ctr"/>
            <a:r>
              <a:rPr lang="en-AU" sz="600">
                <a:latin typeface="Verdana" pitchFamily="34" charset="0"/>
              </a:rPr>
              <a:t>Helen</a:t>
            </a:r>
          </a:p>
          <a:p>
            <a:pPr algn="ctr"/>
            <a:r>
              <a:rPr lang="en-AU" sz="600">
                <a:latin typeface="Verdana" pitchFamily="34" charset="0"/>
              </a:rPr>
              <a:t>Adam</a:t>
            </a:r>
            <a:endParaRPr lang="en-US" sz="600">
              <a:latin typeface="Verdana" pitchFamily="34" charset="0"/>
            </a:endParaRPr>
          </a:p>
        </p:txBody>
      </p:sp>
      <p:sp>
        <p:nvSpPr>
          <p:cNvPr id="162" name="Rectangle 161"/>
          <p:cNvSpPr>
            <a:spLocks noChangeArrowheads="1"/>
          </p:cNvSpPr>
          <p:nvPr/>
        </p:nvSpPr>
        <p:spPr bwMode="auto">
          <a:xfrm>
            <a:off x="1428750" y="6286500"/>
            <a:ext cx="6604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en-AU" sz="1000" b="1">
                <a:solidFill>
                  <a:srgbClr val="FF0000"/>
                </a:solidFill>
                <a:latin typeface="Verdana" pitchFamily="34" charset="0"/>
              </a:rPr>
              <a:t>USTED</a:t>
            </a:r>
          </a:p>
          <a:p>
            <a:pPr algn="ctr"/>
            <a:r>
              <a:rPr lang="en-AU" sz="600">
                <a:latin typeface="Verdana" pitchFamily="34" charset="0"/>
              </a:rPr>
              <a:t>Tim</a:t>
            </a:r>
          </a:p>
          <a:p>
            <a:pPr algn="ctr"/>
            <a:r>
              <a:rPr lang="en-AU" sz="600">
                <a:latin typeface="Verdana" pitchFamily="34" charset="0"/>
              </a:rPr>
              <a:t>Abby</a:t>
            </a:r>
            <a:endParaRPr lang="en-US" sz="600">
              <a:latin typeface="Verdana" pitchFamily="34" charset="0"/>
            </a:endParaRPr>
          </a:p>
        </p:txBody>
      </p:sp>
      <p:sp>
        <p:nvSpPr>
          <p:cNvPr id="163" name="TextBox 162"/>
          <p:cNvSpPr txBox="1">
            <a:spLocks noChangeArrowheads="1"/>
          </p:cNvSpPr>
          <p:nvPr/>
        </p:nvSpPr>
        <p:spPr bwMode="auto">
          <a:xfrm>
            <a:off x="6142038" y="5254625"/>
            <a:ext cx="2714625" cy="549275"/>
          </a:xfrm>
          <a:prstGeom prst="rect">
            <a:avLst/>
          </a:prstGeom>
          <a:noFill/>
          <a:ln w="9525">
            <a:noFill/>
            <a:miter lim="800000"/>
            <a:headEnd/>
            <a:tailEnd/>
          </a:ln>
        </p:spPr>
        <p:txBody>
          <a:bodyPr>
            <a:spAutoFit/>
          </a:bodyPr>
          <a:lstStyle/>
          <a:p>
            <a:r>
              <a:rPr lang="es-MX" sz="1000" b="1">
                <a:latin typeface="Verdana" pitchFamily="34" charset="0"/>
              </a:rPr>
              <a:t>Paso2:</a:t>
            </a:r>
            <a:r>
              <a:rPr lang="es-MX" sz="1000">
                <a:latin typeface="Verdana" pitchFamily="34" charset="0"/>
              </a:rPr>
              <a:t>  El sistema busca a miembros con 1 venta y los coloca en orden de arriba a abajo y de izquierda a derecha</a:t>
            </a:r>
          </a:p>
        </p:txBody>
      </p:sp>
      <p:sp>
        <p:nvSpPr>
          <p:cNvPr id="164" name="Rectangle 163"/>
          <p:cNvSpPr>
            <a:spLocks noChangeArrowheads="1"/>
          </p:cNvSpPr>
          <p:nvPr/>
        </p:nvSpPr>
        <p:spPr bwMode="auto">
          <a:xfrm>
            <a:off x="1785938" y="5857875"/>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en-AU" sz="1000">
                <a:latin typeface="Verdana" pitchFamily="34" charset="0"/>
              </a:rPr>
              <a:t>Sue</a:t>
            </a:r>
          </a:p>
          <a:p>
            <a:pPr algn="ctr"/>
            <a:r>
              <a:rPr lang="en-AU" sz="600">
                <a:latin typeface="Verdana" pitchFamily="34" charset="0"/>
              </a:rPr>
              <a:t>Melissa</a:t>
            </a:r>
          </a:p>
          <a:p>
            <a:pPr algn="ctr"/>
            <a:endParaRPr lang="en-US" sz="600">
              <a:latin typeface="Verdana" pitchFamily="34" charset="0"/>
            </a:endParaRPr>
          </a:p>
        </p:txBody>
      </p:sp>
      <p:sp>
        <p:nvSpPr>
          <p:cNvPr id="165" name="Rectangle 164"/>
          <p:cNvSpPr>
            <a:spLocks noChangeArrowheads="1"/>
          </p:cNvSpPr>
          <p:nvPr/>
        </p:nvSpPr>
        <p:spPr bwMode="auto">
          <a:xfrm>
            <a:off x="4643438" y="5857875"/>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en-AU" sz="1000">
                <a:latin typeface="Verdana" pitchFamily="34" charset="0"/>
              </a:rPr>
              <a:t>Helen</a:t>
            </a:r>
          </a:p>
          <a:p>
            <a:pPr algn="ctr"/>
            <a:r>
              <a:rPr lang="en-AU" sz="600">
                <a:latin typeface="Verdana" pitchFamily="34" charset="0"/>
              </a:rPr>
              <a:t>Linda</a:t>
            </a:r>
          </a:p>
          <a:p>
            <a:pPr algn="ctr"/>
            <a:endParaRPr lang="en-US" sz="600">
              <a:latin typeface="Verdana" pitchFamily="34" charset="0"/>
            </a:endParaRPr>
          </a:p>
        </p:txBody>
      </p:sp>
      <p:sp>
        <p:nvSpPr>
          <p:cNvPr id="166" name="Rectangle 165"/>
          <p:cNvSpPr>
            <a:spLocks noChangeArrowheads="1"/>
          </p:cNvSpPr>
          <p:nvPr/>
        </p:nvSpPr>
        <p:spPr bwMode="auto">
          <a:xfrm>
            <a:off x="5786438" y="5857875"/>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en-AU" sz="1000">
                <a:latin typeface="Verdana" pitchFamily="34" charset="0"/>
              </a:rPr>
              <a:t>Peter</a:t>
            </a:r>
          </a:p>
          <a:p>
            <a:pPr algn="ctr"/>
            <a:r>
              <a:rPr lang="en-AU" sz="600">
                <a:latin typeface="Verdana" pitchFamily="34" charset="0"/>
              </a:rPr>
              <a:t>Greg</a:t>
            </a:r>
          </a:p>
          <a:p>
            <a:pPr algn="ctr"/>
            <a:endParaRPr lang="en-US" sz="600">
              <a:latin typeface="Verdana" pitchFamily="34" charset="0"/>
            </a:endParaRPr>
          </a:p>
        </p:txBody>
      </p:sp>
      <p:sp>
        <p:nvSpPr>
          <p:cNvPr id="167" name="Rectangle 166"/>
          <p:cNvSpPr>
            <a:spLocks noChangeArrowheads="1"/>
          </p:cNvSpPr>
          <p:nvPr/>
        </p:nvSpPr>
        <p:spPr bwMode="auto">
          <a:xfrm>
            <a:off x="5500688" y="6286500"/>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en-AU" sz="1000">
                <a:latin typeface="Verdana" pitchFamily="34" charset="0"/>
              </a:rPr>
              <a:t>Greg</a:t>
            </a:r>
          </a:p>
          <a:p>
            <a:pPr algn="ctr"/>
            <a:r>
              <a:rPr lang="en-AU" sz="600">
                <a:latin typeface="Verdana" pitchFamily="34" charset="0"/>
              </a:rPr>
              <a:t>Dan</a:t>
            </a:r>
          </a:p>
          <a:p>
            <a:pPr algn="ctr"/>
            <a:endParaRPr lang="en-US" sz="600">
              <a:latin typeface="Verdana" pitchFamily="34" charset="0"/>
            </a:endParaRPr>
          </a:p>
        </p:txBody>
      </p:sp>
      <p:sp>
        <p:nvSpPr>
          <p:cNvPr id="168" name="TextBox 167"/>
          <p:cNvSpPr txBox="1">
            <a:spLocks noChangeArrowheads="1"/>
          </p:cNvSpPr>
          <p:nvPr/>
        </p:nvSpPr>
        <p:spPr bwMode="auto">
          <a:xfrm>
            <a:off x="6429375" y="5729288"/>
            <a:ext cx="2714625" cy="701675"/>
          </a:xfrm>
          <a:prstGeom prst="rect">
            <a:avLst/>
          </a:prstGeom>
          <a:noFill/>
          <a:ln w="9525">
            <a:noFill/>
            <a:miter lim="800000"/>
            <a:headEnd/>
            <a:tailEnd/>
          </a:ln>
        </p:spPr>
        <p:txBody>
          <a:bodyPr>
            <a:spAutoFit/>
          </a:bodyPr>
          <a:lstStyle/>
          <a:p>
            <a:r>
              <a:rPr lang="es-MX" sz="1000" b="1">
                <a:latin typeface="Verdana" pitchFamily="34" charset="0"/>
              </a:rPr>
              <a:t>Paso3:</a:t>
            </a:r>
            <a:r>
              <a:rPr lang="es-MX" sz="1000">
                <a:latin typeface="Verdana" pitchFamily="34" charset="0"/>
              </a:rPr>
              <a:t> El sistema busca a miembros sin ventas y los coloca en orden de arriba a abajo y de izquierda a derecha</a:t>
            </a:r>
          </a:p>
          <a:p>
            <a:endParaRPr lang="es-MX" sz="1000">
              <a:latin typeface="Verdana" pitchFamily="34" charset="0"/>
            </a:endParaRPr>
          </a:p>
        </p:txBody>
      </p:sp>
      <p:sp>
        <p:nvSpPr>
          <p:cNvPr id="169" name="Rectangle 168"/>
          <p:cNvSpPr>
            <a:spLocks noChangeArrowheads="1"/>
          </p:cNvSpPr>
          <p:nvPr/>
        </p:nvSpPr>
        <p:spPr bwMode="auto">
          <a:xfrm>
            <a:off x="2071688" y="6286500"/>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en-AU" sz="1000">
                <a:latin typeface="Verdana" pitchFamily="34" charset="0"/>
              </a:rPr>
              <a:t>Tim</a:t>
            </a:r>
          </a:p>
          <a:p>
            <a:pPr algn="ctr"/>
            <a:endParaRPr lang="en-AU" sz="1000">
              <a:latin typeface="Verdana" pitchFamily="34" charset="0"/>
            </a:endParaRPr>
          </a:p>
        </p:txBody>
      </p:sp>
      <p:sp>
        <p:nvSpPr>
          <p:cNvPr id="170" name="Rectangle 169"/>
          <p:cNvSpPr>
            <a:spLocks noChangeArrowheads="1"/>
          </p:cNvSpPr>
          <p:nvPr/>
        </p:nvSpPr>
        <p:spPr bwMode="auto">
          <a:xfrm>
            <a:off x="2714625" y="6286500"/>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en-AU" sz="1000">
                <a:latin typeface="Verdana" pitchFamily="34" charset="0"/>
              </a:rPr>
              <a:t>Jill</a:t>
            </a:r>
          </a:p>
          <a:p>
            <a:pPr algn="ctr"/>
            <a:endParaRPr lang="en-AU" sz="1000">
              <a:latin typeface="Verdana" pitchFamily="34" charset="0"/>
            </a:endParaRPr>
          </a:p>
        </p:txBody>
      </p:sp>
      <p:sp>
        <p:nvSpPr>
          <p:cNvPr id="171" name="Rectangle 170"/>
          <p:cNvSpPr>
            <a:spLocks noChangeArrowheads="1"/>
          </p:cNvSpPr>
          <p:nvPr/>
        </p:nvSpPr>
        <p:spPr bwMode="auto">
          <a:xfrm>
            <a:off x="3357563" y="6286500"/>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en-AU" sz="1000">
                <a:latin typeface="Verdana" pitchFamily="34" charset="0"/>
              </a:rPr>
              <a:t>Abby</a:t>
            </a:r>
          </a:p>
          <a:p>
            <a:pPr algn="ctr"/>
            <a:endParaRPr lang="en-US" sz="600">
              <a:latin typeface="Verdana" pitchFamily="34" charset="0"/>
            </a:endParaRPr>
          </a:p>
          <a:p>
            <a:pPr algn="ctr"/>
            <a:endParaRPr lang="en-US" sz="600">
              <a:latin typeface="Verdana" pitchFamily="34" charset="0"/>
            </a:endParaRPr>
          </a:p>
        </p:txBody>
      </p:sp>
      <p:sp>
        <p:nvSpPr>
          <p:cNvPr id="172" name="Rectangle 171"/>
          <p:cNvSpPr>
            <a:spLocks noChangeArrowheads="1"/>
          </p:cNvSpPr>
          <p:nvPr/>
        </p:nvSpPr>
        <p:spPr bwMode="auto">
          <a:xfrm>
            <a:off x="4214813" y="6286500"/>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en-AU" sz="1000">
                <a:latin typeface="Verdana" pitchFamily="34" charset="0"/>
              </a:rPr>
              <a:t>Adam</a:t>
            </a:r>
          </a:p>
          <a:p>
            <a:pPr algn="ctr"/>
            <a:endParaRPr lang="en-AU" sz="1000">
              <a:latin typeface="Verdana" pitchFamily="34" charset="0"/>
            </a:endParaRPr>
          </a:p>
        </p:txBody>
      </p:sp>
      <p:sp>
        <p:nvSpPr>
          <p:cNvPr id="173" name="Rectangle 172"/>
          <p:cNvSpPr>
            <a:spLocks noChangeArrowheads="1"/>
          </p:cNvSpPr>
          <p:nvPr/>
        </p:nvSpPr>
        <p:spPr bwMode="auto">
          <a:xfrm>
            <a:off x="4857750" y="6286500"/>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en-AU" sz="1000">
                <a:latin typeface="Verdana" pitchFamily="34" charset="0"/>
              </a:rPr>
              <a:t>Linda</a:t>
            </a:r>
          </a:p>
          <a:p>
            <a:pPr algn="ctr"/>
            <a:endParaRPr lang="en-AU" sz="1000">
              <a:latin typeface="Verdana" pitchFamily="34" charset="0"/>
            </a:endParaRPr>
          </a:p>
        </p:txBody>
      </p:sp>
      <p:sp>
        <p:nvSpPr>
          <p:cNvPr id="174" name="Rectangle 173"/>
          <p:cNvSpPr>
            <a:spLocks noChangeArrowheads="1"/>
          </p:cNvSpPr>
          <p:nvPr/>
        </p:nvSpPr>
        <p:spPr bwMode="auto">
          <a:xfrm>
            <a:off x="6143625" y="6286500"/>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en-AU" sz="1000">
                <a:latin typeface="Verdana" pitchFamily="34" charset="0"/>
              </a:rPr>
              <a:t>Dan</a:t>
            </a:r>
          </a:p>
          <a:p>
            <a:pPr algn="ctr"/>
            <a:endParaRPr lang="en-AU" sz="1000">
              <a:latin typeface="Verdana" pitchFamily="34" charset="0"/>
            </a:endParaRPr>
          </a:p>
        </p:txBody>
      </p:sp>
      <p:sp>
        <p:nvSpPr>
          <p:cNvPr id="175" name="Rectangle 174"/>
          <p:cNvSpPr>
            <a:spLocks noChangeArrowheads="1"/>
          </p:cNvSpPr>
          <p:nvPr/>
        </p:nvSpPr>
        <p:spPr bwMode="auto">
          <a:xfrm>
            <a:off x="3786188" y="5000625"/>
            <a:ext cx="571500" cy="357188"/>
          </a:xfrm>
          <a:prstGeom prst="rect">
            <a:avLst/>
          </a:prstGeom>
          <a:gradFill rotWithShape="1">
            <a:gsLst>
              <a:gs pos="0">
                <a:schemeClr val="folHlink"/>
              </a:gs>
              <a:gs pos="100000">
                <a:srgbClr val="EDEDED"/>
              </a:gs>
            </a:gsLst>
            <a:lin ang="5400000" scaled="1"/>
          </a:gradFill>
          <a:ln w="6350" algn="ctr">
            <a:solidFill>
              <a:srgbClr val="000000"/>
            </a:solidFill>
            <a:miter lim="800000"/>
            <a:headEnd/>
            <a:tailEnd/>
          </a:ln>
        </p:spPr>
        <p:txBody>
          <a:bodyPr anchor="ctr"/>
          <a:lstStyle/>
          <a:p>
            <a:pPr algn="ctr"/>
            <a:r>
              <a:rPr lang="en-AU" sz="1000">
                <a:latin typeface="Verdana" pitchFamily="34" charset="0"/>
              </a:rPr>
              <a:t>Joe</a:t>
            </a:r>
          </a:p>
          <a:p>
            <a:pPr algn="ctr"/>
            <a:r>
              <a:rPr lang="en-AU" sz="600">
                <a:latin typeface="Verdana" pitchFamily="34" charset="0"/>
              </a:rPr>
              <a:t>Harry</a:t>
            </a:r>
          </a:p>
          <a:p>
            <a:pPr algn="ctr"/>
            <a:r>
              <a:rPr lang="en-AU" sz="600">
                <a:latin typeface="Verdana" pitchFamily="34" charset="0"/>
              </a:rPr>
              <a:t>Mary</a:t>
            </a:r>
            <a:endParaRPr lang="en-US" sz="600">
              <a:latin typeface="Verdan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 calcmode="lin" valueType="num">
                                      <p:cBhvr additive="base">
                                        <p:cTn id="7" dur="500" fill="hold"/>
                                        <p:tgtEl>
                                          <p:spTgt spid="128"/>
                                        </p:tgtEl>
                                        <p:attrNameLst>
                                          <p:attrName>ppt_x</p:attrName>
                                        </p:attrNameLst>
                                      </p:cBhvr>
                                      <p:tavLst>
                                        <p:tav tm="0">
                                          <p:val>
                                            <p:strVal val="0-#ppt_w/2"/>
                                          </p:val>
                                        </p:tav>
                                        <p:tav tm="100000">
                                          <p:val>
                                            <p:strVal val="#ppt_x"/>
                                          </p:val>
                                        </p:tav>
                                      </p:tavLst>
                                    </p:anim>
                                    <p:anim calcmode="lin" valueType="num">
                                      <p:cBhvr additive="base">
                                        <p:cTn id="8" dur="500" fill="hold"/>
                                        <p:tgtEl>
                                          <p:spTgt spid="1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0"/>
                                        </p:tgtEl>
                                        <p:attrNameLst>
                                          <p:attrName>style.visibility</p:attrName>
                                        </p:attrNameLst>
                                      </p:cBhvr>
                                      <p:to>
                                        <p:strVal val="visible"/>
                                      </p:to>
                                    </p:set>
                                    <p:anim calcmode="lin" valueType="num">
                                      <p:cBhvr additive="base">
                                        <p:cTn id="12" dur="1000" fill="hold"/>
                                        <p:tgtEl>
                                          <p:spTgt spid="130"/>
                                        </p:tgtEl>
                                        <p:attrNameLst>
                                          <p:attrName>ppt_x</p:attrName>
                                        </p:attrNameLst>
                                      </p:cBhvr>
                                      <p:tavLst>
                                        <p:tav tm="0">
                                          <p:val>
                                            <p:strVal val="0-#ppt_w/2"/>
                                          </p:val>
                                        </p:tav>
                                        <p:tav tm="100000">
                                          <p:val>
                                            <p:strVal val="#ppt_x"/>
                                          </p:val>
                                        </p:tav>
                                      </p:tavLst>
                                    </p:anim>
                                    <p:anim calcmode="lin" valueType="num">
                                      <p:cBhvr additive="base">
                                        <p:cTn id="13" dur="1000" fill="hold"/>
                                        <p:tgtEl>
                                          <p:spTgt spid="130"/>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96"/>
                                        </p:tgtEl>
                                        <p:attrNameLst>
                                          <p:attrName>style.visibility</p:attrName>
                                        </p:attrNameLst>
                                      </p:cBhvr>
                                      <p:to>
                                        <p:strVal val="visible"/>
                                      </p:to>
                                    </p:set>
                                    <p:anim calcmode="lin" valueType="num">
                                      <p:cBhvr additive="base">
                                        <p:cTn id="16" dur="1000" fill="hold"/>
                                        <p:tgtEl>
                                          <p:spTgt spid="96"/>
                                        </p:tgtEl>
                                        <p:attrNameLst>
                                          <p:attrName>ppt_x</p:attrName>
                                        </p:attrNameLst>
                                      </p:cBhvr>
                                      <p:tavLst>
                                        <p:tav tm="0">
                                          <p:val>
                                            <p:strVal val="0-#ppt_w/2"/>
                                          </p:val>
                                        </p:tav>
                                        <p:tav tm="100000">
                                          <p:val>
                                            <p:strVal val="#ppt_x"/>
                                          </p:val>
                                        </p:tav>
                                      </p:tavLst>
                                    </p:anim>
                                    <p:anim calcmode="lin" valueType="num">
                                      <p:cBhvr additive="base">
                                        <p:cTn id="17" dur="1000" fill="hold"/>
                                        <p:tgtEl>
                                          <p:spTgt spid="96"/>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02"/>
                                        </p:tgtEl>
                                        <p:attrNameLst>
                                          <p:attrName>style.visibility</p:attrName>
                                        </p:attrNameLst>
                                      </p:cBhvr>
                                      <p:to>
                                        <p:strVal val="visible"/>
                                      </p:to>
                                    </p:set>
                                    <p:anim calcmode="lin" valueType="num">
                                      <p:cBhvr additive="base">
                                        <p:cTn id="20" dur="1000" fill="hold"/>
                                        <p:tgtEl>
                                          <p:spTgt spid="102"/>
                                        </p:tgtEl>
                                        <p:attrNameLst>
                                          <p:attrName>ppt_x</p:attrName>
                                        </p:attrNameLst>
                                      </p:cBhvr>
                                      <p:tavLst>
                                        <p:tav tm="0">
                                          <p:val>
                                            <p:strVal val="0-#ppt_w/2"/>
                                          </p:val>
                                        </p:tav>
                                        <p:tav tm="100000">
                                          <p:val>
                                            <p:strVal val="#ppt_x"/>
                                          </p:val>
                                        </p:tav>
                                      </p:tavLst>
                                    </p:anim>
                                    <p:anim calcmode="lin" valueType="num">
                                      <p:cBhvr additive="base">
                                        <p:cTn id="21" dur="1000" fill="hold"/>
                                        <p:tgtEl>
                                          <p:spTgt spid="102"/>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additive="base">
                                        <p:cTn id="24" dur="1000" fill="hold"/>
                                        <p:tgtEl>
                                          <p:spTgt spid="98"/>
                                        </p:tgtEl>
                                        <p:attrNameLst>
                                          <p:attrName>ppt_x</p:attrName>
                                        </p:attrNameLst>
                                      </p:cBhvr>
                                      <p:tavLst>
                                        <p:tav tm="0">
                                          <p:val>
                                            <p:strVal val="0-#ppt_w/2"/>
                                          </p:val>
                                        </p:tav>
                                        <p:tav tm="100000">
                                          <p:val>
                                            <p:strVal val="#ppt_x"/>
                                          </p:val>
                                        </p:tav>
                                      </p:tavLst>
                                    </p:anim>
                                    <p:anim calcmode="lin" valueType="num">
                                      <p:cBhvr additive="base">
                                        <p:cTn id="25" dur="1000" fill="hold"/>
                                        <p:tgtEl>
                                          <p:spTgt spid="98"/>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03"/>
                                        </p:tgtEl>
                                        <p:attrNameLst>
                                          <p:attrName>style.visibility</p:attrName>
                                        </p:attrNameLst>
                                      </p:cBhvr>
                                      <p:to>
                                        <p:strVal val="visible"/>
                                      </p:to>
                                    </p:set>
                                    <p:anim calcmode="lin" valueType="num">
                                      <p:cBhvr additive="base">
                                        <p:cTn id="28" dur="1000" fill="hold"/>
                                        <p:tgtEl>
                                          <p:spTgt spid="103"/>
                                        </p:tgtEl>
                                        <p:attrNameLst>
                                          <p:attrName>ppt_x</p:attrName>
                                        </p:attrNameLst>
                                      </p:cBhvr>
                                      <p:tavLst>
                                        <p:tav tm="0">
                                          <p:val>
                                            <p:strVal val="0-#ppt_w/2"/>
                                          </p:val>
                                        </p:tav>
                                        <p:tav tm="100000">
                                          <p:val>
                                            <p:strVal val="#ppt_x"/>
                                          </p:val>
                                        </p:tav>
                                      </p:tavLst>
                                    </p:anim>
                                    <p:anim calcmode="lin" valueType="num">
                                      <p:cBhvr additive="base">
                                        <p:cTn id="29" dur="1000" fill="hold"/>
                                        <p:tgtEl>
                                          <p:spTgt spid="103"/>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additive="base">
                                        <p:cTn id="32" dur="1000" fill="hold"/>
                                        <p:tgtEl>
                                          <p:spTgt spid="104"/>
                                        </p:tgtEl>
                                        <p:attrNameLst>
                                          <p:attrName>ppt_x</p:attrName>
                                        </p:attrNameLst>
                                      </p:cBhvr>
                                      <p:tavLst>
                                        <p:tav tm="0">
                                          <p:val>
                                            <p:strVal val="0-#ppt_w/2"/>
                                          </p:val>
                                        </p:tav>
                                        <p:tav tm="100000">
                                          <p:val>
                                            <p:strVal val="#ppt_x"/>
                                          </p:val>
                                        </p:tav>
                                      </p:tavLst>
                                    </p:anim>
                                    <p:anim calcmode="lin" valueType="num">
                                      <p:cBhvr additive="base">
                                        <p:cTn id="33" dur="1000" fill="hold"/>
                                        <p:tgtEl>
                                          <p:spTgt spid="104"/>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7"/>
                                        </p:tgtEl>
                                        <p:attrNameLst>
                                          <p:attrName>style.visibility</p:attrName>
                                        </p:attrNameLst>
                                      </p:cBhvr>
                                      <p:to>
                                        <p:strVal val="visible"/>
                                      </p:to>
                                    </p:set>
                                    <p:anim calcmode="lin" valueType="num">
                                      <p:cBhvr additive="base">
                                        <p:cTn id="36" dur="1000" fill="hold"/>
                                        <p:tgtEl>
                                          <p:spTgt spid="117"/>
                                        </p:tgtEl>
                                        <p:attrNameLst>
                                          <p:attrName>ppt_x</p:attrName>
                                        </p:attrNameLst>
                                      </p:cBhvr>
                                      <p:tavLst>
                                        <p:tav tm="0">
                                          <p:val>
                                            <p:strVal val="0-#ppt_w/2"/>
                                          </p:val>
                                        </p:tav>
                                        <p:tav tm="100000">
                                          <p:val>
                                            <p:strVal val="#ppt_x"/>
                                          </p:val>
                                        </p:tav>
                                      </p:tavLst>
                                    </p:anim>
                                    <p:anim calcmode="lin" valueType="num">
                                      <p:cBhvr additive="base">
                                        <p:cTn id="37" dur="1000" fill="hold"/>
                                        <p:tgtEl>
                                          <p:spTgt spid="117"/>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additive="base">
                                        <p:cTn id="40" dur="1000" fill="hold"/>
                                        <p:tgtEl>
                                          <p:spTgt spid="100"/>
                                        </p:tgtEl>
                                        <p:attrNameLst>
                                          <p:attrName>ppt_x</p:attrName>
                                        </p:attrNameLst>
                                      </p:cBhvr>
                                      <p:tavLst>
                                        <p:tav tm="0">
                                          <p:val>
                                            <p:strVal val="0-#ppt_w/2"/>
                                          </p:val>
                                        </p:tav>
                                        <p:tav tm="100000">
                                          <p:val>
                                            <p:strVal val="#ppt_x"/>
                                          </p:val>
                                        </p:tav>
                                      </p:tavLst>
                                    </p:anim>
                                    <p:anim calcmode="lin" valueType="num">
                                      <p:cBhvr additive="base">
                                        <p:cTn id="41" dur="1000" fill="hold"/>
                                        <p:tgtEl>
                                          <p:spTgt spid="100"/>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additive="base">
                                        <p:cTn id="44" dur="1000" fill="hold"/>
                                        <p:tgtEl>
                                          <p:spTgt spid="105"/>
                                        </p:tgtEl>
                                        <p:attrNameLst>
                                          <p:attrName>ppt_x</p:attrName>
                                        </p:attrNameLst>
                                      </p:cBhvr>
                                      <p:tavLst>
                                        <p:tav tm="0">
                                          <p:val>
                                            <p:strVal val="0-#ppt_w/2"/>
                                          </p:val>
                                        </p:tav>
                                        <p:tav tm="100000">
                                          <p:val>
                                            <p:strVal val="#ppt_x"/>
                                          </p:val>
                                        </p:tav>
                                      </p:tavLst>
                                    </p:anim>
                                    <p:anim calcmode="lin" valueType="num">
                                      <p:cBhvr additive="base">
                                        <p:cTn id="45" dur="1000" fill="hold"/>
                                        <p:tgtEl>
                                          <p:spTgt spid="105"/>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116"/>
                                        </p:tgtEl>
                                        <p:attrNameLst>
                                          <p:attrName>style.visibility</p:attrName>
                                        </p:attrNameLst>
                                      </p:cBhvr>
                                      <p:to>
                                        <p:strVal val="visible"/>
                                      </p:to>
                                    </p:set>
                                    <p:anim calcmode="lin" valueType="num">
                                      <p:cBhvr additive="base">
                                        <p:cTn id="48" dur="1000" fill="hold"/>
                                        <p:tgtEl>
                                          <p:spTgt spid="116"/>
                                        </p:tgtEl>
                                        <p:attrNameLst>
                                          <p:attrName>ppt_x</p:attrName>
                                        </p:attrNameLst>
                                      </p:cBhvr>
                                      <p:tavLst>
                                        <p:tav tm="0">
                                          <p:val>
                                            <p:strVal val="0-#ppt_w/2"/>
                                          </p:val>
                                        </p:tav>
                                        <p:tav tm="100000">
                                          <p:val>
                                            <p:strVal val="#ppt_x"/>
                                          </p:val>
                                        </p:tav>
                                      </p:tavLst>
                                    </p:anim>
                                    <p:anim calcmode="lin" valueType="num">
                                      <p:cBhvr additive="base">
                                        <p:cTn id="49" dur="1000" fill="hold"/>
                                        <p:tgtEl>
                                          <p:spTgt spid="116"/>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115"/>
                                        </p:tgtEl>
                                        <p:attrNameLst>
                                          <p:attrName>style.visibility</p:attrName>
                                        </p:attrNameLst>
                                      </p:cBhvr>
                                      <p:to>
                                        <p:strVal val="visible"/>
                                      </p:to>
                                    </p:set>
                                    <p:anim calcmode="lin" valueType="num">
                                      <p:cBhvr additive="base">
                                        <p:cTn id="52" dur="1000" fill="hold"/>
                                        <p:tgtEl>
                                          <p:spTgt spid="115"/>
                                        </p:tgtEl>
                                        <p:attrNameLst>
                                          <p:attrName>ppt_x</p:attrName>
                                        </p:attrNameLst>
                                      </p:cBhvr>
                                      <p:tavLst>
                                        <p:tav tm="0">
                                          <p:val>
                                            <p:strVal val="0-#ppt_w/2"/>
                                          </p:val>
                                        </p:tav>
                                        <p:tav tm="100000">
                                          <p:val>
                                            <p:strVal val="#ppt_x"/>
                                          </p:val>
                                        </p:tav>
                                      </p:tavLst>
                                    </p:anim>
                                    <p:anim calcmode="lin" valueType="num">
                                      <p:cBhvr additive="base">
                                        <p:cTn id="53" dur="1000" fill="hold"/>
                                        <p:tgtEl>
                                          <p:spTgt spid="115"/>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114"/>
                                        </p:tgtEl>
                                        <p:attrNameLst>
                                          <p:attrName>style.visibility</p:attrName>
                                        </p:attrNameLst>
                                      </p:cBhvr>
                                      <p:to>
                                        <p:strVal val="visible"/>
                                      </p:to>
                                    </p:set>
                                    <p:anim calcmode="lin" valueType="num">
                                      <p:cBhvr additive="base">
                                        <p:cTn id="56" dur="1000" fill="hold"/>
                                        <p:tgtEl>
                                          <p:spTgt spid="114"/>
                                        </p:tgtEl>
                                        <p:attrNameLst>
                                          <p:attrName>ppt_x</p:attrName>
                                        </p:attrNameLst>
                                      </p:cBhvr>
                                      <p:tavLst>
                                        <p:tav tm="0">
                                          <p:val>
                                            <p:strVal val="0-#ppt_w/2"/>
                                          </p:val>
                                        </p:tav>
                                        <p:tav tm="100000">
                                          <p:val>
                                            <p:strVal val="#ppt_x"/>
                                          </p:val>
                                        </p:tav>
                                      </p:tavLst>
                                    </p:anim>
                                    <p:anim calcmode="lin" valueType="num">
                                      <p:cBhvr additive="base">
                                        <p:cTn id="57" dur="1000" fill="hold"/>
                                        <p:tgtEl>
                                          <p:spTgt spid="114"/>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113"/>
                                        </p:tgtEl>
                                        <p:attrNameLst>
                                          <p:attrName>style.visibility</p:attrName>
                                        </p:attrNameLst>
                                      </p:cBhvr>
                                      <p:to>
                                        <p:strVal val="visible"/>
                                      </p:to>
                                    </p:set>
                                    <p:anim calcmode="lin" valueType="num">
                                      <p:cBhvr additive="base">
                                        <p:cTn id="60" dur="1000" fill="hold"/>
                                        <p:tgtEl>
                                          <p:spTgt spid="113"/>
                                        </p:tgtEl>
                                        <p:attrNameLst>
                                          <p:attrName>ppt_x</p:attrName>
                                        </p:attrNameLst>
                                      </p:cBhvr>
                                      <p:tavLst>
                                        <p:tav tm="0">
                                          <p:val>
                                            <p:strVal val="0-#ppt_w/2"/>
                                          </p:val>
                                        </p:tav>
                                        <p:tav tm="100000">
                                          <p:val>
                                            <p:strVal val="#ppt_x"/>
                                          </p:val>
                                        </p:tav>
                                      </p:tavLst>
                                    </p:anim>
                                    <p:anim calcmode="lin" valueType="num">
                                      <p:cBhvr additive="base">
                                        <p:cTn id="61" dur="1000" fill="hold"/>
                                        <p:tgtEl>
                                          <p:spTgt spid="113"/>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112"/>
                                        </p:tgtEl>
                                        <p:attrNameLst>
                                          <p:attrName>style.visibility</p:attrName>
                                        </p:attrNameLst>
                                      </p:cBhvr>
                                      <p:to>
                                        <p:strVal val="visible"/>
                                      </p:to>
                                    </p:set>
                                    <p:anim calcmode="lin" valueType="num">
                                      <p:cBhvr additive="base">
                                        <p:cTn id="64" dur="1000" fill="hold"/>
                                        <p:tgtEl>
                                          <p:spTgt spid="112"/>
                                        </p:tgtEl>
                                        <p:attrNameLst>
                                          <p:attrName>ppt_x</p:attrName>
                                        </p:attrNameLst>
                                      </p:cBhvr>
                                      <p:tavLst>
                                        <p:tav tm="0">
                                          <p:val>
                                            <p:strVal val="0-#ppt_w/2"/>
                                          </p:val>
                                        </p:tav>
                                        <p:tav tm="100000">
                                          <p:val>
                                            <p:strVal val="#ppt_x"/>
                                          </p:val>
                                        </p:tav>
                                      </p:tavLst>
                                    </p:anim>
                                    <p:anim calcmode="lin" valueType="num">
                                      <p:cBhvr additive="base">
                                        <p:cTn id="65" dur="1000" fill="hold"/>
                                        <p:tgtEl>
                                          <p:spTgt spid="112"/>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111"/>
                                        </p:tgtEl>
                                        <p:attrNameLst>
                                          <p:attrName>style.visibility</p:attrName>
                                        </p:attrNameLst>
                                      </p:cBhvr>
                                      <p:to>
                                        <p:strVal val="visible"/>
                                      </p:to>
                                    </p:set>
                                    <p:anim calcmode="lin" valueType="num">
                                      <p:cBhvr additive="base">
                                        <p:cTn id="68" dur="1000" fill="hold"/>
                                        <p:tgtEl>
                                          <p:spTgt spid="111"/>
                                        </p:tgtEl>
                                        <p:attrNameLst>
                                          <p:attrName>ppt_x</p:attrName>
                                        </p:attrNameLst>
                                      </p:cBhvr>
                                      <p:tavLst>
                                        <p:tav tm="0">
                                          <p:val>
                                            <p:strVal val="0-#ppt_w/2"/>
                                          </p:val>
                                        </p:tav>
                                        <p:tav tm="100000">
                                          <p:val>
                                            <p:strVal val="#ppt_x"/>
                                          </p:val>
                                        </p:tav>
                                      </p:tavLst>
                                    </p:anim>
                                    <p:anim calcmode="lin" valueType="num">
                                      <p:cBhvr additive="base">
                                        <p:cTn id="69" dur="1000" fill="hold"/>
                                        <p:tgtEl>
                                          <p:spTgt spid="111"/>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110"/>
                                        </p:tgtEl>
                                        <p:attrNameLst>
                                          <p:attrName>style.visibility</p:attrName>
                                        </p:attrNameLst>
                                      </p:cBhvr>
                                      <p:to>
                                        <p:strVal val="visible"/>
                                      </p:to>
                                    </p:set>
                                    <p:anim calcmode="lin" valueType="num">
                                      <p:cBhvr additive="base">
                                        <p:cTn id="72" dur="1000" fill="hold"/>
                                        <p:tgtEl>
                                          <p:spTgt spid="110"/>
                                        </p:tgtEl>
                                        <p:attrNameLst>
                                          <p:attrName>ppt_x</p:attrName>
                                        </p:attrNameLst>
                                      </p:cBhvr>
                                      <p:tavLst>
                                        <p:tav tm="0">
                                          <p:val>
                                            <p:strVal val="0-#ppt_w/2"/>
                                          </p:val>
                                        </p:tav>
                                        <p:tav tm="100000">
                                          <p:val>
                                            <p:strVal val="#ppt_x"/>
                                          </p:val>
                                        </p:tav>
                                      </p:tavLst>
                                    </p:anim>
                                    <p:anim calcmode="lin" valueType="num">
                                      <p:cBhvr additive="base">
                                        <p:cTn id="73" dur="1000" fill="hold"/>
                                        <p:tgtEl>
                                          <p:spTgt spid="110"/>
                                        </p:tgtEl>
                                        <p:attrNameLst>
                                          <p:attrName>ppt_y</p:attrName>
                                        </p:attrNameLst>
                                      </p:cBhvr>
                                      <p:tavLst>
                                        <p:tav tm="0">
                                          <p:val>
                                            <p:strVal val="#ppt_y"/>
                                          </p:val>
                                        </p:tav>
                                        <p:tav tm="100000">
                                          <p:val>
                                            <p:strVal val="#ppt_y"/>
                                          </p:val>
                                        </p:tav>
                                      </p:tavLst>
                                    </p:anim>
                                  </p:childTnLst>
                                </p:cTn>
                              </p:par>
                              <p:par>
                                <p:cTn id="74" presetID="2" presetClass="entr" presetSubtype="8" fill="hold" grpId="0" nodeType="withEffect">
                                  <p:stCondLst>
                                    <p:cond delay="0"/>
                                  </p:stCondLst>
                                  <p:childTnLst>
                                    <p:set>
                                      <p:cBhvr>
                                        <p:cTn id="75" dur="1" fill="hold">
                                          <p:stCondLst>
                                            <p:cond delay="0"/>
                                          </p:stCondLst>
                                        </p:cTn>
                                        <p:tgtEl>
                                          <p:spTgt spid="131"/>
                                        </p:tgtEl>
                                        <p:attrNameLst>
                                          <p:attrName>style.visibility</p:attrName>
                                        </p:attrNameLst>
                                      </p:cBhvr>
                                      <p:to>
                                        <p:strVal val="visible"/>
                                      </p:to>
                                    </p:set>
                                    <p:anim calcmode="lin" valueType="num">
                                      <p:cBhvr additive="base">
                                        <p:cTn id="76" dur="1000" fill="hold"/>
                                        <p:tgtEl>
                                          <p:spTgt spid="131"/>
                                        </p:tgtEl>
                                        <p:attrNameLst>
                                          <p:attrName>ppt_x</p:attrName>
                                        </p:attrNameLst>
                                      </p:cBhvr>
                                      <p:tavLst>
                                        <p:tav tm="0">
                                          <p:val>
                                            <p:strVal val="0-#ppt_w/2"/>
                                          </p:val>
                                        </p:tav>
                                        <p:tav tm="100000">
                                          <p:val>
                                            <p:strVal val="#ppt_x"/>
                                          </p:val>
                                        </p:tav>
                                      </p:tavLst>
                                    </p:anim>
                                    <p:anim calcmode="lin" valueType="num">
                                      <p:cBhvr additive="base">
                                        <p:cTn id="77" dur="1000" fill="hold"/>
                                        <p:tgtEl>
                                          <p:spTgt spid="131"/>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134"/>
                                        </p:tgtEl>
                                        <p:attrNameLst>
                                          <p:attrName>style.visibility</p:attrName>
                                        </p:attrNameLst>
                                      </p:cBhvr>
                                      <p:to>
                                        <p:strVal val="visible"/>
                                      </p:to>
                                    </p:set>
                                    <p:anim calcmode="lin" valueType="num">
                                      <p:cBhvr additive="base">
                                        <p:cTn id="80" dur="1000" fill="hold"/>
                                        <p:tgtEl>
                                          <p:spTgt spid="134"/>
                                        </p:tgtEl>
                                        <p:attrNameLst>
                                          <p:attrName>ppt_x</p:attrName>
                                        </p:attrNameLst>
                                      </p:cBhvr>
                                      <p:tavLst>
                                        <p:tav tm="0">
                                          <p:val>
                                            <p:strVal val="0-#ppt_w/2"/>
                                          </p:val>
                                        </p:tav>
                                        <p:tav tm="100000">
                                          <p:val>
                                            <p:strVal val="#ppt_x"/>
                                          </p:val>
                                        </p:tav>
                                      </p:tavLst>
                                    </p:anim>
                                    <p:anim calcmode="lin" valueType="num">
                                      <p:cBhvr additive="base">
                                        <p:cTn id="81" dur="1000" fill="hold"/>
                                        <p:tgtEl>
                                          <p:spTgt spid="134"/>
                                        </p:tgtEl>
                                        <p:attrNameLst>
                                          <p:attrName>ppt_y</p:attrName>
                                        </p:attrNameLst>
                                      </p:cBhvr>
                                      <p:tavLst>
                                        <p:tav tm="0">
                                          <p:val>
                                            <p:strVal val="#ppt_y"/>
                                          </p:val>
                                        </p:tav>
                                        <p:tav tm="100000">
                                          <p:val>
                                            <p:strVal val="#ppt_y"/>
                                          </p:val>
                                        </p:tav>
                                      </p:tavLst>
                                    </p:anim>
                                  </p:childTnLst>
                                </p:cTn>
                              </p:par>
                              <p:par>
                                <p:cTn id="82" presetID="2" presetClass="entr" presetSubtype="8" fill="hold" grpId="0" nodeType="withEffect">
                                  <p:stCondLst>
                                    <p:cond delay="0"/>
                                  </p:stCondLst>
                                  <p:childTnLst>
                                    <p:set>
                                      <p:cBhvr>
                                        <p:cTn id="83" dur="1" fill="hold">
                                          <p:stCondLst>
                                            <p:cond delay="0"/>
                                          </p:stCondLst>
                                        </p:cTn>
                                        <p:tgtEl>
                                          <p:spTgt spid="135"/>
                                        </p:tgtEl>
                                        <p:attrNameLst>
                                          <p:attrName>style.visibility</p:attrName>
                                        </p:attrNameLst>
                                      </p:cBhvr>
                                      <p:to>
                                        <p:strVal val="visible"/>
                                      </p:to>
                                    </p:set>
                                    <p:anim calcmode="lin" valueType="num">
                                      <p:cBhvr additive="base">
                                        <p:cTn id="84" dur="1000" fill="hold"/>
                                        <p:tgtEl>
                                          <p:spTgt spid="135"/>
                                        </p:tgtEl>
                                        <p:attrNameLst>
                                          <p:attrName>ppt_x</p:attrName>
                                        </p:attrNameLst>
                                      </p:cBhvr>
                                      <p:tavLst>
                                        <p:tav tm="0">
                                          <p:val>
                                            <p:strVal val="0-#ppt_w/2"/>
                                          </p:val>
                                        </p:tav>
                                        <p:tav tm="100000">
                                          <p:val>
                                            <p:strVal val="#ppt_x"/>
                                          </p:val>
                                        </p:tav>
                                      </p:tavLst>
                                    </p:anim>
                                    <p:anim calcmode="lin" valueType="num">
                                      <p:cBhvr additive="base">
                                        <p:cTn id="85" dur="1000" fill="hold"/>
                                        <p:tgtEl>
                                          <p:spTgt spid="135"/>
                                        </p:tgtEl>
                                        <p:attrNameLst>
                                          <p:attrName>ppt_y</p:attrName>
                                        </p:attrNameLst>
                                      </p:cBhvr>
                                      <p:tavLst>
                                        <p:tav tm="0">
                                          <p:val>
                                            <p:strVal val="#ppt_y"/>
                                          </p:val>
                                        </p:tav>
                                        <p:tav tm="100000">
                                          <p:val>
                                            <p:strVal val="#ppt_y"/>
                                          </p:val>
                                        </p:tav>
                                      </p:tavLst>
                                    </p:anim>
                                  </p:childTnLst>
                                </p:cTn>
                              </p:par>
                              <p:par>
                                <p:cTn id="86" presetID="2" presetClass="entr" presetSubtype="8" fill="hold" grpId="0" nodeType="withEffect">
                                  <p:stCondLst>
                                    <p:cond delay="0"/>
                                  </p:stCondLst>
                                  <p:childTnLst>
                                    <p:set>
                                      <p:cBhvr>
                                        <p:cTn id="87" dur="1" fill="hold">
                                          <p:stCondLst>
                                            <p:cond delay="0"/>
                                          </p:stCondLst>
                                        </p:cTn>
                                        <p:tgtEl>
                                          <p:spTgt spid="137"/>
                                        </p:tgtEl>
                                        <p:attrNameLst>
                                          <p:attrName>style.visibility</p:attrName>
                                        </p:attrNameLst>
                                      </p:cBhvr>
                                      <p:to>
                                        <p:strVal val="visible"/>
                                      </p:to>
                                    </p:set>
                                    <p:anim calcmode="lin" valueType="num">
                                      <p:cBhvr additive="base">
                                        <p:cTn id="88" dur="1000" fill="hold"/>
                                        <p:tgtEl>
                                          <p:spTgt spid="137"/>
                                        </p:tgtEl>
                                        <p:attrNameLst>
                                          <p:attrName>ppt_x</p:attrName>
                                        </p:attrNameLst>
                                      </p:cBhvr>
                                      <p:tavLst>
                                        <p:tav tm="0">
                                          <p:val>
                                            <p:strVal val="0-#ppt_w/2"/>
                                          </p:val>
                                        </p:tav>
                                        <p:tav tm="100000">
                                          <p:val>
                                            <p:strVal val="#ppt_x"/>
                                          </p:val>
                                        </p:tav>
                                      </p:tavLst>
                                    </p:anim>
                                    <p:anim calcmode="lin" valueType="num">
                                      <p:cBhvr additive="base">
                                        <p:cTn id="89" dur="1000" fill="hold"/>
                                        <p:tgtEl>
                                          <p:spTgt spid="137"/>
                                        </p:tgtEl>
                                        <p:attrNameLst>
                                          <p:attrName>ppt_y</p:attrName>
                                        </p:attrNameLst>
                                      </p:cBhvr>
                                      <p:tavLst>
                                        <p:tav tm="0">
                                          <p:val>
                                            <p:strVal val="#ppt_y"/>
                                          </p:val>
                                        </p:tav>
                                        <p:tav tm="100000">
                                          <p:val>
                                            <p:strVal val="#ppt_y"/>
                                          </p:val>
                                        </p:tav>
                                      </p:tavLst>
                                    </p:anim>
                                  </p:childTnLst>
                                </p:cTn>
                              </p:par>
                              <p:par>
                                <p:cTn id="90" presetID="2" presetClass="entr" presetSubtype="8" fill="hold" grpId="0" nodeType="withEffect">
                                  <p:stCondLst>
                                    <p:cond delay="0"/>
                                  </p:stCondLst>
                                  <p:childTnLst>
                                    <p:set>
                                      <p:cBhvr>
                                        <p:cTn id="91" dur="1" fill="hold">
                                          <p:stCondLst>
                                            <p:cond delay="0"/>
                                          </p:stCondLst>
                                        </p:cTn>
                                        <p:tgtEl>
                                          <p:spTgt spid="97"/>
                                        </p:tgtEl>
                                        <p:attrNameLst>
                                          <p:attrName>style.visibility</p:attrName>
                                        </p:attrNameLst>
                                      </p:cBhvr>
                                      <p:to>
                                        <p:strVal val="visible"/>
                                      </p:to>
                                    </p:set>
                                    <p:anim calcmode="lin" valueType="num">
                                      <p:cBhvr additive="base">
                                        <p:cTn id="92" dur="1000" fill="hold"/>
                                        <p:tgtEl>
                                          <p:spTgt spid="97"/>
                                        </p:tgtEl>
                                        <p:attrNameLst>
                                          <p:attrName>ppt_x</p:attrName>
                                        </p:attrNameLst>
                                      </p:cBhvr>
                                      <p:tavLst>
                                        <p:tav tm="0">
                                          <p:val>
                                            <p:strVal val="0-#ppt_w/2"/>
                                          </p:val>
                                        </p:tav>
                                        <p:tav tm="100000">
                                          <p:val>
                                            <p:strVal val="#ppt_x"/>
                                          </p:val>
                                        </p:tav>
                                      </p:tavLst>
                                    </p:anim>
                                    <p:anim calcmode="lin" valueType="num">
                                      <p:cBhvr additive="base">
                                        <p:cTn id="93" dur="1000" fill="hold"/>
                                        <p:tgtEl>
                                          <p:spTgt spid="97"/>
                                        </p:tgtEl>
                                        <p:attrNameLst>
                                          <p:attrName>ppt_y</p:attrName>
                                        </p:attrNameLst>
                                      </p:cBhvr>
                                      <p:tavLst>
                                        <p:tav tm="0">
                                          <p:val>
                                            <p:strVal val="#ppt_y"/>
                                          </p:val>
                                        </p:tav>
                                        <p:tav tm="100000">
                                          <p:val>
                                            <p:strVal val="#ppt_y"/>
                                          </p:val>
                                        </p:tav>
                                      </p:tavLst>
                                    </p:anim>
                                  </p:childTnLst>
                                </p:cTn>
                              </p:par>
                              <p:par>
                                <p:cTn id="94" presetID="2" presetClass="entr" presetSubtype="8" fill="hold" grpId="0" nodeType="withEffect">
                                  <p:stCondLst>
                                    <p:cond delay="0"/>
                                  </p:stCondLst>
                                  <p:childTnLst>
                                    <p:set>
                                      <p:cBhvr>
                                        <p:cTn id="95" dur="1" fill="hold">
                                          <p:stCondLst>
                                            <p:cond delay="0"/>
                                          </p:stCondLst>
                                        </p:cTn>
                                        <p:tgtEl>
                                          <p:spTgt spid="101"/>
                                        </p:tgtEl>
                                        <p:attrNameLst>
                                          <p:attrName>style.visibility</p:attrName>
                                        </p:attrNameLst>
                                      </p:cBhvr>
                                      <p:to>
                                        <p:strVal val="visible"/>
                                      </p:to>
                                    </p:set>
                                    <p:anim calcmode="lin" valueType="num">
                                      <p:cBhvr additive="base">
                                        <p:cTn id="96" dur="1000" fill="hold"/>
                                        <p:tgtEl>
                                          <p:spTgt spid="101"/>
                                        </p:tgtEl>
                                        <p:attrNameLst>
                                          <p:attrName>ppt_x</p:attrName>
                                        </p:attrNameLst>
                                      </p:cBhvr>
                                      <p:tavLst>
                                        <p:tav tm="0">
                                          <p:val>
                                            <p:strVal val="0-#ppt_w/2"/>
                                          </p:val>
                                        </p:tav>
                                        <p:tav tm="100000">
                                          <p:val>
                                            <p:strVal val="#ppt_x"/>
                                          </p:val>
                                        </p:tav>
                                      </p:tavLst>
                                    </p:anim>
                                    <p:anim calcmode="lin" valueType="num">
                                      <p:cBhvr additive="base">
                                        <p:cTn id="97" dur="1000" fill="hold"/>
                                        <p:tgtEl>
                                          <p:spTgt spid="101"/>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9"/>
                                        </p:tgtEl>
                                        <p:attrNameLst>
                                          <p:attrName>style.visibility</p:attrName>
                                        </p:attrNameLst>
                                      </p:cBhvr>
                                      <p:to>
                                        <p:strVal val="visible"/>
                                      </p:to>
                                    </p:set>
                                    <p:anim calcmode="lin" valueType="num">
                                      <p:cBhvr additive="base">
                                        <p:cTn id="100" dur="1000" fill="hold"/>
                                        <p:tgtEl>
                                          <p:spTgt spid="99"/>
                                        </p:tgtEl>
                                        <p:attrNameLst>
                                          <p:attrName>ppt_x</p:attrName>
                                        </p:attrNameLst>
                                      </p:cBhvr>
                                      <p:tavLst>
                                        <p:tav tm="0">
                                          <p:val>
                                            <p:strVal val="0-#ppt_w/2"/>
                                          </p:val>
                                        </p:tav>
                                        <p:tav tm="100000">
                                          <p:val>
                                            <p:strVal val="#ppt_x"/>
                                          </p:val>
                                        </p:tav>
                                      </p:tavLst>
                                    </p:anim>
                                    <p:anim calcmode="lin" valueType="num">
                                      <p:cBhvr additive="base">
                                        <p:cTn id="101" dur="1000" fill="hold"/>
                                        <p:tgtEl>
                                          <p:spTgt spid="99"/>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06"/>
                                        </p:tgtEl>
                                        <p:attrNameLst>
                                          <p:attrName>style.visibility</p:attrName>
                                        </p:attrNameLst>
                                      </p:cBhvr>
                                      <p:to>
                                        <p:strVal val="visible"/>
                                      </p:to>
                                    </p:set>
                                    <p:anim calcmode="lin" valueType="num">
                                      <p:cBhvr additive="base">
                                        <p:cTn id="104" dur="1000" fill="hold"/>
                                        <p:tgtEl>
                                          <p:spTgt spid="106"/>
                                        </p:tgtEl>
                                        <p:attrNameLst>
                                          <p:attrName>ppt_x</p:attrName>
                                        </p:attrNameLst>
                                      </p:cBhvr>
                                      <p:tavLst>
                                        <p:tav tm="0">
                                          <p:val>
                                            <p:strVal val="0-#ppt_w/2"/>
                                          </p:val>
                                        </p:tav>
                                        <p:tav tm="100000">
                                          <p:val>
                                            <p:strVal val="#ppt_x"/>
                                          </p:val>
                                        </p:tav>
                                      </p:tavLst>
                                    </p:anim>
                                    <p:anim calcmode="lin" valueType="num">
                                      <p:cBhvr additive="base">
                                        <p:cTn id="105" dur="1000" fill="hold"/>
                                        <p:tgtEl>
                                          <p:spTgt spid="106"/>
                                        </p:tgtEl>
                                        <p:attrNameLst>
                                          <p:attrName>ppt_y</p:attrName>
                                        </p:attrNameLst>
                                      </p:cBhvr>
                                      <p:tavLst>
                                        <p:tav tm="0">
                                          <p:val>
                                            <p:strVal val="#ppt_y"/>
                                          </p:val>
                                        </p:tav>
                                        <p:tav tm="100000">
                                          <p:val>
                                            <p:strVal val="#ppt_y"/>
                                          </p:val>
                                        </p:tav>
                                      </p:tavLst>
                                    </p:anim>
                                  </p:childTnLst>
                                </p:cTn>
                              </p:par>
                              <p:par>
                                <p:cTn id="106" presetID="2" presetClass="entr" presetSubtype="8" fill="hold" grpId="0" nodeType="withEffect">
                                  <p:stCondLst>
                                    <p:cond delay="0"/>
                                  </p:stCondLst>
                                  <p:childTnLst>
                                    <p:set>
                                      <p:cBhvr>
                                        <p:cTn id="107" dur="1" fill="hold">
                                          <p:stCondLst>
                                            <p:cond delay="0"/>
                                          </p:stCondLst>
                                        </p:cTn>
                                        <p:tgtEl>
                                          <p:spTgt spid="107"/>
                                        </p:tgtEl>
                                        <p:attrNameLst>
                                          <p:attrName>style.visibility</p:attrName>
                                        </p:attrNameLst>
                                      </p:cBhvr>
                                      <p:to>
                                        <p:strVal val="visible"/>
                                      </p:to>
                                    </p:set>
                                    <p:anim calcmode="lin" valueType="num">
                                      <p:cBhvr additive="base">
                                        <p:cTn id="108" dur="1000" fill="hold"/>
                                        <p:tgtEl>
                                          <p:spTgt spid="107"/>
                                        </p:tgtEl>
                                        <p:attrNameLst>
                                          <p:attrName>ppt_x</p:attrName>
                                        </p:attrNameLst>
                                      </p:cBhvr>
                                      <p:tavLst>
                                        <p:tav tm="0">
                                          <p:val>
                                            <p:strVal val="0-#ppt_w/2"/>
                                          </p:val>
                                        </p:tav>
                                        <p:tav tm="100000">
                                          <p:val>
                                            <p:strVal val="#ppt_x"/>
                                          </p:val>
                                        </p:tav>
                                      </p:tavLst>
                                    </p:anim>
                                    <p:anim calcmode="lin" valueType="num">
                                      <p:cBhvr additive="base">
                                        <p:cTn id="109" dur="1000" fill="hold"/>
                                        <p:tgtEl>
                                          <p:spTgt spid="107"/>
                                        </p:tgtEl>
                                        <p:attrNameLst>
                                          <p:attrName>ppt_y</p:attrName>
                                        </p:attrNameLst>
                                      </p:cBhvr>
                                      <p:tavLst>
                                        <p:tav tm="0">
                                          <p:val>
                                            <p:strVal val="#ppt_y"/>
                                          </p:val>
                                        </p:tav>
                                        <p:tav tm="100000">
                                          <p:val>
                                            <p:strVal val="#ppt_y"/>
                                          </p:val>
                                        </p:tav>
                                      </p:tavLst>
                                    </p:anim>
                                  </p:childTnLst>
                                </p:cTn>
                              </p:par>
                              <p:par>
                                <p:cTn id="110" presetID="2" presetClass="entr" presetSubtype="8" fill="hold" grpId="0" nodeType="withEffect">
                                  <p:stCondLst>
                                    <p:cond delay="0"/>
                                  </p:stCondLst>
                                  <p:childTnLst>
                                    <p:set>
                                      <p:cBhvr>
                                        <p:cTn id="111" dur="1" fill="hold">
                                          <p:stCondLst>
                                            <p:cond delay="0"/>
                                          </p:stCondLst>
                                        </p:cTn>
                                        <p:tgtEl>
                                          <p:spTgt spid="108"/>
                                        </p:tgtEl>
                                        <p:attrNameLst>
                                          <p:attrName>style.visibility</p:attrName>
                                        </p:attrNameLst>
                                      </p:cBhvr>
                                      <p:to>
                                        <p:strVal val="visible"/>
                                      </p:to>
                                    </p:set>
                                    <p:anim calcmode="lin" valueType="num">
                                      <p:cBhvr additive="base">
                                        <p:cTn id="112" dur="1000" fill="hold"/>
                                        <p:tgtEl>
                                          <p:spTgt spid="108"/>
                                        </p:tgtEl>
                                        <p:attrNameLst>
                                          <p:attrName>ppt_x</p:attrName>
                                        </p:attrNameLst>
                                      </p:cBhvr>
                                      <p:tavLst>
                                        <p:tav tm="0">
                                          <p:val>
                                            <p:strVal val="0-#ppt_w/2"/>
                                          </p:val>
                                        </p:tav>
                                        <p:tav tm="100000">
                                          <p:val>
                                            <p:strVal val="#ppt_x"/>
                                          </p:val>
                                        </p:tav>
                                      </p:tavLst>
                                    </p:anim>
                                    <p:anim calcmode="lin" valueType="num">
                                      <p:cBhvr additive="base">
                                        <p:cTn id="113" dur="1000" fill="hold"/>
                                        <p:tgtEl>
                                          <p:spTgt spid="108"/>
                                        </p:tgtEl>
                                        <p:attrNameLst>
                                          <p:attrName>ppt_y</p:attrName>
                                        </p:attrNameLst>
                                      </p:cBhvr>
                                      <p:tavLst>
                                        <p:tav tm="0">
                                          <p:val>
                                            <p:strVal val="#ppt_y"/>
                                          </p:val>
                                        </p:tav>
                                        <p:tav tm="100000">
                                          <p:val>
                                            <p:strVal val="#ppt_y"/>
                                          </p:val>
                                        </p:tav>
                                      </p:tavLst>
                                    </p:anim>
                                  </p:childTnLst>
                                </p:cTn>
                              </p:par>
                              <p:par>
                                <p:cTn id="114" presetID="2" presetClass="entr" presetSubtype="8" fill="hold" grpId="0" nodeType="withEffect">
                                  <p:stCondLst>
                                    <p:cond delay="0"/>
                                  </p:stCondLst>
                                  <p:childTnLst>
                                    <p:set>
                                      <p:cBhvr>
                                        <p:cTn id="115" dur="1" fill="hold">
                                          <p:stCondLst>
                                            <p:cond delay="0"/>
                                          </p:stCondLst>
                                        </p:cTn>
                                        <p:tgtEl>
                                          <p:spTgt spid="109"/>
                                        </p:tgtEl>
                                        <p:attrNameLst>
                                          <p:attrName>style.visibility</p:attrName>
                                        </p:attrNameLst>
                                      </p:cBhvr>
                                      <p:to>
                                        <p:strVal val="visible"/>
                                      </p:to>
                                    </p:set>
                                    <p:anim calcmode="lin" valueType="num">
                                      <p:cBhvr additive="base">
                                        <p:cTn id="116" dur="1000" fill="hold"/>
                                        <p:tgtEl>
                                          <p:spTgt spid="109"/>
                                        </p:tgtEl>
                                        <p:attrNameLst>
                                          <p:attrName>ppt_x</p:attrName>
                                        </p:attrNameLst>
                                      </p:cBhvr>
                                      <p:tavLst>
                                        <p:tav tm="0">
                                          <p:val>
                                            <p:strVal val="0-#ppt_w/2"/>
                                          </p:val>
                                        </p:tav>
                                        <p:tav tm="100000">
                                          <p:val>
                                            <p:strVal val="#ppt_x"/>
                                          </p:val>
                                        </p:tav>
                                      </p:tavLst>
                                    </p:anim>
                                    <p:anim calcmode="lin" valueType="num">
                                      <p:cBhvr additive="base">
                                        <p:cTn id="117" dur="1000" fill="hold"/>
                                        <p:tgtEl>
                                          <p:spTgt spid="109"/>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118"/>
                                        </p:tgtEl>
                                        <p:attrNameLst>
                                          <p:attrName>style.visibility</p:attrName>
                                        </p:attrNameLst>
                                      </p:cBhvr>
                                      <p:to>
                                        <p:strVal val="visible"/>
                                      </p:to>
                                    </p:set>
                                    <p:anim calcmode="lin" valueType="num">
                                      <p:cBhvr additive="base">
                                        <p:cTn id="120" dur="1000" fill="hold"/>
                                        <p:tgtEl>
                                          <p:spTgt spid="118"/>
                                        </p:tgtEl>
                                        <p:attrNameLst>
                                          <p:attrName>ppt_x</p:attrName>
                                        </p:attrNameLst>
                                      </p:cBhvr>
                                      <p:tavLst>
                                        <p:tav tm="0">
                                          <p:val>
                                            <p:strVal val="0-#ppt_w/2"/>
                                          </p:val>
                                        </p:tav>
                                        <p:tav tm="100000">
                                          <p:val>
                                            <p:strVal val="#ppt_x"/>
                                          </p:val>
                                        </p:tav>
                                      </p:tavLst>
                                    </p:anim>
                                    <p:anim calcmode="lin" valueType="num">
                                      <p:cBhvr additive="base">
                                        <p:cTn id="121" dur="1000" fill="hold"/>
                                        <p:tgtEl>
                                          <p:spTgt spid="118"/>
                                        </p:tgtEl>
                                        <p:attrNameLst>
                                          <p:attrName>ppt_y</p:attrName>
                                        </p:attrNameLst>
                                      </p:cBhvr>
                                      <p:tavLst>
                                        <p:tav tm="0">
                                          <p:val>
                                            <p:strVal val="#ppt_y"/>
                                          </p:val>
                                        </p:tav>
                                        <p:tav tm="100000">
                                          <p:val>
                                            <p:strVal val="#ppt_y"/>
                                          </p:val>
                                        </p:tav>
                                      </p:tavLst>
                                    </p:anim>
                                  </p:childTnLst>
                                </p:cTn>
                              </p:par>
                              <p:par>
                                <p:cTn id="122" presetID="2" presetClass="entr" presetSubtype="8" fill="hold" grpId="0" nodeType="withEffect">
                                  <p:stCondLst>
                                    <p:cond delay="0"/>
                                  </p:stCondLst>
                                  <p:childTnLst>
                                    <p:set>
                                      <p:cBhvr>
                                        <p:cTn id="123" dur="1" fill="hold">
                                          <p:stCondLst>
                                            <p:cond delay="0"/>
                                          </p:stCondLst>
                                        </p:cTn>
                                        <p:tgtEl>
                                          <p:spTgt spid="119"/>
                                        </p:tgtEl>
                                        <p:attrNameLst>
                                          <p:attrName>style.visibility</p:attrName>
                                        </p:attrNameLst>
                                      </p:cBhvr>
                                      <p:to>
                                        <p:strVal val="visible"/>
                                      </p:to>
                                    </p:set>
                                    <p:anim calcmode="lin" valueType="num">
                                      <p:cBhvr additive="base">
                                        <p:cTn id="124" dur="1000" fill="hold"/>
                                        <p:tgtEl>
                                          <p:spTgt spid="119"/>
                                        </p:tgtEl>
                                        <p:attrNameLst>
                                          <p:attrName>ppt_x</p:attrName>
                                        </p:attrNameLst>
                                      </p:cBhvr>
                                      <p:tavLst>
                                        <p:tav tm="0">
                                          <p:val>
                                            <p:strVal val="0-#ppt_w/2"/>
                                          </p:val>
                                        </p:tav>
                                        <p:tav tm="100000">
                                          <p:val>
                                            <p:strVal val="#ppt_x"/>
                                          </p:val>
                                        </p:tav>
                                      </p:tavLst>
                                    </p:anim>
                                    <p:anim calcmode="lin" valueType="num">
                                      <p:cBhvr additive="base">
                                        <p:cTn id="125" dur="1000" fill="hold"/>
                                        <p:tgtEl>
                                          <p:spTgt spid="119"/>
                                        </p:tgtEl>
                                        <p:attrNameLst>
                                          <p:attrName>ppt_y</p:attrName>
                                        </p:attrNameLst>
                                      </p:cBhvr>
                                      <p:tavLst>
                                        <p:tav tm="0">
                                          <p:val>
                                            <p:strVal val="#ppt_y"/>
                                          </p:val>
                                        </p:tav>
                                        <p:tav tm="100000">
                                          <p:val>
                                            <p:strVal val="#ppt_y"/>
                                          </p:val>
                                        </p:tav>
                                      </p:tavLst>
                                    </p:anim>
                                  </p:childTnLst>
                                </p:cTn>
                              </p:par>
                              <p:par>
                                <p:cTn id="126" presetID="2" presetClass="entr" presetSubtype="8" fill="hold" grpId="0" nodeType="withEffect">
                                  <p:stCondLst>
                                    <p:cond delay="0"/>
                                  </p:stCondLst>
                                  <p:childTnLst>
                                    <p:set>
                                      <p:cBhvr>
                                        <p:cTn id="127" dur="1" fill="hold">
                                          <p:stCondLst>
                                            <p:cond delay="0"/>
                                          </p:stCondLst>
                                        </p:cTn>
                                        <p:tgtEl>
                                          <p:spTgt spid="120"/>
                                        </p:tgtEl>
                                        <p:attrNameLst>
                                          <p:attrName>style.visibility</p:attrName>
                                        </p:attrNameLst>
                                      </p:cBhvr>
                                      <p:to>
                                        <p:strVal val="visible"/>
                                      </p:to>
                                    </p:set>
                                    <p:anim calcmode="lin" valueType="num">
                                      <p:cBhvr additive="base">
                                        <p:cTn id="128" dur="1000" fill="hold"/>
                                        <p:tgtEl>
                                          <p:spTgt spid="120"/>
                                        </p:tgtEl>
                                        <p:attrNameLst>
                                          <p:attrName>ppt_x</p:attrName>
                                        </p:attrNameLst>
                                      </p:cBhvr>
                                      <p:tavLst>
                                        <p:tav tm="0">
                                          <p:val>
                                            <p:strVal val="0-#ppt_w/2"/>
                                          </p:val>
                                        </p:tav>
                                        <p:tav tm="100000">
                                          <p:val>
                                            <p:strVal val="#ppt_x"/>
                                          </p:val>
                                        </p:tav>
                                      </p:tavLst>
                                    </p:anim>
                                    <p:anim calcmode="lin" valueType="num">
                                      <p:cBhvr additive="base">
                                        <p:cTn id="129" dur="1000" fill="hold"/>
                                        <p:tgtEl>
                                          <p:spTgt spid="120"/>
                                        </p:tgtEl>
                                        <p:attrNameLst>
                                          <p:attrName>ppt_y</p:attrName>
                                        </p:attrNameLst>
                                      </p:cBhvr>
                                      <p:tavLst>
                                        <p:tav tm="0">
                                          <p:val>
                                            <p:strVal val="#ppt_y"/>
                                          </p:val>
                                        </p:tav>
                                        <p:tav tm="100000">
                                          <p:val>
                                            <p:strVal val="#ppt_y"/>
                                          </p:val>
                                        </p:tav>
                                      </p:tavLst>
                                    </p:anim>
                                  </p:childTnLst>
                                </p:cTn>
                              </p:par>
                              <p:par>
                                <p:cTn id="130" presetID="2" presetClass="entr" presetSubtype="8" fill="hold" grpId="0" nodeType="withEffect">
                                  <p:stCondLst>
                                    <p:cond delay="0"/>
                                  </p:stCondLst>
                                  <p:childTnLst>
                                    <p:set>
                                      <p:cBhvr>
                                        <p:cTn id="131" dur="1" fill="hold">
                                          <p:stCondLst>
                                            <p:cond delay="0"/>
                                          </p:stCondLst>
                                        </p:cTn>
                                        <p:tgtEl>
                                          <p:spTgt spid="121"/>
                                        </p:tgtEl>
                                        <p:attrNameLst>
                                          <p:attrName>style.visibility</p:attrName>
                                        </p:attrNameLst>
                                      </p:cBhvr>
                                      <p:to>
                                        <p:strVal val="visible"/>
                                      </p:to>
                                    </p:set>
                                    <p:anim calcmode="lin" valueType="num">
                                      <p:cBhvr additive="base">
                                        <p:cTn id="132" dur="1000" fill="hold"/>
                                        <p:tgtEl>
                                          <p:spTgt spid="121"/>
                                        </p:tgtEl>
                                        <p:attrNameLst>
                                          <p:attrName>ppt_x</p:attrName>
                                        </p:attrNameLst>
                                      </p:cBhvr>
                                      <p:tavLst>
                                        <p:tav tm="0">
                                          <p:val>
                                            <p:strVal val="0-#ppt_w/2"/>
                                          </p:val>
                                        </p:tav>
                                        <p:tav tm="100000">
                                          <p:val>
                                            <p:strVal val="#ppt_x"/>
                                          </p:val>
                                        </p:tav>
                                      </p:tavLst>
                                    </p:anim>
                                    <p:anim calcmode="lin" valueType="num">
                                      <p:cBhvr additive="base">
                                        <p:cTn id="133" dur="1000" fill="hold"/>
                                        <p:tgtEl>
                                          <p:spTgt spid="121"/>
                                        </p:tgtEl>
                                        <p:attrNameLst>
                                          <p:attrName>ppt_y</p:attrName>
                                        </p:attrNameLst>
                                      </p:cBhvr>
                                      <p:tavLst>
                                        <p:tav tm="0">
                                          <p:val>
                                            <p:strVal val="#ppt_y"/>
                                          </p:val>
                                        </p:tav>
                                        <p:tav tm="100000">
                                          <p:val>
                                            <p:strVal val="#ppt_y"/>
                                          </p:val>
                                        </p:tav>
                                      </p:tavLst>
                                    </p:anim>
                                  </p:childTnLst>
                                </p:cTn>
                              </p:par>
                              <p:par>
                                <p:cTn id="134" presetID="2" presetClass="entr" presetSubtype="8" fill="hold" grpId="0" nodeType="withEffect">
                                  <p:stCondLst>
                                    <p:cond delay="0"/>
                                  </p:stCondLst>
                                  <p:childTnLst>
                                    <p:set>
                                      <p:cBhvr>
                                        <p:cTn id="135" dur="1" fill="hold">
                                          <p:stCondLst>
                                            <p:cond delay="0"/>
                                          </p:stCondLst>
                                        </p:cTn>
                                        <p:tgtEl>
                                          <p:spTgt spid="124"/>
                                        </p:tgtEl>
                                        <p:attrNameLst>
                                          <p:attrName>style.visibility</p:attrName>
                                        </p:attrNameLst>
                                      </p:cBhvr>
                                      <p:to>
                                        <p:strVal val="visible"/>
                                      </p:to>
                                    </p:set>
                                    <p:anim calcmode="lin" valueType="num">
                                      <p:cBhvr additive="base">
                                        <p:cTn id="136" dur="1000" fill="hold"/>
                                        <p:tgtEl>
                                          <p:spTgt spid="124"/>
                                        </p:tgtEl>
                                        <p:attrNameLst>
                                          <p:attrName>ppt_x</p:attrName>
                                        </p:attrNameLst>
                                      </p:cBhvr>
                                      <p:tavLst>
                                        <p:tav tm="0">
                                          <p:val>
                                            <p:strVal val="0-#ppt_w/2"/>
                                          </p:val>
                                        </p:tav>
                                        <p:tav tm="100000">
                                          <p:val>
                                            <p:strVal val="#ppt_x"/>
                                          </p:val>
                                        </p:tav>
                                      </p:tavLst>
                                    </p:anim>
                                    <p:anim calcmode="lin" valueType="num">
                                      <p:cBhvr additive="base">
                                        <p:cTn id="137" dur="1000" fill="hold"/>
                                        <p:tgtEl>
                                          <p:spTgt spid="124"/>
                                        </p:tgtEl>
                                        <p:attrNameLst>
                                          <p:attrName>ppt_y</p:attrName>
                                        </p:attrNameLst>
                                      </p:cBhvr>
                                      <p:tavLst>
                                        <p:tav tm="0">
                                          <p:val>
                                            <p:strVal val="#ppt_y"/>
                                          </p:val>
                                        </p:tav>
                                        <p:tav tm="100000">
                                          <p:val>
                                            <p:strVal val="#ppt_y"/>
                                          </p:val>
                                        </p:tav>
                                      </p:tavLst>
                                    </p:anim>
                                  </p:childTnLst>
                                </p:cTn>
                              </p:par>
                              <p:par>
                                <p:cTn id="138" presetID="2" presetClass="entr" presetSubtype="8" fill="hold" grpId="0" nodeType="withEffect">
                                  <p:stCondLst>
                                    <p:cond delay="0"/>
                                  </p:stCondLst>
                                  <p:childTnLst>
                                    <p:set>
                                      <p:cBhvr>
                                        <p:cTn id="139" dur="1" fill="hold">
                                          <p:stCondLst>
                                            <p:cond delay="0"/>
                                          </p:stCondLst>
                                        </p:cTn>
                                        <p:tgtEl>
                                          <p:spTgt spid="123"/>
                                        </p:tgtEl>
                                        <p:attrNameLst>
                                          <p:attrName>style.visibility</p:attrName>
                                        </p:attrNameLst>
                                      </p:cBhvr>
                                      <p:to>
                                        <p:strVal val="visible"/>
                                      </p:to>
                                    </p:set>
                                    <p:anim calcmode="lin" valueType="num">
                                      <p:cBhvr additive="base">
                                        <p:cTn id="140" dur="1000" fill="hold"/>
                                        <p:tgtEl>
                                          <p:spTgt spid="123"/>
                                        </p:tgtEl>
                                        <p:attrNameLst>
                                          <p:attrName>ppt_x</p:attrName>
                                        </p:attrNameLst>
                                      </p:cBhvr>
                                      <p:tavLst>
                                        <p:tav tm="0">
                                          <p:val>
                                            <p:strVal val="0-#ppt_w/2"/>
                                          </p:val>
                                        </p:tav>
                                        <p:tav tm="100000">
                                          <p:val>
                                            <p:strVal val="#ppt_x"/>
                                          </p:val>
                                        </p:tav>
                                      </p:tavLst>
                                    </p:anim>
                                    <p:anim calcmode="lin" valueType="num">
                                      <p:cBhvr additive="base">
                                        <p:cTn id="141" dur="1000" fill="hold"/>
                                        <p:tgtEl>
                                          <p:spTgt spid="123"/>
                                        </p:tgtEl>
                                        <p:attrNameLst>
                                          <p:attrName>ppt_y</p:attrName>
                                        </p:attrNameLst>
                                      </p:cBhvr>
                                      <p:tavLst>
                                        <p:tav tm="0">
                                          <p:val>
                                            <p:strVal val="#ppt_y"/>
                                          </p:val>
                                        </p:tav>
                                        <p:tav tm="100000">
                                          <p:val>
                                            <p:strVal val="#ppt_y"/>
                                          </p:val>
                                        </p:tav>
                                      </p:tavLst>
                                    </p:anim>
                                  </p:childTnLst>
                                </p:cTn>
                              </p:par>
                              <p:par>
                                <p:cTn id="142" presetID="2" presetClass="entr" presetSubtype="8" fill="hold" grpId="0" nodeType="withEffect">
                                  <p:stCondLst>
                                    <p:cond delay="0"/>
                                  </p:stCondLst>
                                  <p:childTnLst>
                                    <p:set>
                                      <p:cBhvr>
                                        <p:cTn id="143" dur="1" fill="hold">
                                          <p:stCondLst>
                                            <p:cond delay="0"/>
                                          </p:stCondLst>
                                        </p:cTn>
                                        <p:tgtEl>
                                          <p:spTgt spid="122"/>
                                        </p:tgtEl>
                                        <p:attrNameLst>
                                          <p:attrName>style.visibility</p:attrName>
                                        </p:attrNameLst>
                                      </p:cBhvr>
                                      <p:to>
                                        <p:strVal val="visible"/>
                                      </p:to>
                                    </p:set>
                                    <p:anim calcmode="lin" valueType="num">
                                      <p:cBhvr additive="base">
                                        <p:cTn id="144" dur="1000" fill="hold"/>
                                        <p:tgtEl>
                                          <p:spTgt spid="122"/>
                                        </p:tgtEl>
                                        <p:attrNameLst>
                                          <p:attrName>ppt_x</p:attrName>
                                        </p:attrNameLst>
                                      </p:cBhvr>
                                      <p:tavLst>
                                        <p:tav tm="0">
                                          <p:val>
                                            <p:strVal val="0-#ppt_w/2"/>
                                          </p:val>
                                        </p:tav>
                                        <p:tav tm="100000">
                                          <p:val>
                                            <p:strVal val="#ppt_x"/>
                                          </p:val>
                                        </p:tav>
                                      </p:tavLst>
                                    </p:anim>
                                    <p:anim calcmode="lin" valueType="num">
                                      <p:cBhvr additive="base">
                                        <p:cTn id="145" dur="1000" fill="hold"/>
                                        <p:tgtEl>
                                          <p:spTgt spid="122"/>
                                        </p:tgtEl>
                                        <p:attrNameLst>
                                          <p:attrName>ppt_y</p:attrName>
                                        </p:attrNameLst>
                                      </p:cBhvr>
                                      <p:tavLst>
                                        <p:tav tm="0">
                                          <p:val>
                                            <p:strVal val="#ppt_y"/>
                                          </p:val>
                                        </p:tav>
                                        <p:tav tm="100000">
                                          <p:val>
                                            <p:strVal val="#ppt_y"/>
                                          </p:val>
                                        </p:tav>
                                      </p:tavLst>
                                    </p:anim>
                                  </p:childTnLst>
                                </p:cTn>
                              </p:par>
                              <p:par>
                                <p:cTn id="146" presetID="2" presetClass="entr" presetSubtype="8" fill="hold" grpId="0" nodeType="withEffect">
                                  <p:stCondLst>
                                    <p:cond delay="0"/>
                                  </p:stCondLst>
                                  <p:childTnLst>
                                    <p:set>
                                      <p:cBhvr>
                                        <p:cTn id="147" dur="1" fill="hold">
                                          <p:stCondLst>
                                            <p:cond delay="0"/>
                                          </p:stCondLst>
                                        </p:cTn>
                                        <p:tgtEl>
                                          <p:spTgt spid="125"/>
                                        </p:tgtEl>
                                        <p:attrNameLst>
                                          <p:attrName>style.visibility</p:attrName>
                                        </p:attrNameLst>
                                      </p:cBhvr>
                                      <p:to>
                                        <p:strVal val="visible"/>
                                      </p:to>
                                    </p:set>
                                    <p:anim calcmode="lin" valueType="num">
                                      <p:cBhvr additive="base">
                                        <p:cTn id="148" dur="1000" fill="hold"/>
                                        <p:tgtEl>
                                          <p:spTgt spid="125"/>
                                        </p:tgtEl>
                                        <p:attrNameLst>
                                          <p:attrName>ppt_x</p:attrName>
                                        </p:attrNameLst>
                                      </p:cBhvr>
                                      <p:tavLst>
                                        <p:tav tm="0">
                                          <p:val>
                                            <p:strVal val="0-#ppt_w/2"/>
                                          </p:val>
                                        </p:tav>
                                        <p:tav tm="100000">
                                          <p:val>
                                            <p:strVal val="#ppt_x"/>
                                          </p:val>
                                        </p:tav>
                                      </p:tavLst>
                                    </p:anim>
                                    <p:anim calcmode="lin" valueType="num">
                                      <p:cBhvr additive="base">
                                        <p:cTn id="149" dur="1000" fill="hold"/>
                                        <p:tgtEl>
                                          <p:spTgt spid="125"/>
                                        </p:tgtEl>
                                        <p:attrNameLst>
                                          <p:attrName>ppt_y</p:attrName>
                                        </p:attrNameLst>
                                      </p:cBhvr>
                                      <p:tavLst>
                                        <p:tav tm="0">
                                          <p:val>
                                            <p:strVal val="#ppt_y"/>
                                          </p:val>
                                        </p:tav>
                                        <p:tav tm="100000">
                                          <p:val>
                                            <p:strVal val="#ppt_y"/>
                                          </p:val>
                                        </p:tav>
                                      </p:tavLst>
                                    </p:anim>
                                  </p:childTnLst>
                                </p:cTn>
                              </p:par>
                              <p:par>
                                <p:cTn id="150" presetID="2" presetClass="entr" presetSubtype="8" fill="hold" grpId="0" nodeType="withEffect">
                                  <p:stCondLst>
                                    <p:cond delay="0"/>
                                  </p:stCondLst>
                                  <p:childTnLst>
                                    <p:set>
                                      <p:cBhvr>
                                        <p:cTn id="151" dur="1" fill="hold">
                                          <p:stCondLst>
                                            <p:cond delay="0"/>
                                          </p:stCondLst>
                                        </p:cTn>
                                        <p:tgtEl>
                                          <p:spTgt spid="132"/>
                                        </p:tgtEl>
                                        <p:attrNameLst>
                                          <p:attrName>style.visibility</p:attrName>
                                        </p:attrNameLst>
                                      </p:cBhvr>
                                      <p:to>
                                        <p:strVal val="visible"/>
                                      </p:to>
                                    </p:set>
                                    <p:anim calcmode="lin" valueType="num">
                                      <p:cBhvr additive="base">
                                        <p:cTn id="152" dur="1000" fill="hold"/>
                                        <p:tgtEl>
                                          <p:spTgt spid="132"/>
                                        </p:tgtEl>
                                        <p:attrNameLst>
                                          <p:attrName>ppt_x</p:attrName>
                                        </p:attrNameLst>
                                      </p:cBhvr>
                                      <p:tavLst>
                                        <p:tav tm="0">
                                          <p:val>
                                            <p:strVal val="0-#ppt_w/2"/>
                                          </p:val>
                                        </p:tav>
                                        <p:tav tm="100000">
                                          <p:val>
                                            <p:strVal val="#ppt_x"/>
                                          </p:val>
                                        </p:tav>
                                      </p:tavLst>
                                    </p:anim>
                                    <p:anim calcmode="lin" valueType="num">
                                      <p:cBhvr additive="base">
                                        <p:cTn id="153" dur="1000" fill="hold"/>
                                        <p:tgtEl>
                                          <p:spTgt spid="132"/>
                                        </p:tgtEl>
                                        <p:attrNameLst>
                                          <p:attrName>ppt_y</p:attrName>
                                        </p:attrNameLst>
                                      </p:cBhvr>
                                      <p:tavLst>
                                        <p:tav tm="0">
                                          <p:val>
                                            <p:strVal val="#ppt_y"/>
                                          </p:val>
                                        </p:tav>
                                        <p:tav tm="100000">
                                          <p:val>
                                            <p:strVal val="#ppt_y"/>
                                          </p:val>
                                        </p:tav>
                                      </p:tavLst>
                                    </p:anim>
                                  </p:childTnLst>
                                </p:cTn>
                              </p:par>
                              <p:par>
                                <p:cTn id="154" presetID="2" presetClass="entr" presetSubtype="8" fill="hold" grpId="0" nodeType="with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1000" fill="hold"/>
                                        <p:tgtEl>
                                          <p:spTgt spid="133"/>
                                        </p:tgtEl>
                                        <p:attrNameLst>
                                          <p:attrName>ppt_x</p:attrName>
                                        </p:attrNameLst>
                                      </p:cBhvr>
                                      <p:tavLst>
                                        <p:tav tm="0">
                                          <p:val>
                                            <p:strVal val="0-#ppt_w/2"/>
                                          </p:val>
                                        </p:tav>
                                        <p:tav tm="100000">
                                          <p:val>
                                            <p:strVal val="#ppt_x"/>
                                          </p:val>
                                        </p:tav>
                                      </p:tavLst>
                                    </p:anim>
                                    <p:anim calcmode="lin" valueType="num">
                                      <p:cBhvr additive="base">
                                        <p:cTn id="157" dur="1000" fill="hold"/>
                                        <p:tgtEl>
                                          <p:spTgt spid="133"/>
                                        </p:tgtEl>
                                        <p:attrNameLst>
                                          <p:attrName>ppt_y</p:attrName>
                                        </p:attrNameLst>
                                      </p:cBhvr>
                                      <p:tavLst>
                                        <p:tav tm="0">
                                          <p:val>
                                            <p:strVal val="#ppt_y"/>
                                          </p:val>
                                        </p:tav>
                                        <p:tav tm="100000">
                                          <p:val>
                                            <p:strVal val="#ppt_y"/>
                                          </p:val>
                                        </p:tav>
                                      </p:tavLst>
                                    </p:anim>
                                  </p:childTnLst>
                                </p:cTn>
                              </p:par>
                              <p:par>
                                <p:cTn id="158" presetID="2" presetClass="entr" presetSubtype="8" fill="hold" grpId="0" nodeType="withEffect">
                                  <p:stCondLst>
                                    <p:cond delay="0"/>
                                  </p:stCondLst>
                                  <p:childTnLst>
                                    <p:set>
                                      <p:cBhvr>
                                        <p:cTn id="159" dur="1" fill="hold">
                                          <p:stCondLst>
                                            <p:cond delay="0"/>
                                          </p:stCondLst>
                                        </p:cTn>
                                        <p:tgtEl>
                                          <p:spTgt spid="136"/>
                                        </p:tgtEl>
                                        <p:attrNameLst>
                                          <p:attrName>style.visibility</p:attrName>
                                        </p:attrNameLst>
                                      </p:cBhvr>
                                      <p:to>
                                        <p:strVal val="visible"/>
                                      </p:to>
                                    </p:set>
                                    <p:anim calcmode="lin" valueType="num">
                                      <p:cBhvr additive="base">
                                        <p:cTn id="160" dur="1000" fill="hold"/>
                                        <p:tgtEl>
                                          <p:spTgt spid="136"/>
                                        </p:tgtEl>
                                        <p:attrNameLst>
                                          <p:attrName>ppt_x</p:attrName>
                                        </p:attrNameLst>
                                      </p:cBhvr>
                                      <p:tavLst>
                                        <p:tav tm="0">
                                          <p:val>
                                            <p:strVal val="0-#ppt_w/2"/>
                                          </p:val>
                                        </p:tav>
                                        <p:tav tm="100000">
                                          <p:val>
                                            <p:strVal val="#ppt_x"/>
                                          </p:val>
                                        </p:tav>
                                      </p:tavLst>
                                    </p:anim>
                                    <p:anim calcmode="lin" valueType="num">
                                      <p:cBhvr additive="base">
                                        <p:cTn id="161" dur="1000" fill="hold"/>
                                        <p:tgtEl>
                                          <p:spTgt spid="136"/>
                                        </p:tgtEl>
                                        <p:attrNameLst>
                                          <p:attrName>ppt_y</p:attrName>
                                        </p:attrNameLst>
                                      </p:cBhvr>
                                      <p:tavLst>
                                        <p:tav tm="0">
                                          <p:val>
                                            <p:strVal val="#ppt_y"/>
                                          </p:val>
                                        </p:tav>
                                        <p:tav tm="100000">
                                          <p:val>
                                            <p:strVal val="#ppt_y"/>
                                          </p:val>
                                        </p:tav>
                                      </p:tavLst>
                                    </p:anim>
                                  </p:childTnLst>
                                </p:cTn>
                              </p:par>
                              <p:par>
                                <p:cTn id="162" presetID="2" presetClass="entr" presetSubtype="8" fill="hold" grpId="0" nodeType="withEffect">
                                  <p:stCondLst>
                                    <p:cond delay="0"/>
                                  </p:stCondLst>
                                  <p:childTnLst>
                                    <p:set>
                                      <p:cBhvr>
                                        <p:cTn id="163" dur="1" fill="hold">
                                          <p:stCondLst>
                                            <p:cond delay="0"/>
                                          </p:stCondLst>
                                        </p:cTn>
                                        <p:tgtEl>
                                          <p:spTgt spid="138"/>
                                        </p:tgtEl>
                                        <p:attrNameLst>
                                          <p:attrName>style.visibility</p:attrName>
                                        </p:attrNameLst>
                                      </p:cBhvr>
                                      <p:to>
                                        <p:strVal val="visible"/>
                                      </p:to>
                                    </p:set>
                                    <p:anim calcmode="lin" valueType="num">
                                      <p:cBhvr additive="base">
                                        <p:cTn id="164" dur="1000" fill="hold"/>
                                        <p:tgtEl>
                                          <p:spTgt spid="138"/>
                                        </p:tgtEl>
                                        <p:attrNameLst>
                                          <p:attrName>ppt_x</p:attrName>
                                        </p:attrNameLst>
                                      </p:cBhvr>
                                      <p:tavLst>
                                        <p:tav tm="0">
                                          <p:val>
                                            <p:strVal val="0-#ppt_w/2"/>
                                          </p:val>
                                        </p:tav>
                                        <p:tav tm="100000">
                                          <p:val>
                                            <p:strVal val="#ppt_x"/>
                                          </p:val>
                                        </p:tav>
                                      </p:tavLst>
                                    </p:anim>
                                    <p:anim calcmode="lin" valueType="num">
                                      <p:cBhvr additive="base">
                                        <p:cTn id="165" dur="1000" fill="hold"/>
                                        <p:tgtEl>
                                          <p:spTgt spid="138"/>
                                        </p:tgtEl>
                                        <p:attrNameLst>
                                          <p:attrName>ppt_y</p:attrName>
                                        </p:attrNameLst>
                                      </p:cBhvr>
                                      <p:tavLst>
                                        <p:tav tm="0">
                                          <p:val>
                                            <p:strVal val="#ppt_y"/>
                                          </p:val>
                                        </p:tav>
                                        <p:tav tm="100000">
                                          <p:val>
                                            <p:strVal val="#ppt_y"/>
                                          </p:val>
                                        </p:tav>
                                      </p:tavLst>
                                    </p:anim>
                                  </p:childTnLst>
                                </p:cTn>
                              </p:par>
                              <p:par>
                                <p:cTn id="166" presetID="2" presetClass="entr" presetSubtype="8" fill="hold" grpId="0" nodeType="withEffect">
                                  <p:stCondLst>
                                    <p:cond delay="0"/>
                                  </p:stCondLst>
                                  <p:childTnLst>
                                    <p:set>
                                      <p:cBhvr>
                                        <p:cTn id="167" dur="1" fill="hold">
                                          <p:stCondLst>
                                            <p:cond delay="0"/>
                                          </p:stCondLst>
                                        </p:cTn>
                                        <p:tgtEl>
                                          <p:spTgt spid="129"/>
                                        </p:tgtEl>
                                        <p:attrNameLst>
                                          <p:attrName>style.visibility</p:attrName>
                                        </p:attrNameLst>
                                      </p:cBhvr>
                                      <p:to>
                                        <p:strVal val="visible"/>
                                      </p:to>
                                    </p:set>
                                    <p:anim calcmode="lin" valueType="num">
                                      <p:cBhvr additive="base">
                                        <p:cTn id="168" dur="1000" fill="hold"/>
                                        <p:tgtEl>
                                          <p:spTgt spid="129"/>
                                        </p:tgtEl>
                                        <p:attrNameLst>
                                          <p:attrName>ppt_x</p:attrName>
                                        </p:attrNameLst>
                                      </p:cBhvr>
                                      <p:tavLst>
                                        <p:tav tm="0">
                                          <p:val>
                                            <p:strVal val="0-#ppt_w/2"/>
                                          </p:val>
                                        </p:tav>
                                        <p:tav tm="100000">
                                          <p:val>
                                            <p:strVal val="#ppt_x"/>
                                          </p:val>
                                        </p:tav>
                                      </p:tavLst>
                                    </p:anim>
                                    <p:anim calcmode="lin" valueType="num">
                                      <p:cBhvr additive="base">
                                        <p:cTn id="169" dur="1000" fill="hold"/>
                                        <p:tgtEl>
                                          <p:spTgt spid="129"/>
                                        </p:tgtEl>
                                        <p:attrNameLst>
                                          <p:attrName>ppt_y</p:attrName>
                                        </p:attrNameLst>
                                      </p:cBhvr>
                                      <p:tavLst>
                                        <p:tav tm="0">
                                          <p:val>
                                            <p:strVal val="#ppt_y"/>
                                          </p:val>
                                        </p:tav>
                                        <p:tav tm="100000">
                                          <p:val>
                                            <p:strVal val="#ppt_y"/>
                                          </p:val>
                                        </p:tav>
                                      </p:tavLst>
                                    </p:anim>
                                  </p:childTnLst>
                                </p:cTn>
                              </p:par>
                              <p:par>
                                <p:cTn id="170" presetID="2" presetClass="entr" presetSubtype="8" fill="hold" nodeType="withEffect">
                                  <p:stCondLst>
                                    <p:cond delay="0"/>
                                  </p:stCondLst>
                                  <p:childTnLst>
                                    <p:set>
                                      <p:cBhvr>
                                        <p:cTn id="171" dur="1" fill="hold">
                                          <p:stCondLst>
                                            <p:cond delay="0"/>
                                          </p:stCondLst>
                                        </p:cTn>
                                        <p:tgtEl>
                                          <p:spTgt spid="130"/>
                                        </p:tgtEl>
                                        <p:attrNameLst>
                                          <p:attrName>style.visibility</p:attrName>
                                        </p:attrNameLst>
                                      </p:cBhvr>
                                      <p:to>
                                        <p:strVal val="visible"/>
                                      </p:to>
                                    </p:set>
                                    <p:anim calcmode="lin" valueType="num">
                                      <p:cBhvr additive="base">
                                        <p:cTn id="172" dur="1000" fill="hold"/>
                                        <p:tgtEl>
                                          <p:spTgt spid="130"/>
                                        </p:tgtEl>
                                        <p:attrNameLst>
                                          <p:attrName>ppt_x</p:attrName>
                                        </p:attrNameLst>
                                      </p:cBhvr>
                                      <p:tavLst>
                                        <p:tav tm="0">
                                          <p:val>
                                            <p:strVal val="0-#ppt_w/2"/>
                                          </p:val>
                                        </p:tav>
                                        <p:tav tm="100000">
                                          <p:val>
                                            <p:strVal val="#ppt_x"/>
                                          </p:val>
                                        </p:tav>
                                      </p:tavLst>
                                    </p:anim>
                                    <p:anim calcmode="lin" valueType="num">
                                      <p:cBhvr additive="base">
                                        <p:cTn id="173" dur="1000" fill="hold"/>
                                        <p:tgtEl>
                                          <p:spTgt spid="130"/>
                                        </p:tgtEl>
                                        <p:attrNameLst>
                                          <p:attrName>ppt_y</p:attrName>
                                        </p:attrNameLst>
                                      </p:cBhvr>
                                      <p:tavLst>
                                        <p:tav tm="0">
                                          <p:val>
                                            <p:strVal val="#ppt_y"/>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9" presetClass="entr" presetSubtype="0" fill="hold" grpId="0" nodeType="clickEffect">
                                  <p:stCondLst>
                                    <p:cond delay="0"/>
                                  </p:stCondLst>
                                  <p:childTnLst>
                                    <p:set>
                                      <p:cBhvr>
                                        <p:cTn id="177" dur="1" fill="hold">
                                          <p:stCondLst>
                                            <p:cond delay="0"/>
                                          </p:stCondLst>
                                        </p:cTn>
                                        <p:tgtEl>
                                          <p:spTgt spid="126"/>
                                        </p:tgtEl>
                                        <p:attrNameLst>
                                          <p:attrName>style.visibility</p:attrName>
                                        </p:attrNameLst>
                                      </p:cBhvr>
                                      <p:to>
                                        <p:strVal val="visible"/>
                                      </p:to>
                                    </p:set>
                                    <p:animEffect transition="in" filter="dissolve">
                                      <p:cBhvr>
                                        <p:cTn id="178" dur="500"/>
                                        <p:tgtEl>
                                          <p:spTgt spid="126"/>
                                        </p:tgtEl>
                                      </p:cBhvr>
                                    </p:animEffect>
                                  </p:childTnLst>
                                </p:cTn>
                              </p:par>
                            </p:childTnLst>
                          </p:cTn>
                        </p:par>
                        <p:par>
                          <p:cTn id="179" fill="hold">
                            <p:stCondLst>
                              <p:cond delay="500"/>
                            </p:stCondLst>
                            <p:childTnLst>
                              <p:par>
                                <p:cTn id="180" presetID="10" presetClass="exit" presetSubtype="0" fill="hold" grpId="0" nodeType="afterEffect">
                                  <p:stCondLst>
                                    <p:cond delay="0"/>
                                  </p:stCondLst>
                                  <p:childTnLst>
                                    <p:animEffect transition="out" filter="fade">
                                      <p:cBhvr>
                                        <p:cTn id="181" dur="500"/>
                                        <p:tgtEl>
                                          <p:spTgt spid="175"/>
                                        </p:tgtEl>
                                      </p:cBhvr>
                                    </p:animEffect>
                                    <p:set>
                                      <p:cBhvr>
                                        <p:cTn id="182" dur="1" fill="hold">
                                          <p:stCondLst>
                                            <p:cond delay="499"/>
                                          </p:stCondLst>
                                        </p:cTn>
                                        <p:tgtEl>
                                          <p:spTgt spid="175"/>
                                        </p:tgtEl>
                                        <p:attrNameLst>
                                          <p:attrName>style.visibility</p:attrName>
                                        </p:attrNameLst>
                                      </p:cBhvr>
                                      <p:to>
                                        <p:strVal val="hidden"/>
                                      </p:to>
                                    </p:set>
                                  </p:childTnLst>
                                </p:cTn>
                              </p:par>
                              <p:par>
                                <p:cTn id="183" presetID="64" presetClass="path" presetSubtype="0" accel="50000" decel="50000" fill="hold" grpId="1" nodeType="withEffect">
                                  <p:stCondLst>
                                    <p:cond delay="0"/>
                                  </p:stCondLst>
                                  <p:childTnLst>
                                    <p:animMotion origin="layout" path="M -2.5E-6 -3.17446E-6 L -0.00052 -0.38084 " pathEditMode="relative" rAng="0" ptsTypes="AA">
                                      <p:cBhvr>
                                        <p:cTn id="184" dur="1000" fill="hold"/>
                                        <p:tgtEl>
                                          <p:spTgt spid="126"/>
                                        </p:tgtEl>
                                        <p:attrNameLst>
                                          <p:attrName>ppt_x</p:attrName>
                                          <p:attrName>ppt_y</p:attrName>
                                        </p:attrNameLst>
                                      </p:cBhvr>
                                      <p:rCtr x="0" y="-190"/>
                                    </p:animMotion>
                                  </p:childTnLst>
                                </p:cTn>
                              </p:par>
                            </p:childTnLst>
                          </p:cTn>
                        </p:par>
                        <p:par>
                          <p:cTn id="185" fill="hold">
                            <p:stCondLst>
                              <p:cond delay="1500"/>
                            </p:stCondLst>
                            <p:childTnLst>
                              <p:par>
                                <p:cTn id="186" presetID="2" presetClass="entr" presetSubtype="8" fill="hold" grpId="0" nodeType="afterEffect">
                                  <p:stCondLst>
                                    <p:cond delay="0"/>
                                  </p:stCondLst>
                                  <p:childTnLst>
                                    <p:set>
                                      <p:cBhvr>
                                        <p:cTn id="187" dur="1" fill="hold">
                                          <p:stCondLst>
                                            <p:cond delay="0"/>
                                          </p:stCondLst>
                                        </p:cTn>
                                        <p:tgtEl>
                                          <p:spTgt spid="127"/>
                                        </p:tgtEl>
                                        <p:attrNameLst>
                                          <p:attrName>style.visibility</p:attrName>
                                        </p:attrNameLst>
                                      </p:cBhvr>
                                      <p:to>
                                        <p:strVal val="visible"/>
                                      </p:to>
                                    </p:set>
                                    <p:anim calcmode="lin" valueType="num">
                                      <p:cBhvr additive="base">
                                        <p:cTn id="188" dur="1000" fill="hold"/>
                                        <p:tgtEl>
                                          <p:spTgt spid="127"/>
                                        </p:tgtEl>
                                        <p:attrNameLst>
                                          <p:attrName>ppt_x</p:attrName>
                                        </p:attrNameLst>
                                      </p:cBhvr>
                                      <p:tavLst>
                                        <p:tav tm="0">
                                          <p:val>
                                            <p:strVal val="0-#ppt_w/2"/>
                                          </p:val>
                                        </p:tav>
                                        <p:tav tm="100000">
                                          <p:val>
                                            <p:strVal val="#ppt_x"/>
                                          </p:val>
                                        </p:tav>
                                      </p:tavLst>
                                    </p:anim>
                                    <p:anim calcmode="lin" valueType="num">
                                      <p:cBhvr additive="base">
                                        <p:cTn id="189" dur="1000" fill="hold"/>
                                        <p:tgtEl>
                                          <p:spTgt spid="127"/>
                                        </p:tgtEl>
                                        <p:attrNameLst>
                                          <p:attrName>ppt_y</p:attrName>
                                        </p:attrNameLst>
                                      </p:cBhvr>
                                      <p:tavLst>
                                        <p:tav tm="0">
                                          <p:val>
                                            <p:strVal val="#ppt_y"/>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2" presetClass="entr" presetSubtype="2" fill="hold" grpId="0" nodeType="clickEffect">
                                  <p:stCondLst>
                                    <p:cond delay="0"/>
                                  </p:stCondLst>
                                  <p:childTnLst>
                                    <p:set>
                                      <p:cBhvr>
                                        <p:cTn id="193" dur="1" fill="hold">
                                          <p:stCondLst>
                                            <p:cond delay="0"/>
                                          </p:stCondLst>
                                        </p:cTn>
                                        <p:tgtEl>
                                          <p:spTgt spid="158"/>
                                        </p:tgtEl>
                                        <p:attrNameLst>
                                          <p:attrName>style.visibility</p:attrName>
                                        </p:attrNameLst>
                                      </p:cBhvr>
                                      <p:to>
                                        <p:strVal val="visible"/>
                                      </p:to>
                                    </p:set>
                                    <p:anim calcmode="lin" valueType="num">
                                      <p:cBhvr additive="base">
                                        <p:cTn id="194" dur="1000" fill="hold"/>
                                        <p:tgtEl>
                                          <p:spTgt spid="158"/>
                                        </p:tgtEl>
                                        <p:attrNameLst>
                                          <p:attrName>ppt_x</p:attrName>
                                        </p:attrNameLst>
                                      </p:cBhvr>
                                      <p:tavLst>
                                        <p:tav tm="0">
                                          <p:val>
                                            <p:strVal val="1+#ppt_w/2"/>
                                          </p:val>
                                        </p:tav>
                                        <p:tav tm="100000">
                                          <p:val>
                                            <p:strVal val="#ppt_x"/>
                                          </p:val>
                                        </p:tav>
                                      </p:tavLst>
                                    </p:anim>
                                    <p:anim calcmode="lin" valueType="num">
                                      <p:cBhvr additive="base">
                                        <p:cTn id="195" dur="1000" fill="hold"/>
                                        <p:tgtEl>
                                          <p:spTgt spid="158"/>
                                        </p:tgtEl>
                                        <p:attrNameLst>
                                          <p:attrName>ppt_y</p:attrName>
                                        </p:attrNameLst>
                                      </p:cBhvr>
                                      <p:tavLst>
                                        <p:tav tm="0">
                                          <p:val>
                                            <p:strVal val="#ppt_y"/>
                                          </p:val>
                                        </p:tav>
                                        <p:tav tm="100000">
                                          <p:val>
                                            <p:strVal val="#ppt_y"/>
                                          </p:val>
                                        </p:tav>
                                      </p:tavLst>
                                    </p:anim>
                                  </p:childTnLst>
                                </p:cTn>
                              </p:par>
                            </p:childTnLst>
                          </p:cTn>
                        </p:par>
                        <p:par>
                          <p:cTn id="196" fill="hold">
                            <p:stCondLst>
                              <p:cond delay="1000"/>
                            </p:stCondLst>
                            <p:childTnLst>
                              <p:par>
                                <p:cTn id="197" presetID="26" presetClass="emph" presetSubtype="0" repeatCount="3000" fill="hold" grpId="1" nodeType="afterEffect">
                                  <p:stCondLst>
                                    <p:cond delay="0"/>
                                  </p:stCondLst>
                                  <p:childTnLst>
                                    <p:animEffect transition="out" filter="fade">
                                      <p:cBhvr>
                                        <p:cTn id="198" dur="500" tmFilter="0, 0; .2, .5; .8, .5; 1, 0"/>
                                        <p:tgtEl>
                                          <p:spTgt spid="158"/>
                                        </p:tgtEl>
                                      </p:cBhvr>
                                    </p:animEffect>
                                    <p:animScale>
                                      <p:cBhvr>
                                        <p:cTn id="199" dur="250" autoRev="1" fill="hold"/>
                                        <p:tgtEl>
                                          <p:spTgt spid="158"/>
                                        </p:tgtEl>
                                      </p:cBhvr>
                                      <p:by x="105000" y="105000"/>
                                    </p:animScale>
                                  </p:childTnLst>
                                </p:cTn>
                              </p:par>
                            </p:childTnLst>
                          </p:cTn>
                        </p:par>
                      </p:childTnLst>
                    </p:cTn>
                  </p:par>
                  <p:par>
                    <p:cTn id="200" fill="hold">
                      <p:stCondLst>
                        <p:cond delay="indefinite"/>
                      </p:stCondLst>
                      <p:childTnLst>
                        <p:par>
                          <p:cTn id="201" fill="hold">
                            <p:stCondLst>
                              <p:cond delay="0"/>
                            </p:stCondLst>
                            <p:childTnLst>
                              <p:par>
                                <p:cTn id="202" presetID="0" presetClass="path" presetSubtype="0" accel="50000" decel="50000" fill="hold" grpId="0" nodeType="clickEffect">
                                  <p:stCondLst>
                                    <p:cond delay="0"/>
                                  </p:stCondLst>
                                  <p:childTnLst>
                                    <p:animMotion origin="layout" path="M 5E-6 -4.25266E-6 L -0.04879 -0.36996 " pathEditMode="relative" rAng="0" ptsTypes="AA">
                                      <p:cBhvr>
                                        <p:cTn id="203" dur="1000" fill="hold"/>
                                        <p:tgtEl>
                                          <p:spTgt spid="159"/>
                                        </p:tgtEl>
                                        <p:attrNameLst>
                                          <p:attrName>ppt_x</p:attrName>
                                          <p:attrName>ppt_y</p:attrName>
                                        </p:attrNameLst>
                                      </p:cBhvr>
                                      <p:rCtr x="-24" y="-185"/>
                                    </p:animMotion>
                                  </p:childTnLst>
                                </p:cTn>
                              </p:par>
                            </p:childTnLst>
                          </p:cTn>
                        </p:par>
                        <p:par>
                          <p:cTn id="204" fill="hold">
                            <p:stCondLst>
                              <p:cond delay="1000"/>
                            </p:stCondLst>
                            <p:childTnLst>
                              <p:par>
                                <p:cTn id="205" presetID="10" presetClass="exit" presetSubtype="0" fill="hold" grpId="1" nodeType="afterEffect">
                                  <p:stCondLst>
                                    <p:cond delay="0"/>
                                  </p:stCondLst>
                                  <p:childTnLst>
                                    <p:animEffect transition="out" filter="fade">
                                      <p:cBhvr>
                                        <p:cTn id="206" dur="500"/>
                                        <p:tgtEl>
                                          <p:spTgt spid="96"/>
                                        </p:tgtEl>
                                      </p:cBhvr>
                                    </p:animEffect>
                                    <p:set>
                                      <p:cBhvr>
                                        <p:cTn id="207" dur="1" fill="hold">
                                          <p:stCondLst>
                                            <p:cond delay="499"/>
                                          </p:stCondLst>
                                        </p:cTn>
                                        <p:tgtEl>
                                          <p:spTgt spid="96"/>
                                        </p:tgtEl>
                                        <p:attrNameLst>
                                          <p:attrName>style.visibility</p:attrName>
                                        </p:attrNameLst>
                                      </p:cBhvr>
                                      <p:to>
                                        <p:strVal val="hidden"/>
                                      </p:to>
                                    </p:set>
                                  </p:childTnLst>
                                </p:cTn>
                              </p:par>
                            </p:childTnLst>
                          </p:cTn>
                        </p:par>
                        <p:par>
                          <p:cTn id="208" fill="hold">
                            <p:stCondLst>
                              <p:cond delay="1500"/>
                            </p:stCondLst>
                            <p:childTnLst>
                              <p:par>
                                <p:cTn id="209" presetID="0" presetClass="path" presetSubtype="0" accel="50000" decel="50000" fill="hold" grpId="0" nodeType="afterEffect">
                                  <p:stCondLst>
                                    <p:cond delay="0"/>
                                  </p:stCondLst>
                                  <p:childTnLst>
                                    <p:animMotion origin="layout" path="M 1.94444E-6 5.118E-6 L 0.04723 -0.36741 " pathEditMode="relative" ptsTypes="AA">
                                      <p:cBhvr>
                                        <p:cTn id="210" dur="1000" fill="hold"/>
                                        <p:tgtEl>
                                          <p:spTgt spid="160"/>
                                        </p:tgtEl>
                                        <p:attrNameLst>
                                          <p:attrName>ppt_x</p:attrName>
                                          <p:attrName>ppt_y</p:attrName>
                                        </p:attrNameLst>
                                      </p:cBhvr>
                                    </p:animMotion>
                                  </p:childTnLst>
                                </p:cTn>
                              </p:par>
                            </p:childTnLst>
                          </p:cTn>
                        </p:par>
                        <p:par>
                          <p:cTn id="211" fill="hold">
                            <p:stCondLst>
                              <p:cond delay="2500"/>
                            </p:stCondLst>
                            <p:childTnLst>
                              <p:par>
                                <p:cTn id="212" presetID="10" presetClass="exit" presetSubtype="0" fill="hold" grpId="1" nodeType="afterEffect">
                                  <p:stCondLst>
                                    <p:cond delay="0"/>
                                  </p:stCondLst>
                                  <p:childTnLst>
                                    <p:animEffect transition="out" filter="fade">
                                      <p:cBhvr>
                                        <p:cTn id="213" dur="500"/>
                                        <p:tgtEl>
                                          <p:spTgt spid="97"/>
                                        </p:tgtEl>
                                      </p:cBhvr>
                                    </p:animEffect>
                                    <p:set>
                                      <p:cBhvr>
                                        <p:cTn id="214" dur="1" fill="hold">
                                          <p:stCondLst>
                                            <p:cond delay="499"/>
                                          </p:stCondLst>
                                        </p:cTn>
                                        <p:tgtEl>
                                          <p:spTgt spid="97"/>
                                        </p:tgtEl>
                                        <p:attrNameLst>
                                          <p:attrName>style.visibility</p:attrName>
                                        </p:attrNameLst>
                                      </p:cBhvr>
                                      <p:to>
                                        <p:strVal val="hidden"/>
                                      </p:to>
                                    </p:set>
                                  </p:childTnLst>
                                </p:cTn>
                              </p:par>
                            </p:childTnLst>
                          </p:cTn>
                        </p:par>
                        <p:par>
                          <p:cTn id="215" fill="hold">
                            <p:stCondLst>
                              <p:cond delay="3000"/>
                            </p:stCondLst>
                            <p:childTnLst>
                              <p:par>
                                <p:cTn id="216" presetID="0" presetClass="path" presetSubtype="0" accel="50000" decel="50000" fill="hold" grpId="0" nodeType="afterEffect">
                                  <p:stCondLst>
                                    <p:cond delay="0"/>
                                  </p:stCondLst>
                                  <p:childTnLst>
                                    <p:animMotion origin="layout" path="M 0.00678 -0.00209 L -0.1823 -0.36951 " pathEditMode="relative" rAng="0" ptsTypes="AA">
                                      <p:cBhvr>
                                        <p:cTn id="217" dur="1000" fill="hold"/>
                                        <p:tgtEl>
                                          <p:spTgt spid="161"/>
                                        </p:tgtEl>
                                        <p:attrNameLst>
                                          <p:attrName>ppt_x</p:attrName>
                                          <p:attrName>ppt_y</p:attrName>
                                        </p:attrNameLst>
                                      </p:cBhvr>
                                      <p:rCtr x="-95" y="-184"/>
                                    </p:animMotion>
                                  </p:childTnLst>
                                </p:cTn>
                              </p:par>
                            </p:childTnLst>
                          </p:cTn>
                        </p:par>
                        <p:par>
                          <p:cTn id="218" fill="hold">
                            <p:stCondLst>
                              <p:cond delay="4000"/>
                            </p:stCondLst>
                            <p:childTnLst>
                              <p:par>
                                <p:cTn id="219" presetID="10" presetClass="exit" presetSubtype="0" fill="hold" grpId="1" nodeType="afterEffect">
                                  <p:stCondLst>
                                    <p:cond delay="0"/>
                                  </p:stCondLst>
                                  <p:childTnLst>
                                    <p:animEffect transition="out" filter="fade">
                                      <p:cBhvr>
                                        <p:cTn id="220" dur="500"/>
                                        <p:tgtEl>
                                          <p:spTgt spid="102"/>
                                        </p:tgtEl>
                                      </p:cBhvr>
                                    </p:animEffect>
                                    <p:set>
                                      <p:cBhvr>
                                        <p:cTn id="221" dur="1" fill="hold">
                                          <p:stCondLst>
                                            <p:cond delay="499"/>
                                          </p:stCondLst>
                                        </p:cTn>
                                        <p:tgtEl>
                                          <p:spTgt spid="102"/>
                                        </p:tgtEl>
                                        <p:attrNameLst>
                                          <p:attrName>style.visibility</p:attrName>
                                        </p:attrNameLst>
                                      </p:cBhvr>
                                      <p:to>
                                        <p:strVal val="hidden"/>
                                      </p:to>
                                    </p:set>
                                  </p:childTnLst>
                                </p:cTn>
                              </p:par>
                            </p:childTnLst>
                          </p:cTn>
                        </p:par>
                        <p:par>
                          <p:cTn id="222" fill="hold">
                            <p:stCondLst>
                              <p:cond delay="4500"/>
                            </p:stCondLst>
                            <p:childTnLst>
                              <p:par>
                                <p:cTn id="223" presetID="0" presetClass="path" presetSubtype="0" accel="50000" decel="50000" fill="hold" grpId="0" nodeType="afterEffect">
                                  <p:stCondLst>
                                    <p:cond delay="0"/>
                                  </p:stCondLst>
                                  <p:childTnLst>
                                    <p:animMotion origin="layout" path="M 5.55556E-7 -3.79454E-7 L 0.13385 -0.43036 " pathEditMode="relative" ptsTypes="AA">
                                      <p:cBhvr>
                                        <p:cTn id="224" dur="1000" fill="hold"/>
                                        <p:tgtEl>
                                          <p:spTgt spid="162"/>
                                        </p:tgtEl>
                                        <p:attrNameLst>
                                          <p:attrName>ppt_x</p:attrName>
                                          <p:attrName>ppt_y</p:attrName>
                                        </p:attrNameLst>
                                      </p:cBhvr>
                                    </p:animMotion>
                                  </p:childTnLst>
                                </p:cTn>
                              </p:par>
                            </p:childTnLst>
                          </p:cTn>
                        </p:par>
                        <p:par>
                          <p:cTn id="225" fill="hold">
                            <p:stCondLst>
                              <p:cond delay="5500"/>
                            </p:stCondLst>
                            <p:childTnLst>
                              <p:par>
                                <p:cTn id="226" presetID="10" presetClass="exit" presetSubtype="0" fill="hold" grpId="1" nodeType="afterEffect">
                                  <p:stCondLst>
                                    <p:cond delay="0"/>
                                  </p:stCondLst>
                                  <p:childTnLst>
                                    <p:animEffect transition="out" filter="fade">
                                      <p:cBhvr>
                                        <p:cTn id="227" dur="500"/>
                                        <p:tgtEl>
                                          <p:spTgt spid="100"/>
                                        </p:tgtEl>
                                      </p:cBhvr>
                                    </p:animEffect>
                                    <p:set>
                                      <p:cBhvr>
                                        <p:cTn id="228" dur="1" fill="hold">
                                          <p:stCondLst>
                                            <p:cond delay="499"/>
                                          </p:stCondLst>
                                        </p:cTn>
                                        <p:tgtEl>
                                          <p:spTgt spid="100"/>
                                        </p:tgtEl>
                                        <p:attrNameLst>
                                          <p:attrName>style.visibility</p:attrName>
                                        </p:attrNameLst>
                                      </p:cBhvr>
                                      <p:to>
                                        <p:strVal val="hidden"/>
                                      </p:to>
                                    </p:set>
                                  </p:childTnLst>
                                </p:cTn>
                              </p:par>
                            </p:childTnLst>
                          </p:cTn>
                        </p:par>
                        <p:par>
                          <p:cTn id="229" fill="hold">
                            <p:stCondLst>
                              <p:cond delay="6000"/>
                            </p:stCondLst>
                            <p:childTnLst>
                              <p:par>
                                <p:cTn id="230" presetID="10" presetClass="exit" presetSubtype="0" fill="hold" grpId="2" nodeType="afterEffect">
                                  <p:stCondLst>
                                    <p:cond delay="0"/>
                                  </p:stCondLst>
                                  <p:childTnLst>
                                    <p:animEffect transition="out" filter="fade">
                                      <p:cBhvr>
                                        <p:cTn id="231" dur="500"/>
                                        <p:tgtEl>
                                          <p:spTgt spid="158"/>
                                        </p:tgtEl>
                                      </p:cBhvr>
                                    </p:animEffect>
                                    <p:set>
                                      <p:cBhvr>
                                        <p:cTn id="232" dur="1" fill="hold">
                                          <p:stCondLst>
                                            <p:cond delay="499"/>
                                          </p:stCondLst>
                                        </p:cTn>
                                        <p:tgtEl>
                                          <p:spTgt spid="158"/>
                                        </p:tgtEl>
                                        <p:attrNameLst>
                                          <p:attrName>style.visibility</p:attrName>
                                        </p:attrNameLst>
                                      </p:cBhvr>
                                      <p:to>
                                        <p:strVal val="hidden"/>
                                      </p:to>
                                    </p:set>
                                  </p:childTnLst>
                                </p:cTn>
                              </p:par>
                            </p:childTnLst>
                          </p:cTn>
                        </p:par>
                        <p:par>
                          <p:cTn id="233" fill="hold">
                            <p:stCondLst>
                              <p:cond delay="6500"/>
                            </p:stCondLst>
                            <p:childTnLst>
                              <p:par>
                                <p:cTn id="234" presetID="2" presetClass="entr" presetSubtype="2" fill="hold" grpId="0" nodeType="afterEffect">
                                  <p:stCondLst>
                                    <p:cond delay="0"/>
                                  </p:stCondLst>
                                  <p:childTnLst>
                                    <p:set>
                                      <p:cBhvr>
                                        <p:cTn id="235" dur="1" fill="hold">
                                          <p:stCondLst>
                                            <p:cond delay="0"/>
                                          </p:stCondLst>
                                        </p:cTn>
                                        <p:tgtEl>
                                          <p:spTgt spid="163"/>
                                        </p:tgtEl>
                                        <p:attrNameLst>
                                          <p:attrName>style.visibility</p:attrName>
                                        </p:attrNameLst>
                                      </p:cBhvr>
                                      <p:to>
                                        <p:strVal val="visible"/>
                                      </p:to>
                                    </p:set>
                                    <p:anim calcmode="lin" valueType="num">
                                      <p:cBhvr additive="base">
                                        <p:cTn id="236" dur="1000" fill="hold"/>
                                        <p:tgtEl>
                                          <p:spTgt spid="163"/>
                                        </p:tgtEl>
                                        <p:attrNameLst>
                                          <p:attrName>ppt_x</p:attrName>
                                        </p:attrNameLst>
                                      </p:cBhvr>
                                      <p:tavLst>
                                        <p:tav tm="0">
                                          <p:val>
                                            <p:strVal val="1+#ppt_w/2"/>
                                          </p:val>
                                        </p:tav>
                                        <p:tav tm="100000">
                                          <p:val>
                                            <p:strVal val="#ppt_x"/>
                                          </p:val>
                                        </p:tav>
                                      </p:tavLst>
                                    </p:anim>
                                    <p:anim calcmode="lin" valueType="num">
                                      <p:cBhvr additive="base">
                                        <p:cTn id="237" dur="1000" fill="hold"/>
                                        <p:tgtEl>
                                          <p:spTgt spid="163"/>
                                        </p:tgtEl>
                                        <p:attrNameLst>
                                          <p:attrName>ppt_y</p:attrName>
                                        </p:attrNameLst>
                                      </p:cBhvr>
                                      <p:tavLst>
                                        <p:tav tm="0">
                                          <p:val>
                                            <p:strVal val="#ppt_y"/>
                                          </p:val>
                                        </p:tav>
                                        <p:tav tm="100000">
                                          <p:val>
                                            <p:strVal val="#ppt_y"/>
                                          </p:val>
                                        </p:tav>
                                      </p:tavLst>
                                    </p:anim>
                                  </p:childTnLst>
                                </p:cTn>
                              </p:par>
                            </p:childTnLst>
                          </p:cTn>
                        </p:par>
                        <p:par>
                          <p:cTn id="238" fill="hold">
                            <p:stCondLst>
                              <p:cond delay="7500"/>
                            </p:stCondLst>
                            <p:childTnLst>
                              <p:par>
                                <p:cTn id="239" presetID="26" presetClass="emph" presetSubtype="0" repeatCount="3000" fill="hold" grpId="1" nodeType="afterEffect">
                                  <p:stCondLst>
                                    <p:cond delay="0"/>
                                  </p:stCondLst>
                                  <p:childTnLst>
                                    <p:animEffect transition="out" filter="fade">
                                      <p:cBhvr>
                                        <p:cTn id="240" dur="500" tmFilter="0, 0; .2, .5; .8, .5; 1, 0"/>
                                        <p:tgtEl>
                                          <p:spTgt spid="163"/>
                                        </p:tgtEl>
                                      </p:cBhvr>
                                    </p:animEffect>
                                    <p:animScale>
                                      <p:cBhvr>
                                        <p:cTn id="241" dur="250" autoRev="1" fill="hold"/>
                                        <p:tgtEl>
                                          <p:spTgt spid="163"/>
                                        </p:tgtEl>
                                      </p:cBhvr>
                                      <p:by x="105000" y="105000"/>
                                    </p:animScale>
                                  </p:childTnLst>
                                </p:cTn>
                              </p:par>
                            </p:childTnLst>
                          </p:cTn>
                        </p:par>
                        <p:par>
                          <p:cTn id="242" fill="hold">
                            <p:stCondLst>
                              <p:cond delay="9000"/>
                            </p:stCondLst>
                            <p:childTnLst>
                              <p:par>
                                <p:cTn id="243" presetID="10" presetClass="exit" presetSubtype="0" fill="hold" grpId="3" nodeType="afterEffect">
                                  <p:stCondLst>
                                    <p:cond delay="0"/>
                                  </p:stCondLst>
                                  <p:childTnLst>
                                    <p:animEffect transition="out" filter="fade">
                                      <p:cBhvr>
                                        <p:cTn id="244" dur="500"/>
                                        <p:tgtEl>
                                          <p:spTgt spid="158"/>
                                        </p:tgtEl>
                                      </p:cBhvr>
                                    </p:animEffect>
                                    <p:set>
                                      <p:cBhvr>
                                        <p:cTn id="245" dur="1" fill="hold">
                                          <p:stCondLst>
                                            <p:cond delay="499"/>
                                          </p:stCondLst>
                                        </p:cTn>
                                        <p:tgtEl>
                                          <p:spTgt spid="158"/>
                                        </p:tgtEl>
                                        <p:attrNameLst>
                                          <p:attrName>style.visibility</p:attrName>
                                        </p:attrNameLst>
                                      </p:cBhvr>
                                      <p:to>
                                        <p:strVal val="hidden"/>
                                      </p:to>
                                    </p:set>
                                  </p:childTnLst>
                                </p:cTn>
                              </p:par>
                            </p:childTnLst>
                          </p:cTn>
                        </p:par>
                      </p:childTnLst>
                    </p:cTn>
                  </p:par>
                  <p:par>
                    <p:cTn id="246" fill="hold">
                      <p:stCondLst>
                        <p:cond delay="indefinite"/>
                      </p:stCondLst>
                      <p:childTnLst>
                        <p:par>
                          <p:cTn id="247" fill="hold">
                            <p:stCondLst>
                              <p:cond delay="0"/>
                            </p:stCondLst>
                            <p:childTnLst>
                              <p:par>
                                <p:cTn id="248" presetID="0" presetClass="path" presetSubtype="0" accel="50000" decel="50000" fill="hold" grpId="0" nodeType="clickEffect">
                                  <p:stCondLst>
                                    <p:cond delay="0"/>
                                  </p:stCondLst>
                                  <p:childTnLst>
                                    <p:animMotion origin="layout" path="M -2.5E-6 4.66913E-6 L 0.33646 -0.36951 " pathEditMode="relative" rAng="0" ptsTypes="AA">
                                      <p:cBhvr>
                                        <p:cTn id="249" dur="1000" fill="hold"/>
                                        <p:tgtEl>
                                          <p:spTgt spid="164"/>
                                        </p:tgtEl>
                                        <p:attrNameLst>
                                          <p:attrName>ppt_x</p:attrName>
                                          <p:attrName>ppt_y</p:attrName>
                                        </p:attrNameLst>
                                      </p:cBhvr>
                                      <p:rCtr x="168" y="-185"/>
                                    </p:animMotion>
                                  </p:childTnLst>
                                </p:cTn>
                              </p:par>
                            </p:childTnLst>
                          </p:cTn>
                        </p:par>
                        <p:par>
                          <p:cTn id="250" fill="hold">
                            <p:stCondLst>
                              <p:cond delay="1000"/>
                            </p:stCondLst>
                            <p:childTnLst>
                              <p:par>
                                <p:cTn id="251" presetID="10" presetClass="exit" presetSubtype="0" fill="hold" grpId="1" nodeType="afterEffect">
                                  <p:stCondLst>
                                    <p:cond delay="0"/>
                                  </p:stCondLst>
                                  <p:childTnLst>
                                    <p:animEffect transition="out" filter="fade">
                                      <p:cBhvr>
                                        <p:cTn id="252" dur="500"/>
                                        <p:tgtEl>
                                          <p:spTgt spid="101"/>
                                        </p:tgtEl>
                                      </p:cBhvr>
                                    </p:animEffect>
                                    <p:set>
                                      <p:cBhvr>
                                        <p:cTn id="253" dur="1" fill="hold">
                                          <p:stCondLst>
                                            <p:cond delay="499"/>
                                          </p:stCondLst>
                                        </p:cTn>
                                        <p:tgtEl>
                                          <p:spTgt spid="101"/>
                                        </p:tgtEl>
                                        <p:attrNameLst>
                                          <p:attrName>style.visibility</p:attrName>
                                        </p:attrNameLst>
                                      </p:cBhvr>
                                      <p:to>
                                        <p:strVal val="hidden"/>
                                      </p:to>
                                    </p:set>
                                  </p:childTnLst>
                                </p:cTn>
                              </p:par>
                            </p:childTnLst>
                          </p:cTn>
                        </p:par>
                        <p:par>
                          <p:cTn id="254" fill="hold">
                            <p:stCondLst>
                              <p:cond delay="1500"/>
                            </p:stCondLst>
                            <p:childTnLst>
                              <p:par>
                                <p:cTn id="255" presetID="0" presetClass="path" presetSubtype="0" accel="50000" decel="50000" fill="hold" grpId="0" nodeType="afterEffect">
                                  <p:stCondLst>
                                    <p:cond delay="0"/>
                                  </p:stCondLst>
                                  <p:childTnLst>
                                    <p:animMotion origin="layout" path="M -2.5E-6 4.66913E-6 L 0.18924 -0.36951 " pathEditMode="relative" rAng="0" ptsTypes="AA">
                                      <p:cBhvr>
                                        <p:cTn id="256" dur="1000" fill="hold"/>
                                        <p:tgtEl>
                                          <p:spTgt spid="165"/>
                                        </p:tgtEl>
                                        <p:attrNameLst>
                                          <p:attrName>ppt_x</p:attrName>
                                          <p:attrName>ppt_y</p:attrName>
                                        </p:attrNameLst>
                                      </p:cBhvr>
                                      <p:rCtr x="95" y="-185"/>
                                    </p:animMotion>
                                  </p:childTnLst>
                                </p:cTn>
                              </p:par>
                            </p:childTnLst>
                          </p:cTn>
                        </p:par>
                        <p:par>
                          <p:cTn id="257" fill="hold">
                            <p:stCondLst>
                              <p:cond delay="2500"/>
                            </p:stCondLst>
                            <p:childTnLst>
                              <p:par>
                                <p:cTn id="258" presetID="10" presetClass="exit" presetSubtype="0" fill="hold" grpId="1" nodeType="afterEffect">
                                  <p:stCondLst>
                                    <p:cond delay="0"/>
                                  </p:stCondLst>
                                  <p:childTnLst>
                                    <p:animEffect transition="out" filter="fade">
                                      <p:cBhvr>
                                        <p:cTn id="259" dur="500"/>
                                        <p:tgtEl>
                                          <p:spTgt spid="99"/>
                                        </p:tgtEl>
                                      </p:cBhvr>
                                    </p:animEffect>
                                    <p:set>
                                      <p:cBhvr>
                                        <p:cTn id="260" dur="1" fill="hold">
                                          <p:stCondLst>
                                            <p:cond delay="499"/>
                                          </p:stCondLst>
                                        </p:cTn>
                                        <p:tgtEl>
                                          <p:spTgt spid="99"/>
                                        </p:tgtEl>
                                        <p:attrNameLst>
                                          <p:attrName>style.visibility</p:attrName>
                                        </p:attrNameLst>
                                      </p:cBhvr>
                                      <p:to>
                                        <p:strVal val="hidden"/>
                                      </p:to>
                                    </p:set>
                                  </p:childTnLst>
                                </p:cTn>
                              </p:par>
                            </p:childTnLst>
                          </p:cTn>
                        </p:par>
                        <p:par>
                          <p:cTn id="261" fill="hold">
                            <p:stCondLst>
                              <p:cond delay="3000"/>
                            </p:stCondLst>
                            <p:childTnLst>
                              <p:par>
                                <p:cTn id="262" presetID="0" presetClass="path" presetSubtype="0" accel="50000" decel="50000" fill="hold" grpId="0" nodeType="afterEffect">
                                  <p:stCondLst>
                                    <p:cond delay="0"/>
                                  </p:stCondLst>
                                  <p:childTnLst>
                                    <p:animMotion origin="layout" path="M 1.11111E-6 -7.63073E-6 L -0.52778 -0.30426 " pathEditMode="relative" ptsTypes="AA">
                                      <p:cBhvr>
                                        <p:cTn id="263" dur="1000" fill="hold"/>
                                        <p:tgtEl>
                                          <p:spTgt spid="166"/>
                                        </p:tgtEl>
                                        <p:attrNameLst>
                                          <p:attrName>ppt_x</p:attrName>
                                          <p:attrName>ppt_y</p:attrName>
                                        </p:attrNameLst>
                                      </p:cBhvr>
                                    </p:animMotion>
                                  </p:childTnLst>
                                </p:cTn>
                              </p:par>
                            </p:childTnLst>
                          </p:cTn>
                        </p:par>
                        <p:par>
                          <p:cTn id="264" fill="hold">
                            <p:stCondLst>
                              <p:cond delay="4000"/>
                            </p:stCondLst>
                            <p:childTnLst>
                              <p:par>
                                <p:cTn id="265" presetID="10" presetClass="exit" presetSubtype="0" fill="hold" grpId="1" nodeType="afterEffect">
                                  <p:stCondLst>
                                    <p:cond delay="0"/>
                                  </p:stCondLst>
                                  <p:childTnLst>
                                    <p:animEffect transition="out" filter="fade">
                                      <p:cBhvr>
                                        <p:cTn id="266" dur="500"/>
                                        <p:tgtEl>
                                          <p:spTgt spid="98"/>
                                        </p:tgtEl>
                                      </p:cBhvr>
                                    </p:animEffect>
                                    <p:set>
                                      <p:cBhvr>
                                        <p:cTn id="267" dur="1" fill="hold">
                                          <p:stCondLst>
                                            <p:cond delay="499"/>
                                          </p:stCondLst>
                                        </p:cTn>
                                        <p:tgtEl>
                                          <p:spTgt spid="98"/>
                                        </p:tgtEl>
                                        <p:attrNameLst>
                                          <p:attrName>style.visibility</p:attrName>
                                        </p:attrNameLst>
                                      </p:cBhvr>
                                      <p:to>
                                        <p:strVal val="hidden"/>
                                      </p:to>
                                    </p:set>
                                  </p:childTnLst>
                                </p:cTn>
                              </p:par>
                            </p:childTnLst>
                          </p:cTn>
                        </p:par>
                        <p:par>
                          <p:cTn id="268" fill="hold">
                            <p:stCondLst>
                              <p:cond delay="4500"/>
                            </p:stCondLst>
                            <p:childTnLst>
                              <p:par>
                                <p:cTn id="269" presetID="0" presetClass="path" presetSubtype="0" accel="50000" decel="50000" fill="hold" grpId="0" nodeType="afterEffect">
                                  <p:stCondLst>
                                    <p:cond delay="0"/>
                                  </p:stCondLst>
                                  <p:childTnLst>
                                    <p:animMotion origin="layout" path="M -1.66667E-6 -3.79454E-7 L -0.42517 -0.36719 " pathEditMode="relative" ptsTypes="AA">
                                      <p:cBhvr>
                                        <p:cTn id="270" dur="1000" fill="hold"/>
                                        <p:tgtEl>
                                          <p:spTgt spid="167"/>
                                        </p:tgtEl>
                                        <p:attrNameLst>
                                          <p:attrName>ppt_x</p:attrName>
                                          <p:attrName>ppt_y</p:attrName>
                                        </p:attrNameLst>
                                      </p:cBhvr>
                                    </p:animMotion>
                                  </p:childTnLst>
                                </p:cTn>
                              </p:par>
                            </p:childTnLst>
                          </p:cTn>
                        </p:par>
                        <p:par>
                          <p:cTn id="271" fill="hold">
                            <p:stCondLst>
                              <p:cond delay="5500"/>
                            </p:stCondLst>
                            <p:childTnLst>
                              <p:par>
                                <p:cTn id="272" presetID="10" presetClass="exit" presetSubtype="0" fill="hold" grpId="1" nodeType="afterEffect">
                                  <p:stCondLst>
                                    <p:cond delay="0"/>
                                  </p:stCondLst>
                                  <p:childTnLst>
                                    <p:animEffect transition="out" filter="fade">
                                      <p:cBhvr>
                                        <p:cTn id="273" dur="500"/>
                                        <p:tgtEl>
                                          <p:spTgt spid="103"/>
                                        </p:tgtEl>
                                      </p:cBhvr>
                                    </p:animEffect>
                                    <p:set>
                                      <p:cBhvr>
                                        <p:cTn id="274" dur="1" fill="hold">
                                          <p:stCondLst>
                                            <p:cond delay="499"/>
                                          </p:stCondLst>
                                        </p:cTn>
                                        <p:tgtEl>
                                          <p:spTgt spid="103"/>
                                        </p:tgtEl>
                                        <p:attrNameLst>
                                          <p:attrName>style.visibility</p:attrName>
                                        </p:attrNameLst>
                                      </p:cBhvr>
                                      <p:to>
                                        <p:strVal val="hidden"/>
                                      </p:to>
                                    </p:set>
                                  </p:childTnLst>
                                </p:cTn>
                              </p:par>
                            </p:childTnLst>
                          </p:cTn>
                        </p:par>
                        <p:par>
                          <p:cTn id="275" fill="hold">
                            <p:stCondLst>
                              <p:cond delay="6000"/>
                            </p:stCondLst>
                            <p:childTnLst>
                              <p:par>
                                <p:cTn id="276" presetID="10" presetClass="exit" presetSubtype="0" fill="hold" nodeType="afterEffect">
                                  <p:stCondLst>
                                    <p:cond delay="0"/>
                                  </p:stCondLst>
                                  <p:childTnLst>
                                    <p:animEffect transition="out" filter="fade">
                                      <p:cBhvr>
                                        <p:cTn id="277" dur="500"/>
                                        <p:tgtEl>
                                          <p:spTgt spid="163"/>
                                        </p:tgtEl>
                                      </p:cBhvr>
                                    </p:animEffect>
                                    <p:set>
                                      <p:cBhvr>
                                        <p:cTn id="278" dur="1" fill="hold">
                                          <p:stCondLst>
                                            <p:cond delay="499"/>
                                          </p:stCondLst>
                                        </p:cTn>
                                        <p:tgtEl>
                                          <p:spTgt spid="163"/>
                                        </p:tgtEl>
                                        <p:attrNameLst>
                                          <p:attrName>style.visibility</p:attrName>
                                        </p:attrNameLst>
                                      </p:cBhvr>
                                      <p:to>
                                        <p:strVal val="hidden"/>
                                      </p:to>
                                    </p:set>
                                  </p:childTnLst>
                                </p:cTn>
                              </p:par>
                            </p:childTnLst>
                          </p:cTn>
                        </p:par>
                        <p:par>
                          <p:cTn id="279" fill="hold">
                            <p:stCondLst>
                              <p:cond delay="6500"/>
                            </p:stCondLst>
                            <p:childTnLst>
                              <p:par>
                                <p:cTn id="280" presetID="2" presetClass="entr" presetSubtype="2" fill="hold" grpId="0" nodeType="afterEffect">
                                  <p:stCondLst>
                                    <p:cond delay="0"/>
                                  </p:stCondLst>
                                  <p:childTnLst>
                                    <p:set>
                                      <p:cBhvr>
                                        <p:cTn id="281" dur="1" fill="hold">
                                          <p:stCondLst>
                                            <p:cond delay="0"/>
                                          </p:stCondLst>
                                        </p:cTn>
                                        <p:tgtEl>
                                          <p:spTgt spid="168"/>
                                        </p:tgtEl>
                                        <p:attrNameLst>
                                          <p:attrName>style.visibility</p:attrName>
                                        </p:attrNameLst>
                                      </p:cBhvr>
                                      <p:to>
                                        <p:strVal val="visible"/>
                                      </p:to>
                                    </p:set>
                                    <p:anim calcmode="lin" valueType="num">
                                      <p:cBhvr additive="base">
                                        <p:cTn id="282" dur="1000" fill="hold"/>
                                        <p:tgtEl>
                                          <p:spTgt spid="168"/>
                                        </p:tgtEl>
                                        <p:attrNameLst>
                                          <p:attrName>ppt_x</p:attrName>
                                        </p:attrNameLst>
                                      </p:cBhvr>
                                      <p:tavLst>
                                        <p:tav tm="0">
                                          <p:val>
                                            <p:strVal val="1+#ppt_w/2"/>
                                          </p:val>
                                        </p:tav>
                                        <p:tav tm="100000">
                                          <p:val>
                                            <p:strVal val="#ppt_x"/>
                                          </p:val>
                                        </p:tav>
                                      </p:tavLst>
                                    </p:anim>
                                    <p:anim calcmode="lin" valueType="num">
                                      <p:cBhvr additive="base">
                                        <p:cTn id="283" dur="1000" fill="hold"/>
                                        <p:tgtEl>
                                          <p:spTgt spid="168"/>
                                        </p:tgtEl>
                                        <p:attrNameLst>
                                          <p:attrName>ppt_y</p:attrName>
                                        </p:attrNameLst>
                                      </p:cBhvr>
                                      <p:tavLst>
                                        <p:tav tm="0">
                                          <p:val>
                                            <p:strVal val="#ppt_y"/>
                                          </p:val>
                                        </p:tav>
                                        <p:tav tm="100000">
                                          <p:val>
                                            <p:strVal val="#ppt_y"/>
                                          </p:val>
                                        </p:tav>
                                      </p:tavLst>
                                    </p:anim>
                                  </p:childTnLst>
                                </p:cTn>
                              </p:par>
                            </p:childTnLst>
                          </p:cTn>
                        </p:par>
                        <p:par>
                          <p:cTn id="284" fill="hold">
                            <p:stCondLst>
                              <p:cond delay="7500"/>
                            </p:stCondLst>
                            <p:childTnLst>
                              <p:par>
                                <p:cTn id="285" presetID="26" presetClass="emph" presetSubtype="0" repeatCount="3000" fill="hold" grpId="1" nodeType="afterEffect">
                                  <p:stCondLst>
                                    <p:cond delay="0"/>
                                  </p:stCondLst>
                                  <p:childTnLst>
                                    <p:animEffect transition="out" filter="fade">
                                      <p:cBhvr>
                                        <p:cTn id="286" dur="500" tmFilter="0, 0; .2, .5; .8, .5; 1, 0"/>
                                        <p:tgtEl>
                                          <p:spTgt spid="168"/>
                                        </p:tgtEl>
                                      </p:cBhvr>
                                    </p:animEffect>
                                    <p:animScale>
                                      <p:cBhvr>
                                        <p:cTn id="287" dur="250" autoRev="1" fill="hold"/>
                                        <p:tgtEl>
                                          <p:spTgt spid="168"/>
                                        </p:tgtEl>
                                      </p:cBhvr>
                                      <p:by x="105000" y="105000"/>
                                    </p:animScale>
                                  </p:childTnLst>
                                </p:cTn>
                              </p:par>
                            </p:childTnLst>
                          </p:cTn>
                        </p:par>
                      </p:childTnLst>
                    </p:cTn>
                  </p:par>
                  <p:par>
                    <p:cTn id="288" fill="hold">
                      <p:stCondLst>
                        <p:cond delay="indefinite"/>
                      </p:stCondLst>
                      <p:childTnLst>
                        <p:par>
                          <p:cTn id="289" fill="hold">
                            <p:stCondLst>
                              <p:cond delay="0"/>
                            </p:stCondLst>
                            <p:childTnLst>
                              <p:par>
                                <p:cTn id="290" presetID="0" presetClass="path" presetSubtype="0" accel="50000" decel="50000" fill="hold" grpId="0" nodeType="clickEffect">
                                  <p:stCondLst>
                                    <p:cond delay="0"/>
                                  </p:stCondLst>
                                  <p:childTnLst>
                                    <p:animMotion origin="layout" path="M 7.22222E-6 -3.79454E-7 L 0.02362 -0.36719 " pathEditMode="relative" ptsTypes="AA">
                                      <p:cBhvr>
                                        <p:cTn id="291" dur="1000" fill="hold"/>
                                        <p:tgtEl>
                                          <p:spTgt spid="169"/>
                                        </p:tgtEl>
                                        <p:attrNameLst>
                                          <p:attrName>ppt_x</p:attrName>
                                          <p:attrName>ppt_y</p:attrName>
                                        </p:attrNameLst>
                                      </p:cBhvr>
                                    </p:animMotion>
                                  </p:childTnLst>
                                </p:cTn>
                              </p:par>
                            </p:childTnLst>
                          </p:cTn>
                        </p:par>
                        <p:par>
                          <p:cTn id="292" fill="hold">
                            <p:stCondLst>
                              <p:cond delay="1000"/>
                            </p:stCondLst>
                            <p:childTnLst>
                              <p:par>
                                <p:cTn id="293" presetID="10" presetClass="exit" presetSubtype="0" fill="hold" grpId="1" nodeType="afterEffect">
                                  <p:stCondLst>
                                    <p:cond delay="0"/>
                                  </p:stCondLst>
                                  <p:childTnLst>
                                    <p:animEffect transition="out" filter="fade">
                                      <p:cBhvr>
                                        <p:cTn id="294" dur="500"/>
                                        <p:tgtEl>
                                          <p:spTgt spid="104"/>
                                        </p:tgtEl>
                                      </p:cBhvr>
                                    </p:animEffect>
                                    <p:set>
                                      <p:cBhvr>
                                        <p:cTn id="295" dur="1" fill="hold">
                                          <p:stCondLst>
                                            <p:cond delay="499"/>
                                          </p:stCondLst>
                                        </p:cTn>
                                        <p:tgtEl>
                                          <p:spTgt spid="104"/>
                                        </p:tgtEl>
                                        <p:attrNameLst>
                                          <p:attrName>style.visibility</p:attrName>
                                        </p:attrNameLst>
                                      </p:cBhvr>
                                      <p:to>
                                        <p:strVal val="hidden"/>
                                      </p:to>
                                    </p:set>
                                  </p:childTnLst>
                                </p:cTn>
                              </p:par>
                            </p:childTnLst>
                          </p:cTn>
                        </p:par>
                        <p:par>
                          <p:cTn id="296" fill="hold">
                            <p:stCondLst>
                              <p:cond delay="1500"/>
                            </p:stCondLst>
                            <p:childTnLst>
                              <p:par>
                                <p:cTn id="297" presetID="0" presetClass="path" presetSubtype="0" accel="50000" decel="50000" fill="hold" grpId="0" nodeType="afterEffect">
                                  <p:stCondLst>
                                    <p:cond delay="0"/>
                                  </p:stCondLst>
                                  <p:childTnLst>
                                    <p:animMotion origin="layout" path="M 8.88889E-6 -3.79454E-7 L 0.0316 -0.36719 " pathEditMode="relative" ptsTypes="AA">
                                      <p:cBhvr>
                                        <p:cTn id="298" dur="1000" fill="hold"/>
                                        <p:tgtEl>
                                          <p:spTgt spid="170"/>
                                        </p:tgtEl>
                                        <p:attrNameLst>
                                          <p:attrName>ppt_x</p:attrName>
                                          <p:attrName>ppt_y</p:attrName>
                                        </p:attrNameLst>
                                      </p:cBhvr>
                                    </p:animMotion>
                                  </p:childTnLst>
                                </p:cTn>
                              </p:par>
                            </p:childTnLst>
                          </p:cTn>
                        </p:par>
                        <p:par>
                          <p:cTn id="299" fill="hold">
                            <p:stCondLst>
                              <p:cond delay="2500"/>
                            </p:stCondLst>
                            <p:childTnLst>
                              <p:par>
                                <p:cTn id="300" presetID="10" presetClass="exit" presetSubtype="0" fill="hold" grpId="1" nodeType="afterEffect">
                                  <p:stCondLst>
                                    <p:cond delay="0"/>
                                  </p:stCondLst>
                                  <p:childTnLst>
                                    <p:animEffect transition="out" filter="fade">
                                      <p:cBhvr>
                                        <p:cTn id="301" dur="500"/>
                                        <p:tgtEl>
                                          <p:spTgt spid="105"/>
                                        </p:tgtEl>
                                      </p:cBhvr>
                                    </p:animEffect>
                                    <p:set>
                                      <p:cBhvr>
                                        <p:cTn id="302" dur="1" fill="hold">
                                          <p:stCondLst>
                                            <p:cond delay="499"/>
                                          </p:stCondLst>
                                        </p:cTn>
                                        <p:tgtEl>
                                          <p:spTgt spid="105"/>
                                        </p:tgtEl>
                                        <p:attrNameLst>
                                          <p:attrName>style.visibility</p:attrName>
                                        </p:attrNameLst>
                                      </p:cBhvr>
                                      <p:to>
                                        <p:strVal val="hidden"/>
                                      </p:to>
                                    </p:set>
                                  </p:childTnLst>
                                </p:cTn>
                              </p:par>
                            </p:childTnLst>
                          </p:cTn>
                        </p:par>
                        <p:par>
                          <p:cTn id="303" fill="hold">
                            <p:stCondLst>
                              <p:cond delay="3000"/>
                            </p:stCondLst>
                            <p:childTnLst>
                              <p:par>
                                <p:cTn id="304" presetID="0" presetClass="path" presetSubtype="0" accel="50000" decel="50000" fill="hold" grpId="0" nodeType="afterEffect">
                                  <p:stCondLst>
                                    <p:cond delay="0"/>
                                  </p:stCondLst>
                                  <p:childTnLst>
                                    <p:animMotion origin="layout" path="M -1.94444E-6 -3.79454E-7 L 0.13385 -0.36719 " pathEditMode="relative" ptsTypes="AA">
                                      <p:cBhvr>
                                        <p:cTn id="305" dur="1000" fill="hold"/>
                                        <p:tgtEl>
                                          <p:spTgt spid="171"/>
                                        </p:tgtEl>
                                        <p:attrNameLst>
                                          <p:attrName>ppt_x</p:attrName>
                                          <p:attrName>ppt_y</p:attrName>
                                        </p:attrNameLst>
                                      </p:cBhvr>
                                    </p:animMotion>
                                  </p:childTnLst>
                                </p:cTn>
                              </p:par>
                            </p:childTnLst>
                          </p:cTn>
                        </p:par>
                        <p:par>
                          <p:cTn id="306" fill="hold">
                            <p:stCondLst>
                              <p:cond delay="4000"/>
                            </p:stCondLst>
                            <p:childTnLst>
                              <p:par>
                                <p:cTn id="307" presetID="10" presetClass="exit" presetSubtype="0" fill="hold" grpId="1" nodeType="afterEffect">
                                  <p:stCondLst>
                                    <p:cond delay="0"/>
                                  </p:stCondLst>
                                  <p:childTnLst>
                                    <p:animEffect transition="out" filter="fade">
                                      <p:cBhvr>
                                        <p:cTn id="308" dur="500"/>
                                        <p:tgtEl>
                                          <p:spTgt spid="109"/>
                                        </p:tgtEl>
                                      </p:cBhvr>
                                    </p:animEffect>
                                    <p:set>
                                      <p:cBhvr>
                                        <p:cTn id="309" dur="1" fill="hold">
                                          <p:stCondLst>
                                            <p:cond delay="499"/>
                                          </p:stCondLst>
                                        </p:cTn>
                                        <p:tgtEl>
                                          <p:spTgt spid="109"/>
                                        </p:tgtEl>
                                        <p:attrNameLst>
                                          <p:attrName>style.visibility</p:attrName>
                                        </p:attrNameLst>
                                      </p:cBhvr>
                                      <p:to>
                                        <p:strVal val="hidden"/>
                                      </p:to>
                                    </p:set>
                                  </p:childTnLst>
                                </p:cTn>
                              </p:par>
                            </p:childTnLst>
                          </p:cTn>
                        </p:par>
                        <p:par>
                          <p:cTn id="310" fill="hold">
                            <p:stCondLst>
                              <p:cond delay="4500"/>
                            </p:stCondLst>
                            <p:childTnLst>
                              <p:par>
                                <p:cTn id="311" presetID="0" presetClass="path" presetSubtype="0" accel="50000" decel="50000" fill="hold" grpId="0" nodeType="afterEffect">
                                  <p:stCondLst>
                                    <p:cond delay="0"/>
                                  </p:stCondLst>
                                  <p:childTnLst>
                                    <p:animMotion origin="layout" path="M 2.5E-6 -3.79454E-7 L 0.11024 -0.36719 " pathEditMode="relative" ptsTypes="AA">
                                      <p:cBhvr>
                                        <p:cTn id="312" dur="1000" fill="hold"/>
                                        <p:tgtEl>
                                          <p:spTgt spid="172"/>
                                        </p:tgtEl>
                                        <p:attrNameLst>
                                          <p:attrName>ppt_x</p:attrName>
                                          <p:attrName>ppt_y</p:attrName>
                                        </p:attrNameLst>
                                      </p:cBhvr>
                                    </p:animMotion>
                                  </p:childTnLst>
                                </p:cTn>
                              </p:par>
                            </p:childTnLst>
                          </p:cTn>
                        </p:par>
                        <p:par>
                          <p:cTn id="313" fill="hold">
                            <p:stCondLst>
                              <p:cond delay="5500"/>
                            </p:stCondLst>
                            <p:childTnLst>
                              <p:par>
                                <p:cTn id="314" presetID="10" presetClass="exit" presetSubtype="0" fill="hold" grpId="1" nodeType="afterEffect">
                                  <p:stCondLst>
                                    <p:cond delay="0"/>
                                  </p:stCondLst>
                                  <p:childTnLst>
                                    <p:animEffect transition="out" filter="fade">
                                      <p:cBhvr>
                                        <p:cTn id="315" dur="500"/>
                                        <p:tgtEl>
                                          <p:spTgt spid="108"/>
                                        </p:tgtEl>
                                      </p:cBhvr>
                                    </p:animEffect>
                                    <p:set>
                                      <p:cBhvr>
                                        <p:cTn id="316" dur="1" fill="hold">
                                          <p:stCondLst>
                                            <p:cond delay="499"/>
                                          </p:stCondLst>
                                        </p:cTn>
                                        <p:tgtEl>
                                          <p:spTgt spid="108"/>
                                        </p:tgtEl>
                                        <p:attrNameLst>
                                          <p:attrName>style.visibility</p:attrName>
                                        </p:attrNameLst>
                                      </p:cBhvr>
                                      <p:to>
                                        <p:strVal val="hidden"/>
                                      </p:to>
                                    </p:set>
                                  </p:childTnLst>
                                </p:cTn>
                              </p:par>
                            </p:childTnLst>
                          </p:cTn>
                        </p:par>
                        <p:par>
                          <p:cTn id="317" fill="hold">
                            <p:stCondLst>
                              <p:cond delay="6000"/>
                            </p:stCondLst>
                            <p:childTnLst>
                              <p:par>
                                <p:cTn id="318" presetID="0" presetClass="path" presetSubtype="0" accel="50000" decel="50000" fill="hold" grpId="0" nodeType="afterEffect">
                                  <p:stCondLst>
                                    <p:cond delay="0"/>
                                  </p:stCondLst>
                                  <p:childTnLst>
                                    <p:animMotion origin="layout" path="M -8.33333E-7 -3.79454E-7 L 0.12604 -0.36719 " pathEditMode="relative" ptsTypes="AA">
                                      <p:cBhvr>
                                        <p:cTn id="319" dur="1000" fill="hold"/>
                                        <p:tgtEl>
                                          <p:spTgt spid="173"/>
                                        </p:tgtEl>
                                        <p:attrNameLst>
                                          <p:attrName>ppt_x</p:attrName>
                                          <p:attrName>ppt_y</p:attrName>
                                        </p:attrNameLst>
                                      </p:cBhvr>
                                    </p:animMotion>
                                  </p:childTnLst>
                                </p:cTn>
                              </p:par>
                            </p:childTnLst>
                          </p:cTn>
                        </p:par>
                        <p:par>
                          <p:cTn id="320" fill="hold">
                            <p:stCondLst>
                              <p:cond delay="7000"/>
                            </p:stCondLst>
                            <p:childTnLst>
                              <p:par>
                                <p:cTn id="321" presetID="10" presetClass="exit" presetSubtype="0" fill="hold" grpId="1" nodeType="afterEffect">
                                  <p:stCondLst>
                                    <p:cond delay="0"/>
                                  </p:stCondLst>
                                  <p:childTnLst>
                                    <p:animEffect transition="out" filter="fade">
                                      <p:cBhvr>
                                        <p:cTn id="322" dur="500"/>
                                        <p:tgtEl>
                                          <p:spTgt spid="107"/>
                                        </p:tgtEl>
                                      </p:cBhvr>
                                    </p:animEffect>
                                    <p:set>
                                      <p:cBhvr>
                                        <p:cTn id="323" dur="1" fill="hold">
                                          <p:stCondLst>
                                            <p:cond delay="499"/>
                                          </p:stCondLst>
                                        </p:cTn>
                                        <p:tgtEl>
                                          <p:spTgt spid="107"/>
                                        </p:tgtEl>
                                        <p:attrNameLst>
                                          <p:attrName>style.visibility</p:attrName>
                                        </p:attrNameLst>
                                      </p:cBhvr>
                                      <p:to>
                                        <p:strVal val="hidden"/>
                                      </p:to>
                                    </p:set>
                                  </p:childTnLst>
                                </p:cTn>
                              </p:par>
                            </p:childTnLst>
                          </p:cTn>
                        </p:par>
                        <p:par>
                          <p:cTn id="324" fill="hold">
                            <p:stCondLst>
                              <p:cond delay="7500"/>
                            </p:stCondLst>
                            <p:childTnLst>
                              <p:par>
                                <p:cTn id="325" presetID="0" presetClass="path" presetSubtype="0" accel="50000" decel="50000" fill="hold" nodeType="afterEffect">
                                  <p:stCondLst>
                                    <p:cond delay="0"/>
                                  </p:stCondLst>
                                  <p:childTnLst>
                                    <p:animMotion origin="layout" path="M 7.5E-6 -3.79454E-7 L 0.05522 -0.36719 " pathEditMode="relative" ptsTypes="AA">
                                      <p:cBhvr>
                                        <p:cTn id="326" dur="1000" fill="hold"/>
                                        <p:tgtEl>
                                          <p:spTgt spid="174"/>
                                        </p:tgtEl>
                                        <p:attrNameLst>
                                          <p:attrName>ppt_x</p:attrName>
                                          <p:attrName>ppt_y</p:attrName>
                                        </p:attrNameLst>
                                      </p:cBhvr>
                                    </p:animMotion>
                                  </p:childTnLst>
                                </p:cTn>
                              </p:par>
                            </p:childTnLst>
                          </p:cTn>
                        </p:par>
                        <p:par>
                          <p:cTn id="327" fill="hold">
                            <p:stCondLst>
                              <p:cond delay="8500"/>
                            </p:stCondLst>
                            <p:childTnLst>
                              <p:par>
                                <p:cTn id="328" presetID="10" presetClass="exit" presetSubtype="0" fill="hold" nodeType="afterEffect">
                                  <p:stCondLst>
                                    <p:cond delay="0"/>
                                  </p:stCondLst>
                                  <p:childTnLst>
                                    <p:animEffect transition="out" filter="fade">
                                      <p:cBhvr>
                                        <p:cTn id="329" dur="500"/>
                                        <p:tgtEl>
                                          <p:spTgt spid="106"/>
                                        </p:tgtEl>
                                      </p:cBhvr>
                                    </p:animEffect>
                                    <p:set>
                                      <p:cBhvr>
                                        <p:cTn id="330" dur="1" fill="hold">
                                          <p:stCondLst>
                                            <p:cond delay="499"/>
                                          </p:stCondLst>
                                        </p:cTn>
                                        <p:tgtEl>
                                          <p:spTgt spid="1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7" grpId="0" animBg="1"/>
      <p:bldP spid="107" grpId="1" animBg="1"/>
      <p:bldP spid="108" grpId="0" animBg="1"/>
      <p:bldP spid="108" grpId="1" animBg="1"/>
      <p:bldP spid="109" grpId="0" animBg="1"/>
      <p:bldP spid="109" grpId="1"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6" grpId="1" animBg="1"/>
      <p:bldP spid="127" grpId="0"/>
      <p:bldP spid="128" grpId="0"/>
      <p:bldP spid="129" grpId="0"/>
      <p:bldP spid="130" grpId="0"/>
      <p:bldP spid="131" grpId="0"/>
      <p:bldP spid="132" grpId="0"/>
      <p:bldP spid="133" grpId="0"/>
      <p:bldP spid="134" grpId="0"/>
      <p:bldP spid="135" grpId="0"/>
      <p:bldP spid="136" grpId="0"/>
      <p:bldP spid="137" grpId="0"/>
      <p:bldP spid="138" grpId="0"/>
      <p:bldP spid="158" grpId="0"/>
      <p:bldP spid="158" grpId="1"/>
      <p:bldP spid="158" grpId="2"/>
      <p:bldP spid="158" grpId="3"/>
      <p:bldP spid="159" grpId="0" animBg="1"/>
      <p:bldP spid="160" grpId="0" animBg="1"/>
      <p:bldP spid="161" grpId="0" animBg="1"/>
      <p:bldP spid="162" grpId="0" animBg="1"/>
      <p:bldP spid="163" grpId="0"/>
      <p:bldP spid="163" grpId="1"/>
      <p:bldP spid="164" grpId="0" animBg="1"/>
      <p:bldP spid="165" grpId="0" animBg="1"/>
      <p:bldP spid="166" grpId="0" animBg="1"/>
      <p:bldP spid="167" grpId="0" animBg="1"/>
      <p:bldP spid="168" grpId="0"/>
      <p:bldP spid="168" grpId="1"/>
      <p:bldP spid="169" grpId="0" animBg="1"/>
      <p:bldP spid="170" grpId="0" animBg="1"/>
      <p:bldP spid="171" grpId="0" animBg="1"/>
      <p:bldP spid="172" grpId="0" animBg="1"/>
      <p:bldP spid="173" grpId="0" animBg="1"/>
      <p:bldP spid="17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5" descr="logo"/>
          <p:cNvPicPr>
            <a:picLocks noGrp="1" noChangeAspect="1" noChangeArrowheads="1"/>
          </p:cNvPicPr>
          <p:nvPr>
            <p:ph/>
          </p:nvPr>
        </p:nvPicPr>
        <p:blipFill>
          <a:blip r:embed="rId2"/>
          <a:srcRect/>
          <a:stretch>
            <a:fillRect/>
          </a:stretch>
        </p:blipFill>
        <p:spPr bwMode="auto">
          <a:xfrm>
            <a:off x="6551613" y="0"/>
            <a:ext cx="2592387" cy="776288"/>
          </a:xfrm>
          <a:noFill/>
          <a:ln>
            <a:miter lim="800000"/>
            <a:headEnd/>
            <a:tailEnd/>
          </a:ln>
        </p:spPr>
      </p:pic>
      <p:sp>
        <p:nvSpPr>
          <p:cNvPr id="35" name="Rectangle 34"/>
          <p:cNvSpPr/>
          <p:nvPr/>
        </p:nvSpPr>
        <p:spPr>
          <a:xfrm>
            <a:off x="500063" y="5857875"/>
            <a:ext cx="1000125" cy="6429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AU" sz="1600" b="1" dirty="0">
                <a:solidFill>
                  <a:srgbClr val="000000"/>
                </a:solidFill>
                <a:latin typeface="Verdana" pitchFamily="34" charset="0"/>
              </a:rPr>
              <a:t>Joe</a:t>
            </a:r>
          </a:p>
          <a:p>
            <a:pPr algn="ctr">
              <a:defRPr/>
            </a:pPr>
            <a:endParaRPr lang="en-AU" sz="1000" b="1" dirty="0">
              <a:solidFill>
                <a:srgbClr val="000000"/>
              </a:solidFill>
            </a:endParaRPr>
          </a:p>
          <a:p>
            <a:pPr algn="ctr">
              <a:defRPr/>
            </a:pPr>
            <a:endParaRPr lang="en-AU" sz="1000" b="1" dirty="0">
              <a:solidFill>
                <a:srgbClr val="000000"/>
              </a:solidFill>
            </a:endParaRPr>
          </a:p>
        </p:txBody>
      </p:sp>
      <p:sp>
        <p:nvSpPr>
          <p:cNvPr id="36" name="Rectangle 35"/>
          <p:cNvSpPr/>
          <p:nvPr/>
        </p:nvSpPr>
        <p:spPr>
          <a:xfrm>
            <a:off x="4143375" y="2571750"/>
            <a:ext cx="1000125" cy="6429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AU" sz="1600" b="1" dirty="0">
                <a:solidFill>
                  <a:srgbClr val="000000"/>
                </a:solidFill>
                <a:latin typeface="Verdana" pitchFamily="34" charset="0"/>
              </a:rPr>
              <a:t>Trish</a:t>
            </a:r>
          </a:p>
          <a:p>
            <a:pPr algn="ctr">
              <a:defRPr/>
            </a:pPr>
            <a:r>
              <a:rPr lang="en-AU" sz="1000" dirty="0">
                <a:solidFill>
                  <a:srgbClr val="000000"/>
                </a:solidFill>
                <a:latin typeface="Verdana" pitchFamily="34" charset="0"/>
              </a:rPr>
              <a:t>Harry</a:t>
            </a:r>
          </a:p>
          <a:p>
            <a:pPr algn="ctr">
              <a:defRPr/>
            </a:pPr>
            <a:r>
              <a:rPr lang="en-AU" sz="1000" dirty="0">
                <a:solidFill>
                  <a:srgbClr val="000000"/>
                </a:solidFill>
                <a:latin typeface="Verdana" pitchFamily="34" charset="0"/>
              </a:rPr>
              <a:t>Bob</a:t>
            </a:r>
            <a:endParaRPr lang="en-US" sz="1000" dirty="0">
              <a:solidFill>
                <a:srgbClr val="000000"/>
              </a:solidFill>
              <a:latin typeface="Verdana" pitchFamily="34" charset="0"/>
            </a:endParaRPr>
          </a:p>
        </p:txBody>
      </p:sp>
      <p:sp>
        <p:nvSpPr>
          <p:cNvPr id="37" name="Rectangle 36"/>
          <p:cNvSpPr/>
          <p:nvPr/>
        </p:nvSpPr>
        <p:spPr>
          <a:xfrm>
            <a:off x="6357938" y="3857625"/>
            <a:ext cx="1000125" cy="6429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AU" sz="1600" b="1" dirty="0">
                <a:solidFill>
                  <a:srgbClr val="000000"/>
                </a:solidFill>
                <a:latin typeface="Verdana" pitchFamily="34" charset="0"/>
              </a:rPr>
              <a:t>Ron</a:t>
            </a:r>
          </a:p>
          <a:p>
            <a:pPr algn="ctr">
              <a:defRPr/>
            </a:pPr>
            <a:r>
              <a:rPr lang="en-AU" sz="1200" dirty="0">
                <a:solidFill>
                  <a:srgbClr val="000000"/>
                </a:solidFill>
              </a:rPr>
              <a:t>Kate</a:t>
            </a:r>
          </a:p>
          <a:p>
            <a:pPr algn="ctr">
              <a:defRPr/>
            </a:pPr>
            <a:endParaRPr lang="en-AU" sz="1200" dirty="0">
              <a:solidFill>
                <a:srgbClr val="000000"/>
              </a:solidFill>
            </a:endParaRPr>
          </a:p>
        </p:txBody>
      </p:sp>
      <p:sp>
        <p:nvSpPr>
          <p:cNvPr id="38" name="Rectangle 37"/>
          <p:cNvSpPr/>
          <p:nvPr/>
        </p:nvSpPr>
        <p:spPr>
          <a:xfrm>
            <a:off x="2071688" y="3857625"/>
            <a:ext cx="1000125" cy="6429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AU" sz="1600" b="1" dirty="0">
                <a:solidFill>
                  <a:srgbClr val="000000"/>
                </a:solidFill>
                <a:latin typeface="Verdana" pitchFamily="34" charset="0"/>
              </a:rPr>
              <a:t>Harry</a:t>
            </a:r>
          </a:p>
          <a:p>
            <a:pPr algn="ctr">
              <a:defRPr/>
            </a:pPr>
            <a:r>
              <a:rPr lang="en-AU" sz="1000" dirty="0">
                <a:solidFill>
                  <a:srgbClr val="000000"/>
                </a:solidFill>
                <a:latin typeface="Verdana" pitchFamily="34" charset="0"/>
              </a:rPr>
              <a:t>Sam</a:t>
            </a:r>
          </a:p>
          <a:p>
            <a:pPr algn="ctr">
              <a:defRPr/>
            </a:pPr>
            <a:endParaRPr lang="en-AU" sz="1200" dirty="0">
              <a:solidFill>
                <a:srgbClr val="000000"/>
              </a:solidFill>
            </a:endParaRPr>
          </a:p>
        </p:txBody>
      </p:sp>
      <p:sp>
        <p:nvSpPr>
          <p:cNvPr id="39" name="Rectangle 38"/>
          <p:cNvSpPr/>
          <p:nvPr/>
        </p:nvSpPr>
        <p:spPr>
          <a:xfrm>
            <a:off x="1071563" y="4929188"/>
            <a:ext cx="1000125" cy="642937"/>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AU" sz="1600" b="1">
                <a:solidFill>
                  <a:srgbClr val="000000"/>
                </a:solidFill>
                <a:latin typeface="Verdana" pitchFamily="34" charset="0"/>
              </a:rPr>
              <a:t>Sam</a:t>
            </a:r>
            <a:endParaRPr lang="en-AU" sz="1600" b="1" dirty="0">
              <a:solidFill>
                <a:srgbClr val="000000"/>
              </a:solidFill>
              <a:latin typeface="Verdana" pitchFamily="34" charset="0"/>
            </a:endParaRPr>
          </a:p>
          <a:p>
            <a:pPr algn="ctr">
              <a:defRPr/>
            </a:pPr>
            <a:r>
              <a:rPr lang="en-AU" sz="1000" dirty="0">
                <a:solidFill>
                  <a:srgbClr val="000000"/>
                </a:solidFill>
              </a:rPr>
              <a:t>Stuart</a:t>
            </a:r>
          </a:p>
          <a:p>
            <a:pPr algn="ctr">
              <a:defRPr/>
            </a:pPr>
            <a:endParaRPr lang="en-US" sz="1000" dirty="0">
              <a:solidFill>
                <a:srgbClr val="000000"/>
              </a:solidFill>
            </a:endParaRPr>
          </a:p>
        </p:txBody>
      </p:sp>
      <p:sp>
        <p:nvSpPr>
          <p:cNvPr id="40" name="Rectangle 39"/>
          <p:cNvSpPr/>
          <p:nvPr/>
        </p:nvSpPr>
        <p:spPr>
          <a:xfrm>
            <a:off x="3214688" y="4929188"/>
            <a:ext cx="1000125" cy="642937"/>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AU" sz="1600" b="1" dirty="0">
                <a:solidFill>
                  <a:srgbClr val="000000"/>
                </a:solidFill>
                <a:latin typeface="Verdana" pitchFamily="34" charset="0"/>
              </a:rPr>
              <a:t>Kate</a:t>
            </a:r>
          </a:p>
          <a:p>
            <a:pPr algn="ctr">
              <a:defRPr/>
            </a:pPr>
            <a:r>
              <a:rPr lang="en-AU" sz="1000" dirty="0">
                <a:solidFill>
                  <a:srgbClr val="000000"/>
                </a:solidFill>
                <a:latin typeface="Verdana" pitchFamily="34" charset="0"/>
              </a:rPr>
              <a:t>Helen</a:t>
            </a:r>
            <a:endParaRPr lang="en-AU" sz="1000" dirty="0">
              <a:solidFill>
                <a:srgbClr val="000000"/>
              </a:solidFill>
            </a:endParaRPr>
          </a:p>
          <a:p>
            <a:pPr algn="ctr">
              <a:defRPr/>
            </a:pPr>
            <a:endParaRPr lang="en-AU" sz="1000" dirty="0">
              <a:solidFill>
                <a:srgbClr val="000000"/>
              </a:solidFill>
            </a:endParaRPr>
          </a:p>
        </p:txBody>
      </p:sp>
      <p:sp>
        <p:nvSpPr>
          <p:cNvPr id="41" name="Rectangle 40"/>
          <p:cNvSpPr/>
          <p:nvPr/>
        </p:nvSpPr>
        <p:spPr>
          <a:xfrm>
            <a:off x="5429250" y="4929188"/>
            <a:ext cx="1000125" cy="642937"/>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AU" sz="1600" b="1" dirty="0">
                <a:solidFill>
                  <a:srgbClr val="000000"/>
                </a:solidFill>
                <a:latin typeface="Verdana" pitchFamily="34" charset="0"/>
              </a:rPr>
              <a:t>Bob</a:t>
            </a:r>
          </a:p>
          <a:p>
            <a:pPr algn="ctr">
              <a:defRPr/>
            </a:pPr>
            <a:endParaRPr lang="en-US" sz="1600" b="1" dirty="0">
              <a:solidFill>
                <a:srgbClr val="000000"/>
              </a:solidFill>
              <a:latin typeface="Verdana" pitchFamily="34" charset="0"/>
            </a:endParaRPr>
          </a:p>
        </p:txBody>
      </p:sp>
      <p:sp>
        <p:nvSpPr>
          <p:cNvPr id="42" name="Rectangle 41"/>
          <p:cNvSpPr/>
          <p:nvPr/>
        </p:nvSpPr>
        <p:spPr>
          <a:xfrm>
            <a:off x="7358063" y="4929188"/>
            <a:ext cx="1000125" cy="642937"/>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AU" sz="1600" b="1" dirty="0">
                <a:solidFill>
                  <a:srgbClr val="000000"/>
                </a:solidFill>
                <a:latin typeface="Verdana" pitchFamily="34" charset="0"/>
              </a:rPr>
              <a:t>Paul</a:t>
            </a:r>
          </a:p>
          <a:p>
            <a:pPr algn="ctr">
              <a:defRPr/>
            </a:pPr>
            <a:endParaRPr lang="en-US" sz="1600" b="1" dirty="0">
              <a:solidFill>
                <a:srgbClr val="000000"/>
              </a:solidFill>
              <a:latin typeface="Verdana" pitchFamily="34" charset="0"/>
            </a:endParaRPr>
          </a:p>
        </p:txBody>
      </p:sp>
      <p:sp>
        <p:nvSpPr>
          <p:cNvPr id="43" name="Rectangle 42"/>
          <p:cNvSpPr/>
          <p:nvPr/>
        </p:nvSpPr>
        <p:spPr>
          <a:xfrm>
            <a:off x="1571625" y="5857875"/>
            <a:ext cx="1000125" cy="6429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AU" sz="1600" b="1" dirty="0">
                <a:solidFill>
                  <a:srgbClr val="000000"/>
                </a:solidFill>
                <a:latin typeface="Verdana" pitchFamily="34" charset="0"/>
              </a:rPr>
              <a:t>Wayne</a:t>
            </a:r>
          </a:p>
          <a:p>
            <a:pPr algn="ctr">
              <a:defRPr/>
            </a:pPr>
            <a:endParaRPr lang="en-AU" sz="1000" b="1" dirty="0">
              <a:solidFill>
                <a:srgbClr val="000000"/>
              </a:solidFill>
              <a:latin typeface="Verdana" pitchFamily="34" charset="0"/>
            </a:endParaRPr>
          </a:p>
          <a:p>
            <a:pPr algn="ctr">
              <a:defRPr/>
            </a:pPr>
            <a:endParaRPr lang="en-US" sz="1000" b="1" dirty="0">
              <a:solidFill>
                <a:srgbClr val="000000"/>
              </a:solidFill>
            </a:endParaRPr>
          </a:p>
        </p:txBody>
      </p:sp>
      <p:sp>
        <p:nvSpPr>
          <p:cNvPr id="44" name="Rectangle 43"/>
          <p:cNvSpPr/>
          <p:nvPr/>
        </p:nvSpPr>
        <p:spPr>
          <a:xfrm>
            <a:off x="2643188" y="5857875"/>
            <a:ext cx="1000125" cy="6429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AU" sz="1600" b="1" dirty="0">
                <a:solidFill>
                  <a:srgbClr val="000000"/>
                </a:solidFill>
                <a:latin typeface="Verdana" pitchFamily="34" charset="0"/>
              </a:rPr>
              <a:t>Matt</a:t>
            </a:r>
          </a:p>
          <a:p>
            <a:pPr algn="ctr">
              <a:defRPr/>
            </a:pPr>
            <a:endParaRPr lang="en-US" sz="1600" b="1" dirty="0">
              <a:solidFill>
                <a:srgbClr val="000000"/>
              </a:solidFill>
              <a:latin typeface="Verdana" pitchFamily="34" charset="0"/>
            </a:endParaRPr>
          </a:p>
        </p:txBody>
      </p:sp>
      <p:sp>
        <p:nvSpPr>
          <p:cNvPr id="45" name="Rectangle 44"/>
          <p:cNvSpPr/>
          <p:nvPr/>
        </p:nvSpPr>
        <p:spPr>
          <a:xfrm>
            <a:off x="3714750" y="5857875"/>
            <a:ext cx="1000125" cy="6429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AU" sz="1600" b="1" dirty="0">
                <a:solidFill>
                  <a:srgbClr val="000000"/>
                </a:solidFill>
                <a:latin typeface="Verdana" pitchFamily="34" charset="0"/>
              </a:rPr>
              <a:t>Brett</a:t>
            </a:r>
          </a:p>
          <a:p>
            <a:pPr algn="ctr">
              <a:defRPr/>
            </a:pPr>
            <a:endParaRPr lang="en-US" sz="1600" b="1" dirty="0">
              <a:solidFill>
                <a:srgbClr val="000000"/>
              </a:solidFill>
              <a:latin typeface="Verdana" pitchFamily="34" charset="0"/>
            </a:endParaRPr>
          </a:p>
        </p:txBody>
      </p:sp>
      <p:sp>
        <p:nvSpPr>
          <p:cNvPr id="46" name="Rectangle 45"/>
          <p:cNvSpPr/>
          <p:nvPr/>
        </p:nvSpPr>
        <p:spPr>
          <a:xfrm>
            <a:off x="4786313" y="5857875"/>
            <a:ext cx="1000125" cy="6429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AU" sz="1600" b="1" dirty="0">
                <a:solidFill>
                  <a:srgbClr val="000000"/>
                </a:solidFill>
                <a:latin typeface="Verdana" pitchFamily="34" charset="0"/>
              </a:rPr>
              <a:t>Tom</a:t>
            </a:r>
          </a:p>
          <a:p>
            <a:pPr algn="ctr">
              <a:defRPr/>
            </a:pPr>
            <a:endParaRPr lang="en-US" sz="1600" b="1" dirty="0">
              <a:solidFill>
                <a:srgbClr val="000000"/>
              </a:solidFill>
              <a:latin typeface="Verdana" pitchFamily="34" charset="0"/>
            </a:endParaRPr>
          </a:p>
        </p:txBody>
      </p:sp>
      <p:sp>
        <p:nvSpPr>
          <p:cNvPr id="47" name="Rectangle 46"/>
          <p:cNvSpPr/>
          <p:nvPr/>
        </p:nvSpPr>
        <p:spPr>
          <a:xfrm>
            <a:off x="5867400" y="5857875"/>
            <a:ext cx="1000125" cy="6429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AU" sz="1600" b="1" dirty="0">
                <a:solidFill>
                  <a:srgbClr val="000000"/>
                </a:solidFill>
                <a:latin typeface="Verdana" pitchFamily="34" charset="0"/>
              </a:rPr>
              <a:t>Mike</a:t>
            </a:r>
          </a:p>
          <a:p>
            <a:pPr algn="ctr">
              <a:defRPr/>
            </a:pPr>
            <a:endParaRPr lang="en-US" sz="1600" b="1" dirty="0">
              <a:solidFill>
                <a:srgbClr val="000000"/>
              </a:solidFill>
              <a:latin typeface="Verdana" pitchFamily="34" charset="0"/>
            </a:endParaRPr>
          </a:p>
        </p:txBody>
      </p:sp>
      <p:sp>
        <p:nvSpPr>
          <p:cNvPr id="48" name="Rectangle 47"/>
          <p:cNvSpPr/>
          <p:nvPr/>
        </p:nvSpPr>
        <p:spPr>
          <a:xfrm>
            <a:off x="6929438" y="5857875"/>
            <a:ext cx="1000125" cy="6429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AU" sz="1600" b="1" dirty="0">
                <a:solidFill>
                  <a:srgbClr val="000000"/>
                </a:solidFill>
                <a:latin typeface="Verdana" pitchFamily="34" charset="0"/>
              </a:rPr>
              <a:t>Gary</a:t>
            </a:r>
          </a:p>
          <a:p>
            <a:pPr algn="ctr">
              <a:defRPr/>
            </a:pPr>
            <a:endParaRPr lang="en-AU" sz="800" b="1" dirty="0">
              <a:solidFill>
                <a:srgbClr val="000000"/>
              </a:solidFill>
              <a:latin typeface="Verdana" pitchFamily="34" charset="0"/>
            </a:endParaRPr>
          </a:p>
          <a:p>
            <a:pPr algn="ctr">
              <a:defRPr/>
            </a:pPr>
            <a:endParaRPr lang="en-AU" sz="800" b="1" dirty="0">
              <a:solidFill>
                <a:srgbClr val="000000"/>
              </a:solidFill>
              <a:latin typeface="Verdana" pitchFamily="34" charset="0"/>
            </a:endParaRPr>
          </a:p>
        </p:txBody>
      </p:sp>
      <p:sp>
        <p:nvSpPr>
          <p:cNvPr id="49" name="Rectangle 48"/>
          <p:cNvSpPr/>
          <p:nvPr/>
        </p:nvSpPr>
        <p:spPr>
          <a:xfrm>
            <a:off x="8001000" y="5857875"/>
            <a:ext cx="1000125" cy="642938"/>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AU" sz="1600" b="1" dirty="0">
                <a:solidFill>
                  <a:srgbClr val="000000"/>
                </a:solidFill>
                <a:latin typeface="Verdana" pitchFamily="34" charset="0"/>
              </a:rPr>
              <a:t>Ken</a:t>
            </a:r>
          </a:p>
          <a:p>
            <a:pPr algn="ctr">
              <a:defRPr/>
            </a:pPr>
            <a:endParaRPr lang="en-US" sz="1600" b="1" dirty="0">
              <a:solidFill>
                <a:srgbClr val="000000"/>
              </a:solidFill>
              <a:latin typeface="Verdana" pitchFamily="34" charset="0"/>
            </a:endParaRPr>
          </a:p>
        </p:txBody>
      </p:sp>
      <p:sp>
        <p:nvSpPr>
          <p:cNvPr id="46098" name="TextBox 22"/>
          <p:cNvSpPr txBox="1">
            <a:spLocks noChangeArrowheads="1"/>
          </p:cNvSpPr>
          <p:nvPr/>
        </p:nvSpPr>
        <p:spPr bwMode="auto">
          <a:xfrm>
            <a:off x="5214938" y="2714625"/>
            <a:ext cx="1000125" cy="304800"/>
          </a:xfrm>
          <a:prstGeom prst="rect">
            <a:avLst/>
          </a:prstGeom>
          <a:noFill/>
          <a:ln w="9525">
            <a:noFill/>
            <a:miter lim="800000"/>
            <a:headEnd/>
            <a:tailEnd/>
          </a:ln>
        </p:spPr>
        <p:txBody>
          <a:bodyPr>
            <a:spAutoFit/>
          </a:bodyPr>
          <a:lstStyle/>
          <a:p>
            <a:r>
              <a:rPr lang="en-AU" b="1">
                <a:latin typeface="Arial" pitchFamily="34" charset="0"/>
              </a:rPr>
              <a:t>Nivel 4</a:t>
            </a:r>
            <a:endParaRPr lang="en-US" b="1">
              <a:latin typeface="Arial" pitchFamily="34" charset="0"/>
            </a:endParaRPr>
          </a:p>
        </p:txBody>
      </p:sp>
      <p:sp>
        <p:nvSpPr>
          <p:cNvPr id="46099" name="TextBox 23"/>
          <p:cNvSpPr txBox="1">
            <a:spLocks noChangeArrowheads="1"/>
          </p:cNvSpPr>
          <p:nvPr/>
        </p:nvSpPr>
        <p:spPr bwMode="auto">
          <a:xfrm>
            <a:off x="7388225" y="4041775"/>
            <a:ext cx="1000125" cy="304800"/>
          </a:xfrm>
          <a:prstGeom prst="rect">
            <a:avLst/>
          </a:prstGeom>
          <a:noFill/>
          <a:ln w="9525">
            <a:noFill/>
            <a:miter lim="800000"/>
            <a:headEnd/>
            <a:tailEnd/>
          </a:ln>
        </p:spPr>
        <p:txBody>
          <a:bodyPr>
            <a:spAutoFit/>
          </a:bodyPr>
          <a:lstStyle/>
          <a:p>
            <a:r>
              <a:rPr lang="en-AU" b="1">
                <a:latin typeface="Arial" pitchFamily="34" charset="0"/>
              </a:rPr>
              <a:t>Nivel 3</a:t>
            </a:r>
            <a:endParaRPr lang="en-US" b="1">
              <a:latin typeface="Arial" pitchFamily="34" charset="0"/>
            </a:endParaRPr>
          </a:p>
        </p:txBody>
      </p:sp>
      <p:sp>
        <p:nvSpPr>
          <p:cNvPr id="46100" name="TextBox 24"/>
          <p:cNvSpPr txBox="1">
            <a:spLocks noChangeArrowheads="1"/>
          </p:cNvSpPr>
          <p:nvPr/>
        </p:nvSpPr>
        <p:spPr bwMode="auto">
          <a:xfrm>
            <a:off x="8358188" y="5143500"/>
            <a:ext cx="1000125" cy="304800"/>
          </a:xfrm>
          <a:prstGeom prst="rect">
            <a:avLst/>
          </a:prstGeom>
          <a:noFill/>
          <a:ln w="9525">
            <a:noFill/>
            <a:miter lim="800000"/>
            <a:headEnd/>
            <a:tailEnd/>
          </a:ln>
        </p:spPr>
        <p:txBody>
          <a:bodyPr>
            <a:spAutoFit/>
          </a:bodyPr>
          <a:lstStyle/>
          <a:p>
            <a:r>
              <a:rPr lang="en-AU" b="1">
                <a:latin typeface="Arial" pitchFamily="34" charset="0"/>
              </a:rPr>
              <a:t>Nivel 2</a:t>
            </a:r>
            <a:endParaRPr lang="en-US" b="1">
              <a:latin typeface="Arial" pitchFamily="34" charset="0"/>
            </a:endParaRPr>
          </a:p>
        </p:txBody>
      </p:sp>
      <p:sp>
        <p:nvSpPr>
          <p:cNvPr id="54" name="TextBox 53"/>
          <p:cNvSpPr txBox="1">
            <a:spLocks noChangeArrowheads="1"/>
          </p:cNvSpPr>
          <p:nvPr/>
        </p:nvSpPr>
        <p:spPr bwMode="auto">
          <a:xfrm>
            <a:off x="1258888" y="5337175"/>
            <a:ext cx="642937" cy="246063"/>
          </a:xfrm>
          <a:prstGeom prst="rect">
            <a:avLst/>
          </a:prstGeom>
          <a:noFill/>
          <a:ln w="9525">
            <a:noFill/>
            <a:miter lim="800000"/>
            <a:headEnd/>
            <a:tailEnd/>
          </a:ln>
        </p:spPr>
        <p:txBody>
          <a:bodyPr>
            <a:spAutoFit/>
          </a:bodyPr>
          <a:lstStyle/>
          <a:p>
            <a:pPr algn="ctr"/>
            <a:r>
              <a:rPr lang="en-AU" sz="1000">
                <a:solidFill>
                  <a:srgbClr val="FF0000"/>
                </a:solidFill>
                <a:latin typeface="Arial" pitchFamily="34" charset="0"/>
              </a:rPr>
              <a:t>Wayne</a:t>
            </a:r>
            <a:endParaRPr lang="en-US" sz="1000">
              <a:solidFill>
                <a:srgbClr val="FF0000"/>
              </a:solidFill>
              <a:latin typeface="Arial" pitchFamily="34" charset="0"/>
            </a:endParaRPr>
          </a:p>
        </p:txBody>
      </p:sp>
      <p:sp>
        <p:nvSpPr>
          <p:cNvPr id="55" name="TextBox 54"/>
          <p:cNvSpPr txBox="1">
            <a:spLocks noChangeArrowheads="1"/>
          </p:cNvSpPr>
          <p:nvPr/>
        </p:nvSpPr>
        <p:spPr bwMode="auto">
          <a:xfrm>
            <a:off x="6624638" y="4286250"/>
            <a:ext cx="500062" cy="246063"/>
          </a:xfrm>
          <a:prstGeom prst="rect">
            <a:avLst/>
          </a:prstGeom>
          <a:noFill/>
          <a:ln w="9525">
            <a:noFill/>
            <a:miter lim="800000"/>
            <a:headEnd/>
            <a:tailEnd/>
          </a:ln>
        </p:spPr>
        <p:txBody>
          <a:bodyPr>
            <a:spAutoFit/>
          </a:bodyPr>
          <a:lstStyle/>
          <a:p>
            <a:r>
              <a:rPr lang="en-AU" sz="1000">
                <a:solidFill>
                  <a:srgbClr val="FF0000"/>
                </a:solidFill>
                <a:latin typeface="Verdana" pitchFamily="34" charset="0"/>
              </a:rPr>
              <a:t>Matt</a:t>
            </a:r>
            <a:endParaRPr lang="en-US" sz="1800">
              <a:solidFill>
                <a:srgbClr val="FF0000"/>
              </a:solidFill>
              <a:latin typeface="Arial" pitchFamily="34" charset="0"/>
            </a:endParaRPr>
          </a:p>
        </p:txBody>
      </p:sp>
      <p:sp>
        <p:nvSpPr>
          <p:cNvPr id="56" name="TextBox 55"/>
          <p:cNvSpPr txBox="1">
            <a:spLocks noChangeArrowheads="1"/>
          </p:cNvSpPr>
          <p:nvPr/>
        </p:nvSpPr>
        <p:spPr bwMode="auto">
          <a:xfrm>
            <a:off x="3492500" y="5357813"/>
            <a:ext cx="571500" cy="246062"/>
          </a:xfrm>
          <a:prstGeom prst="rect">
            <a:avLst/>
          </a:prstGeom>
          <a:noFill/>
          <a:ln w="9525">
            <a:noFill/>
            <a:miter lim="800000"/>
            <a:headEnd/>
            <a:tailEnd/>
          </a:ln>
        </p:spPr>
        <p:txBody>
          <a:bodyPr>
            <a:spAutoFit/>
          </a:bodyPr>
          <a:lstStyle/>
          <a:p>
            <a:r>
              <a:rPr lang="en-AU" sz="1000">
                <a:solidFill>
                  <a:srgbClr val="FF0000"/>
                </a:solidFill>
                <a:latin typeface="Verdana" pitchFamily="34" charset="0"/>
              </a:rPr>
              <a:t>Tom</a:t>
            </a:r>
            <a:endParaRPr lang="en-US" sz="1800">
              <a:solidFill>
                <a:srgbClr val="FF0000"/>
              </a:solidFill>
              <a:latin typeface="Arial" pitchFamily="34" charset="0"/>
            </a:endParaRPr>
          </a:p>
        </p:txBody>
      </p:sp>
      <p:sp>
        <p:nvSpPr>
          <p:cNvPr id="57" name="TextBox 56"/>
          <p:cNvSpPr txBox="1">
            <a:spLocks noChangeArrowheads="1"/>
          </p:cNvSpPr>
          <p:nvPr/>
        </p:nvSpPr>
        <p:spPr bwMode="auto">
          <a:xfrm>
            <a:off x="7204075" y="6215063"/>
            <a:ext cx="500063" cy="246062"/>
          </a:xfrm>
          <a:prstGeom prst="rect">
            <a:avLst/>
          </a:prstGeom>
          <a:noFill/>
          <a:ln w="9525">
            <a:noFill/>
            <a:miter lim="800000"/>
            <a:headEnd/>
            <a:tailEnd/>
          </a:ln>
        </p:spPr>
        <p:txBody>
          <a:bodyPr>
            <a:spAutoFit/>
          </a:bodyPr>
          <a:lstStyle/>
          <a:p>
            <a:r>
              <a:rPr lang="en-AU" sz="1000">
                <a:solidFill>
                  <a:srgbClr val="FF0000"/>
                </a:solidFill>
                <a:latin typeface="Verdana" pitchFamily="34" charset="0"/>
              </a:rPr>
              <a:t>Ken</a:t>
            </a:r>
            <a:endParaRPr lang="en-US" sz="1800">
              <a:solidFill>
                <a:srgbClr val="FF0000"/>
              </a:solidFill>
              <a:latin typeface="Verdana" pitchFamily="34" charset="0"/>
            </a:endParaRPr>
          </a:p>
        </p:txBody>
      </p:sp>
      <p:sp>
        <p:nvSpPr>
          <p:cNvPr id="58" name="TextBox 57"/>
          <p:cNvSpPr txBox="1">
            <a:spLocks noChangeArrowheads="1"/>
          </p:cNvSpPr>
          <p:nvPr/>
        </p:nvSpPr>
        <p:spPr bwMode="auto">
          <a:xfrm>
            <a:off x="5692775" y="5286375"/>
            <a:ext cx="571500" cy="246063"/>
          </a:xfrm>
          <a:prstGeom prst="rect">
            <a:avLst/>
          </a:prstGeom>
          <a:noFill/>
          <a:ln w="9525">
            <a:noFill/>
            <a:miter lim="800000"/>
            <a:headEnd/>
            <a:tailEnd/>
          </a:ln>
        </p:spPr>
        <p:txBody>
          <a:bodyPr>
            <a:spAutoFit/>
          </a:bodyPr>
          <a:lstStyle/>
          <a:p>
            <a:r>
              <a:rPr lang="en-AU" sz="1000">
                <a:solidFill>
                  <a:srgbClr val="FF0000"/>
                </a:solidFill>
                <a:latin typeface="Verdana" pitchFamily="34" charset="0"/>
              </a:rPr>
              <a:t>Mike</a:t>
            </a:r>
            <a:endParaRPr lang="en-US" sz="1000">
              <a:solidFill>
                <a:srgbClr val="FF0000"/>
              </a:solidFill>
              <a:latin typeface="Verdana" pitchFamily="34" charset="0"/>
            </a:endParaRPr>
          </a:p>
        </p:txBody>
      </p:sp>
      <p:sp>
        <p:nvSpPr>
          <p:cNvPr id="59" name="TextBox 58"/>
          <p:cNvSpPr txBox="1">
            <a:spLocks noChangeArrowheads="1"/>
          </p:cNvSpPr>
          <p:nvPr/>
        </p:nvSpPr>
        <p:spPr bwMode="auto">
          <a:xfrm>
            <a:off x="7632700" y="5286375"/>
            <a:ext cx="571500" cy="246063"/>
          </a:xfrm>
          <a:prstGeom prst="rect">
            <a:avLst/>
          </a:prstGeom>
          <a:noFill/>
          <a:ln w="9525">
            <a:noFill/>
            <a:miter lim="800000"/>
            <a:headEnd/>
            <a:tailEnd/>
          </a:ln>
        </p:spPr>
        <p:txBody>
          <a:bodyPr>
            <a:spAutoFit/>
          </a:bodyPr>
          <a:lstStyle/>
          <a:p>
            <a:r>
              <a:rPr lang="en-AU" sz="1000">
                <a:solidFill>
                  <a:srgbClr val="FF0000"/>
                </a:solidFill>
                <a:latin typeface="Verdana" pitchFamily="34" charset="0"/>
              </a:rPr>
              <a:t>Gary</a:t>
            </a:r>
            <a:endParaRPr lang="en-US" sz="1000">
              <a:solidFill>
                <a:srgbClr val="FF0000"/>
              </a:solidFill>
              <a:latin typeface="Verdana" pitchFamily="34" charset="0"/>
            </a:endParaRPr>
          </a:p>
        </p:txBody>
      </p:sp>
      <p:sp>
        <p:nvSpPr>
          <p:cNvPr id="60" name="TextBox 59"/>
          <p:cNvSpPr txBox="1">
            <a:spLocks noChangeArrowheads="1"/>
          </p:cNvSpPr>
          <p:nvPr/>
        </p:nvSpPr>
        <p:spPr bwMode="auto">
          <a:xfrm>
            <a:off x="142875" y="2312988"/>
            <a:ext cx="3887788" cy="1192212"/>
          </a:xfrm>
          <a:prstGeom prst="rect">
            <a:avLst/>
          </a:prstGeom>
          <a:noFill/>
          <a:ln w="9525">
            <a:noFill/>
            <a:miter lim="800000"/>
            <a:headEnd/>
            <a:tailEnd/>
          </a:ln>
        </p:spPr>
        <p:txBody>
          <a:bodyPr>
            <a:spAutoFit/>
          </a:bodyPr>
          <a:lstStyle/>
          <a:p>
            <a:pPr algn="ctr">
              <a:lnSpc>
                <a:spcPct val="130000"/>
              </a:lnSpc>
            </a:pPr>
            <a:r>
              <a:rPr lang="en-AU" sz="1300">
                <a:solidFill>
                  <a:schemeClr val="bg2"/>
                </a:solidFill>
                <a:latin typeface="Verdana" pitchFamily="34" charset="0"/>
              </a:rPr>
              <a:t>Trish  recibe</a:t>
            </a:r>
            <a:r>
              <a:rPr lang="en-AU">
                <a:solidFill>
                  <a:srgbClr val="CC2C8F"/>
                </a:solidFill>
                <a:latin typeface="Verdana" pitchFamily="34" charset="0"/>
              </a:rPr>
              <a:t> </a:t>
            </a:r>
            <a:r>
              <a:rPr lang="en-AU" sz="1600" b="1">
                <a:solidFill>
                  <a:srgbClr val="21428E"/>
                </a:solidFill>
                <a:latin typeface="Verdana" pitchFamily="34" charset="0"/>
              </a:rPr>
              <a:t>USD $10,000</a:t>
            </a:r>
            <a:r>
              <a:rPr lang="en-AU">
                <a:solidFill>
                  <a:srgbClr val="CC2C8F"/>
                </a:solidFill>
                <a:latin typeface="Verdana" pitchFamily="34" charset="0"/>
              </a:rPr>
              <a:t> </a:t>
            </a:r>
            <a:r>
              <a:rPr lang="en-US" sz="1300">
                <a:solidFill>
                  <a:schemeClr val="bg2"/>
                </a:solidFill>
                <a:latin typeface="Verdana" pitchFamily="34" charset="0"/>
              </a:rPr>
              <a:t>más  el reingreso a la tabla exprés para completar el ciclo una y otra vez  siguiendo el mismo sistema</a:t>
            </a:r>
            <a:endParaRPr lang="en-US" sz="1300">
              <a:solidFill>
                <a:schemeClr val="folHlink"/>
              </a:solidFill>
              <a:latin typeface="Verdana" pitchFamily="34" charset="0"/>
            </a:endParaRPr>
          </a:p>
        </p:txBody>
      </p:sp>
      <p:sp>
        <p:nvSpPr>
          <p:cNvPr id="46108" name="Rectangle 36"/>
          <p:cNvSpPr>
            <a:spLocks noChangeArrowheads="1"/>
          </p:cNvSpPr>
          <p:nvPr/>
        </p:nvSpPr>
        <p:spPr bwMode="auto">
          <a:xfrm>
            <a:off x="0" y="808038"/>
            <a:ext cx="9144000" cy="519112"/>
          </a:xfrm>
          <a:prstGeom prst="rect">
            <a:avLst/>
          </a:prstGeom>
          <a:noFill/>
          <a:ln w="9525">
            <a:noFill/>
            <a:miter lim="800000"/>
            <a:headEnd/>
            <a:tailEnd/>
          </a:ln>
        </p:spPr>
        <p:txBody>
          <a:bodyPr anchor="ctr">
            <a:spAutoFit/>
          </a:bodyPr>
          <a:lstStyle/>
          <a:p>
            <a:pPr algn="ctr" eaLnBrk="0" hangingPunct="0"/>
            <a:r>
              <a:rPr lang="en-US" sz="2800" b="1">
                <a:solidFill>
                  <a:srgbClr val="21428E"/>
                </a:solidFill>
                <a:latin typeface="Verdana" pitchFamily="34" charset="0"/>
              </a:rPr>
              <a:t>Tabla exprés</a:t>
            </a:r>
          </a:p>
        </p:txBody>
      </p:sp>
      <p:sp>
        <p:nvSpPr>
          <p:cNvPr id="46109" name="Rectangle 37"/>
          <p:cNvSpPr>
            <a:spLocks noChangeArrowheads="1"/>
          </p:cNvSpPr>
          <p:nvPr/>
        </p:nvSpPr>
        <p:spPr bwMode="auto">
          <a:xfrm>
            <a:off x="1423988" y="1449388"/>
            <a:ext cx="6221412" cy="461962"/>
          </a:xfrm>
          <a:prstGeom prst="rect">
            <a:avLst/>
          </a:prstGeom>
          <a:noFill/>
          <a:ln w="9525">
            <a:noFill/>
            <a:miter lim="800000"/>
            <a:headEnd/>
            <a:tailEnd/>
          </a:ln>
        </p:spPr>
        <p:txBody>
          <a:bodyPr wrap="none" anchor="ctr">
            <a:spAutoFit/>
          </a:bodyPr>
          <a:lstStyle/>
          <a:p>
            <a:pPr algn="ctr" eaLnBrk="0" hangingPunct="0"/>
            <a:r>
              <a:rPr lang="en-US" sz="2400" b="1">
                <a:solidFill>
                  <a:srgbClr val="CC2C8F"/>
                </a:solidFill>
                <a:latin typeface="Verdana" pitchFamily="34" charset="0"/>
              </a:rPr>
              <a:t>Nivel1 </a:t>
            </a:r>
            <a:r>
              <a:rPr lang="en-US" sz="2400" b="1">
                <a:solidFill>
                  <a:srgbClr val="CC2C8F"/>
                </a:solidFill>
                <a:latin typeface="Verdana" pitchFamily="34" charset="0"/>
                <a:sym typeface="Wingdings" pitchFamily="2" charset="2"/>
              </a:rPr>
              <a:t></a:t>
            </a:r>
            <a:r>
              <a:rPr lang="en-US" sz="2400" b="1">
                <a:solidFill>
                  <a:srgbClr val="CC2C8F"/>
                </a:solidFill>
                <a:latin typeface="Verdana" pitchFamily="34" charset="0"/>
              </a:rPr>
              <a:t> Nivel2 </a:t>
            </a:r>
            <a:r>
              <a:rPr lang="en-US" sz="2400" b="1">
                <a:solidFill>
                  <a:srgbClr val="CC2C8F"/>
                </a:solidFill>
                <a:latin typeface="Verdana" pitchFamily="34" charset="0"/>
                <a:sym typeface="Wingdings" pitchFamily="2" charset="2"/>
              </a:rPr>
              <a:t></a:t>
            </a:r>
            <a:r>
              <a:rPr lang="en-US" sz="2400" b="1">
                <a:solidFill>
                  <a:srgbClr val="CC2C8F"/>
                </a:solidFill>
                <a:latin typeface="Verdana" pitchFamily="34" charset="0"/>
              </a:rPr>
              <a:t> Nivel3 </a:t>
            </a:r>
            <a:r>
              <a:rPr lang="en-US" sz="2400" b="1">
                <a:solidFill>
                  <a:srgbClr val="CC2C8F"/>
                </a:solidFill>
                <a:latin typeface="Verdana" pitchFamily="34" charset="0"/>
                <a:sym typeface="Wingdings" pitchFamily="2" charset="2"/>
              </a:rPr>
              <a:t></a:t>
            </a:r>
            <a:r>
              <a:rPr lang="en-US" sz="2400" b="1">
                <a:solidFill>
                  <a:srgbClr val="CC2C8F"/>
                </a:solidFill>
                <a:latin typeface="Verdana" pitchFamily="34" charset="0"/>
              </a:rPr>
              <a:t> Nivel4 </a:t>
            </a:r>
          </a:p>
        </p:txBody>
      </p:sp>
      <p:sp>
        <p:nvSpPr>
          <p:cNvPr id="63" name="TextBox 62"/>
          <p:cNvSpPr txBox="1">
            <a:spLocks noChangeArrowheads="1"/>
          </p:cNvSpPr>
          <p:nvPr/>
        </p:nvSpPr>
        <p:spPr bwMode="auto">
          <a:xfrm>
            <a:off x="1839913" y="6200775"/>
            <a:ext cx="500062" cy="246063"/>
          </a:xfrm>
          <a:prstGeom prst="rect">
            <a:avLst/>
          </a:prstGeom>
          <a:noFill/>
          <a:ln w="9525">
            <a:noFill/>
            <a:miter lim="800000"/>
            <a:headEnd/>
            <a:tailEnd/>
          </a:ln>
        </p:spPr>
        <p:txBody>
          <a:bodyPr>
            <a:spAutoFit/>
          </a:bodyPr>
          <a:lstStyle/>
          <a:p>
            <a:r>
              <a:rPr lang="en-AU" sz="1000">
                <a:solidFill>
                  <a:srgbClr val="FF0000"/>
                </a:solidFill>
                <a:latin typeface="Arial" pitchFamily="34" charset="0"/>
              </a:rPr>
              <a:t>Brett</a:t>
            </a:r>
            <a:endParaRPr lang="en-US" sz="1800">
              <a:solidFill>
                <a:srgbClr val="FF0000"/>
              </a:solidFill>
              <a:latin typeface="Arial" pitchFamily="34" charset="0"/>
            </a:endParaRPr>
          </a:p>
        </p:txBody>
      </p:sp>
      <p:sp>
        <p:nvSpPr>
          <p:cNvPr id="64" name="TextBox 52"/>
          <p:cNvSpPr txBox="1">
            <a:spLocks noChangeArrowheads="1"/>
          </p:cNvSpPr>
          <p:nvPr/>
        </p:nvSpPr>
        <p:spPr bwMode="auto">
          <a:xfrm>
            <a:off x="6119813" y="2384425"/>
            <a:ext cx="2881312" cy="873125"/>
          </a:xfrm>
          <a:prstGeom prst="rect">
            <a:avLst/>
          </a:prstGeom>
          <a:noFill/>
          <a:ln w="9525">
            <a:noFill/>
            <a:miter lim="800000"/>
            <a:headEnd/>
            <a:tailEnd/>
          </a:ln>
        </p:spPr>
        <p:txBody>
          <a:bodyPr>
            <a:spAutoFit/>
          </a:bodyPr>
          <a:lstStyle/>
          <a:p>
            <a:pPr algn="ctr">
              <a:lnSpc>
                <a:spcPct val="130000"/>
              </a:lnSpc>
            </a:pPr>
            <a:r>
              <a:rPr lang="en-US" sz="1300" dirty="0">
                <a:solidFill>
                  <a:schemeClr val="bg2"/>
                </a:solidFill>
                <a:latin typeface="Verdana" pitchFamily="34" charset="0"/>
              </a:rPr>
              <a:t>Las personas </a:t>
            </a:r>
            <a:r>
              <a:rPr lang="en-US" sz="1300" dirty="0" err="1">
                <a:solidFill>
                  <a:schemeClr val="bg2"/>
                </a:solidFill>
                <a:latin typeface="Verdana" pitchFamily="34" charset="0"/>
              </a:rPr>
              <a:t>que</a:t>
            </a:r>
            <a:r>
              <a:rPr lang="en-US" sz="1300" dirty="0">
                <a:solidFill>
                  <a:schemeClr val="bg2"/>
                </a:solidFill>
                <a:latin typeface="Verdana" pitchFamily="34" charset="0"/>
              </a:rPr>
              <a:t> </a:t>
            </a:r>
            <a:r>
              <a:rPr lang="en-US" sz="1300" dirty="0" err="1">
                <a:solidFill>
                  <a:schemeClr val="bg2"/>
                </a:solidFill>
                <a:latin typeface="Verdana" pitchFamily="34" charset="0"/>
              </a:rPr>
              <a:t>entran</a:t>
            </a:r>
            <a:r>
              <a:rPr lang="en-US" sz="1300" dirty="0">
                <a:solidFill>
                  <a:schemeClr val="bg2"/>
                </a:solidFill>
                <a:latin typeface="Verdana" pitchFamily="34" charset="0"/>
              </a:rPr>
              <a:t> a la </a:t>
            </a:r>
            <a:r>
              <a:rPr lang="en-US" sz="1300" dirty="0" err="1">
                <a:solidFill>
                  <a:schemeClr val="bg2"/>
                </a:solidFill>
                <a:latin typeface="Verdana" pitchFamily="34" charset="0"/>
              </a:rPr>
              <a:t>tabla</a:t>
            </a:r>
            <a:r>
              <a:rPr lang="en-US" sz="1300" dirty="0">
                <a:solidFill>
                  <a:schemeClr val="bg2"/>
                </a:solidFill>
                <a:latin typeface="Verdana" pitchFamily="34" charset="0"/>
              </a:rPr>
              <a:t> </a:t>
            </a:r>
            <a:r>
              <a:rPr lang="en-US" sz="1300" dirty="0" err="1">
                <a:solidFill>
                  <a:schemeClr val="bg2"/>
                </a:solidFill>
                <a:latin typeface="Verdana" pitchFamily="34" charset="0"/>
              </a:rPr>
              <a:t>exprés</a:t>
            </a:r>
            <a:r>
              <a:rPr lang="en-US" sz="1300" dirty="0">
                <a:solidFill>
                  <a:schemeClr val="bg2"/>
                </a:solidFill>
                <a:latin typeface="Verdana" pitchFamily="34" charset="0"/>
              </a:rPr>
              <a:t> </a:t>
            </a:r>
            <a:r>
              <a:rPr lang="en-US" sz="1300" dirty="0" err="1">
                <a:solidFill>
                  <a:schemeClr val="bg2"/>
                </a:solidFill>
                <a:latin typeface="Verdana" pitchFamily="34" charset="0"/>
              </a:rPr>
              <a:t>siguen</a:t>
            </a:r>
            <a:r>
              <a:rPr lang="en-US" sz="1300" dirty="0">
                <a:solidFill>
                  <a:schemeClr val="bg2"/>
                </a:solidFill>
                <a:latin typeface="Verdana" pitchFamily="34" charset="0"/>
              </a:rPr>
              <a:t> a </a:t>
            </a:r>
            <a:r>
              <a:rPr lang="en-US" sz="1300" dirty="0" err="1">
                <a:solidFill>
                  <a:schemeClr val="bg2"/>
                </a:solidFill>
                <a:latin typeface="Verdana" pitchFamily="34" charset="0"/>
              </a:rPr>
              <a:t>sus</a:t>
            </a:r>
            <a:r>
              <a:rPr lang="en-US" sz="1300" dirty="0">
                <a:solidFill>
                  <a:schemeClr val="bg2"/>
                </a:solidFill>
                <a:latin typeface="Verdana" pitchFamily="34" charset="0"/>
              </a:rPr>
              <a:t> </a:t>
            </a:r>
            <a:r>
              <a:rPr lang="en-US" sz="1300" dirty="0" err="1">
                <a:solidFill>
                  <a:schemeClr val="bg2"/>
                </a:solidFill>
                <a:latin typeface="Verdana" pitchFamily="34" charset="0"/>
              </a:rPr>
              <a:t>líneas</a:t>
            </a:r>
            <a:r>
              <a:rPr lang="en-US" sz="1300" dirty="0">
                <a:solidFill>
                  <a:schemeClr val="bg2"/>
                </a:solidFill>
                <a:latin typeface="Verdana" pitchFamily="34" charset="0"/>
              </a:rPr>
              <a:t> </a:t>
            </a:r>
            <a:r>
              <a:rPr lang="en-US" sz="1300" dirty="0" err="1">
                <a:solidFill>
                  <a:schemeClr val="bg2"/>
                </a:solidFill>
                <a:latin typeface="Verdana" pitchFamily="34" charset="0"/>
              </a:rPr>
              <a:t>superiores</a:t>
            </a:r>
            <a:r>
              <a:rPr lang="en-US" sz="1300" dirty="0">
                <a:solidFill>
                  <a:schemeClr val="bg2"/>
                </a:solidFill>
                <a:latin typeface="Verdana" pitchFamily="34" charset="0"/>
              </a:rPr>
              <a:t> en la </a:t>
            </a:r>
            <a:r>
              <a:rPr lang="en-US" sz="1300" dirty="0" err="1">
                <a:solidFill>
                  <a:schemeClr val="bg2"/>
                </a:solidFill>
                <a:latin typeface="Verdana" pitchFamily="34" charset="0"/>
              </a:rPr>
              <a:t>misma</a:t>
            </a:r>
            <a:r>
              <a:rPr lang="en-US" sz="1300" dirty="0">
                <a:solidFill>
                  <a:schemeClr val="bg2"/>
                </a:solidFill>
                <a:latin typeface="Verdana" pitchFamily="34" charset="0"/>
              </a:rPr>
              <a:t>.</a:t>
            </a:r>
            <a:endParaRPr lang="en-AU" sz="1300" dirty="0">
              <a:solidFill>
                <a:schemeClr val="bg2"/>
              </a:solidFill>
              <a:latin typeface="Verdana" pitchFamily="34" charset="0"/>
            </a:endParaRPr>
          </a:p>
        </p:txBody>
      </p:sp>
      <p:sp>
        <p:nvSpPr>
          <p:cNvPr id="65" name="TextBox 64"/>
          <p:cNvSpPr txBox="1">
            <a:spLocks noChangeArrowheads="1"/>
          </p:cNvSpPr>
          <p:nvPr/>
        </p:nvSpPr>
        <p:spPr bwMode="auto">
          <a:xfrm>
            <a:off x="500063" y="6143625"/>
            <a:ext cx="4935537" cy="461963"/>
          </a:xfrm>
          <a:prstGeom prst="rect">
            <a:avLst/>
          </a:prstGeom>
          <a:noFill/>
          <a:ln w="9525">
            <a:noFill/>
            <a:miter lim="800000"/>
            <a:headEnd/>
            <a:tailEnd/>
          </a:ln>
        </p:spPr>
        <p:txBody>
          <a:bodyPr>
            <a:spAutoFit/>
          </a:bodyPr>
          <a:lstStyle/>
          <a:p>
            <a:r>
              <a:rPr lang="en-AU" sz="1200">
                <a:latin typeface="Arial" pitchFamily="34" charset="0"/>
              </a:rPr>
              <a:t>Nuevos miembros calificados de la tabla alimentadora entran al nivel 1 desde la izquierda</a:t>
            </a:r>
            <a:endParaRPr lang="en-US" sz="1200">
              <a:latin typeface="Arial" pitchFamily="34" charset="0"/>
            </a:endParaRPr>
          </a:p>
        </p:txBody>
      </p:sp>
      <p:sp>
        <p:nvSpPr>
          <p:cNvPr id="66" name="Right Arrow 65"/>
          <p:cNvSpPr/>
          <p:nvPr/>
        </p:nvSpPr>
        <p:spPr>
          <a:xfrm>
            <a:off x="5334000" y="6237288"/>
            <a:ext cx="714375" cy="71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00B050"/>
              </a:solidFill>
            </a:endParaRPr>
          </a:p>
        </p:txBody>
      </p:sp>
      <p:sp>
        <p:nvSpPr>
          <p:cNvPr id="67" name="TextBox 66"/>
          <p:cNvSpPr txBox="1">
            <a:spLocks noChangeArrowheads="1"/>
          </p:cNvSpPr>
          <p:nvPr/>
        </p:nvSpPr>
        <p:spPr bwMode="auto">
          <a:xfrm>
            <a:off x="2357438" y="4286250"/>
            <a:ext cx="500062" cy="246063"/>
          </a:xfrm>
          <a:prstGeom prst="rect">
            <a:avLst/>
          </a:prstGeom>
          <a:noFill/>
          <a:ln w="9525">
            <a:noFill/>
            <a:miter lim="800000"/>
            <a:headEnd/>
            <a:tailEnd/>
          </a:ln>
        </p:spPr>
        <p:txBody>
          <a:bodyPr>
            <a:spAutoFit/>
          </a:bodyPr>
          <a:lstStyle/>
          <a:p>
            <a:r>
              <a:rPr lang="en-AU" sz="1000">
                <a:solidFill>
                  <a:srgbClr val="FF0000"/>
                </a:solidFill>
                <a:latin typeface="Verdana" pitchFamily="34" charset="0"/>
              </a:rPr>
              <a:t>Joe</a:t>
            </a:r>
            <a:endParaRPr lang="en-US" sz="1800">
              <a:solidFill>
                <a:srgbClr val="FF0000"/>
              </a:solidFill>
              <a:latin typeface="Verdan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1+#ppt_w/2"/>
                                          </p:val>
                                        </p:tav>
                                        <p:tav tm="100000">
                                          <p:val>
                                            <p:strVal val="#ppt_x"/>
                                          </p:val>
                                        </p:tav>
                                      </p:tavLst>
                                    </p:anim>
                                    <p:anim calcmode="lin" valueType="num">
                                      <p:cBhvr additive="base">
                                        <p:cTn id="8" dur="5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repeatCount="3000" fill="hold" grpId="1" nodeType="afterEffect">
                                  <p:stCondLst>
                                    <p:cond delay="0"/>
                                  </p:stCondLst>
                                  <p:childTnLst>
                                    <p:animEffect transition="out" filter="fade">
                                      <p:cBhvr>
                                        <p:cTn id="11" dur="500" tmFilter="0, 0; .2, .5; .8, .5; 1, 0"/>
                                        <p:tgtEl>
                                          <p:spTgt spid="64"/>
                                        </p:tgtEl>
                                      </p:cBhvr>
                                    </p:animEffect>
                                    <p:animScale>
                                      <p:cBhvr>
                                        <p:cTn id="12" dur="250" autoRev="1" fill="hold"/>
                                        <p:tgtEl>
                                          <p:spTgt spid="6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repeatCount="3000" fill="hold" grpId="1" nodeType="clickEffect">
                                  <p:stCondLst>
                                    <p:cond delay="0"/>
                                  </p:stCondLst>
                                  <p:childTnLst>
                                    <p:animEffect transition="out" filter="fade">
                                      <p:cBhvr>
                                        <p:cTn id="16" dur="500" tmFilter="0, 0; .2, .5; .8, .5; 1, 0"/>
                                        <p:tgtEl>
                                          <p:spTgt spid="65"/>
                                        </p:tgtEl>
                                      </p:cBhvr>
                                    </p:animEffect>
                                    <p:animScale>
                                      <p:cBhvr>
                                        <p:cTn id="17" dur="250" autoRev="1" fill="hold"/>
                                        <p:tgtEl>
                                          <p:spTgt spid="65"/>
                                        </p:tgtEl>
                                      </p:cBhvr>
                                      <p:by x="105000" y="105000"/>
                                    </p:animScale>
                                  </p:childTnLst>
                                </p:cTn>
                              </p:par>
                            </p:childTnLst>
                          </p:cTn>
                        </p:par>
                        <p:par>
                          <p:cTn id="18" fill="hold">
                            <p:stCondLst>
                              <p:cond delay="1500"/>
                            </p:stCondLst>
                            <p:childTnLst>
                              <p:par>
                                <p:cTn id="19" presetID="2" presetClass="exit" presetSubtype="2" fill="hold" grpId="0" nodeType="afterEffect">
                                  <p:stCondLst>
                                    <p:cond delay="0"/>
                                  </p:stCondLst>
                                  <p:childTnLst>
                                    <p:anim calcmode="lin" valueType="num">
                                      <p:cBhvr additive="base">
                                        <p:cTn id="20" dur="1000"/>
                                        <p:tgtEl>
                                          <p:spTgt spid="65"/>
                                        </p:tgtEl>
                                        <p:attrNameLst>
                                          <p:attrName>ppt_x</p:attrName>
                                        </p:attrNameLst>
                                      </p:cBhvr>
                                      <p:tavLst>
                                        <p:tav tm="0">
                                          <p:val>
                                            <p:strVal val="ppt_x"/>
                                          </p:val>
                                        </p:tav>
                                        <p:tav tm="100000">
                                          <p:val>
                                            <p:strVal val="1+ppt_w/2"/>
                                          </p:val>
                                        </p:tav>
                                      </p:tavLst>
                                    </p:anim>
                                    <p:anim calcmode="lin" valueType="num">
                                      <p:cBhvr additive="base">
                                        <p:cTn id="21" dur="1000"/>
                                        <p:tgtEl>
                                          <p:spTgt spid="65"/>
                                        </p:tgtEl>
                                        <p:attrNameLst>
                                          <p:attrName>ppt_y</p:attrName>
                                        </p:attrNameLst>
                                      </p:cBhvr>
                                      <p:tavLst>
                                        <p:tav tm="0">
                                          <p:val>
                                            <p:strVal val="ppt_y"/>
                                          </p:val>
                                        </p:tav>
                                        <p:tav tm="100000">
                                          <p:val>
                                            <p:strVal val="ppt_y"/>
                                          </p:val>
                                        </p:tav>
                                      </p:tavLst>
                                    </p:anim>
                                    <p:set>
                                      <p:cBhvr>
                                        <p:cTn id="22" dur="1" fill="hold">
                                          <p:stCondLst>
                                            <p:cond delay="999"/>
                                          </p:stCondLst>
                                        </p:cTn>
                                        <p:tgtEl>
                                          <p:spTgt spid="65"/>
                                        </p:tgtEl>
                                        <p:attrNameLst>
                                          <p:attrName>style.visibility</p:attrName>
                                        </p:attrNameLst>
                                      </p:cBhvr>
                                      <p:to>
                                        <p:strVal val="hidden"/>
                                      </p:to>
                                    </p:set>
                                  </p:childTnLst>
                                </p:cTn>
                              </p:par>
                              <p:par>
                                <p:cTn id="23" presetID="2" presetClass="exit" presetSubtype="2" fill="hold" grpId="0" nodeType="withEffect">
                                  <p:stCondLst>
                                    <p:cond delay="0"/>
                                  </p:stCondLst>
                                  <p:childTnLst>
                                    <p:anim calcmode="lin" valueType="num">
                                      <p:cBhvr additive="base">
                                        <p:cTn id="24" dur="500"/>
                                        <p:tgtEl>
                                          <p:spTgt spid="66"/>
                                        </p:tgtEl>
                                        <p:attrNameLst>
                                          <p:attrName>ppt_x</p:attrName>
                                        </p:attrNameLst>
                                      </p:cBhvr>
                                      <p:tavLst>
                                        <p:tav tm="0">
                                          <p:val>
                                            <p:strVal val="ppt_x"/>
                                          </p:val>
                                        </p:tav>
                                        <p:tav tm="100000">
                                          <p:val>
                                            <p:strVal val="1+ppt_w/2"/>
                                          </p:val>
                                        </p:tav>
                                      </p:tavLst>
                                    </p:anim>
                                    <p:anim calcmode="lin" valueType="num">
                                      <p:cBhvr additive="base">
                                        <p:cTn id="25" dur="500"/>
                                        <p:tgtEl>
                                          <p:spTgt spid="66"/>
                                        </p:tgtEl>
                                        <p:attrNameLst>
                                          <p:attrName>ppt_y</p:attrName>
                                        </p:attrNameLst>
                                      </p:cBhvr>
                                      <p:tavLst>
                                        <p:tav tm="0">
                                          <p:val>
                                            <p:strVal val="ppt_y"/>
                                          </p:val>
                                        </p:tav>
                                        <p:tav tm="100000">
                                          <p:val>
                                            <p:strVal val="ppt_y"/>
                                          </p:val>
                                        </p:tav>
                                      </p:tavLst>
                                    </p:anim>
                                    <p:set>
                                      <p:cBhvr>
                                        <p:cTn id="26" dur="1" fill="hold">
                                          <p:stCondLst>
                                            <p:cond delay="499"/>
                                          </p:stCondLst>
                                        </p:cTn>
                                        <p:tgtEl>
                                          <p:spTgt spid="6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
                                            <p:bg/>
                                          </p:spTgt>
                                        </p:tgtEl>
                                        <p:attrNameLst>
                                          <p:attrName>style.visibility</p:attrName>
                                        </p:attrNameLst>
                                      </p:cBhvr>
                                      <p:to>
                                        <p:strVal val="visible"/>
                                      </p:to>
                                    </p:set>
                                    <p:anim calcmode="lin" valueType="num">
                                      <p:cBhvr additive="base">
                                        <p:cTn id="31" dur="500" fill="hold"/>
                                        <p:tgtEl>
                                          <p:spTgt spid="35">
                                            <p:bg/>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
                                            <p:bg/>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5">
                                            <p:txEl>
                                              <p:pRg st="0" end="0"/>
                                            </p:txEl>
                                          </p:spTgt>
                                        </p:tgtEl>
                                        <p:attrNameLst>
                                          <p:attrName>style.visibility</p:attrName>
                                        </p:attrNameLst>
                                      </p:cBhvr>
                                      <p:to>
                                        <p:strVal val="visible"/>
                                      </p:to>
                                    </p:set>
                                    <p:anim calcmode="lin" valueType="num">
                                      <p:cBhvr additive="base">
                                        <p:cTn id="35" dur="500" fill="hold"/>
                                        <p:tgtEl>
                                          <p:spTgt spid="35">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5">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additive="base">
                                        <p:cTn id="39" dur="500" fill="hold"/>
                                        <p:tgtEl>
                                          <p:spTgt spid="67"/>
                                        </p:tgtEl>
                                        <p:attrNameLst>
                                          <p:attrName>ppt_x</p:attrName>
                                        </p:attrNameLst>
                                      </p:cBhvr>
                                      <p:tavLst>
                                        <p:tav tm="0">
                                          <p:val>
                                            <p:strVal val="0-#ppt_w/2"/>
                                          </p:val>
                                        </p:tav>
                                        <p:tav tm="100000">
                                          <p:val>
                                            <p:strVal val="#ppt_x"/>
                                          </p:val>
                                        </p:tav>
                                      </p:tavLst>
                                    </p:anim>
                                    <p:anim calcmode="lin" valueType="num">
                                      <p:cBhvr additive="base">
                                        <p:cTn id="40" dur="500" fill="hold"/>
                                        <p:tgtEl>
                                          <p:spTgt spid="67"/>
                                        </p:tgtEl>
                                        <p:attrNameLst>
                                          <p:attrName>ppt_y</p:attrName>
                                        </p:attrNameLst>
                                      </p:cBhvr>
                                      <p:tavLst>
                                        <p:tav tm="0">
                                          <p:val>
                                            <p:strVal val="#ppt_y"/>
                                          </p:val>
                                        </p:tav>
                                        <p:tav tm="100000">
                                          <p:val>
                                            <p:strVal val="#ppt_y"/>
                                          </p:val>
                                        </p:tav>
                                      </p:tavLst>
                                    </p:anim>
                                  </p:childTnLst>
                                </p:cTn>
                              </p:par>
                              <p:par>
                                <p:cTn id="41" presetID="1" presetClass="emph" presetSubtype="2" fill="hold" nodeType="withEffect">
                                  <p:stCondLst>
                                    <p:cond delay="0"/>
                                  </p:stCondLst>
                                  <p:childTnLst>
                                    <p:animClr clrSpc="rgb" dir="cw">
                                      <p:cBhvr>
                                        <p:cTn id="42" dur="500" fill="hold"/>
                                        <p:tgtEl>
                                          <p:spTgt spid="35"/>
                                        </p:tgtEl>
                                        <p:attrNameLst>
                                          <p:attrName>fillcolor</p:attrName>
                                        </p:attrNameLst>
                                      </p:cBhvr>
                                      <p:to>
                                        <a:srgbClr val="C7C19D"/>
                                      </p:to>
                                    </p:animClr>
                                    <p:set>
                                      <p:cBhvr>
                                        <p:cTn id="43" dur="500" fill="hold"/>
                                        <p:tgtEl>
                                          <p:spTgt spid="35"/>
                                        </p:tgtEl>
                                        <p:attrNameLst>
                                          <p:attrName>fill.type</p:attrName>
                                        </p:attrNameLst>
                                      </p:cBhvr>
                                      <p:to>
                                        <p:strVal val="solid"/>
                                      </p:to>
                                    </p:set>
                                    <p:set>
                                      <p:cBhvr>
                                        <p:cTn id="44" dur="500" fill="hold"/>
                                        <p:tgtEl>
                                          <p:spTgt spid="35"/>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0-#ppt_w/2"/>
                                          </p:val>
                                        </p:tav>
                                        <p:tav tm="100000">
                                          <p:val>
                                            <p:strVal val="#ppt_x"/>
                                          </p:val>
                                        </p:tav>
                                      </p:tavLst>
                                    </p:anim>
                                    <p:anim calcmode="lin" valueType="num">
                                      <p:cBhvr additive="base">
                                        <p:cTn id="50" dur="500" fill="hold"/>
                                        <p:tgtEl>
                                          <p:spTgt spid="43"/>
                                        </p:tgtEl>
                                        <p:attrNameLst>
                                          <p:attrName>ppt_y</p:attrName>
                                        </p:attrNameLst>
                                      </p:cBhvr>
                                      <p:tavLst>
                                        <p:tav tm="0">
                                          <p:val>
                                            <p:strVal val="#ppt_y"/>
                                          </p:val>
                                        </p:tav>
                                        <p:tav tm="100000">
                                          <p:val>
                                            <p:strVal val="#ppt_y"/>
                                          </p:val>
                                        </p:tav>
                                      </p:tavLst>
                                    </p:anim>
                                  </p:childTnLst>
                                </p:cTn>
                              </p:par>
                              <p:par>
                                <p:cTn id="51" presetID="1" presetClass="emph" presetSubtype="2" fill="hold" nodeType="withEffect">
                                  <p:stCondLst>
                                    <p:cond delay="0"/>
                                  </p:stCondLst>
                                  <p:childTnLst>
                                    <p:animClr clrSpc="rgb" dir="cw">
                                      <p:cBhvr>
                                        <p:cTn id="52" dur="500" fill="hold"/>
                                        <p:tgtEl>
                                          <p:spTgt spid="43"/>
                                        </p:tgtEl>
                                        <p:attrNameLst>
                                          <p:attrName>fillcolor</p:attrName>
                                        </p:attrNameLst>
                                      </p:cBhvr>
                                      <p:to>
                                        <a:srgbClr val="C7C19D"/>
                                      </p:to>
                                    </p:animClr>
                                    <p:set>
                                      <p:cBhvr>
                                        <p:cTn id="53" dur="500" fill="hold"/>
                                        <p:tgtEl>
                                          <p:spTgt spid="43"/>
                                        </p:tgtEl>
                                        <p:attrNameLst>
                                          <p:attrName>fill.type</p:attrName>
                                        </p:attrNameLst>
                                      </p:cBhvr>
                                      <p:to>
                                        <p:strVal val="solid"/>
                                      </p:to>
                                    </p:set>
                                    <p:set>
                                      <p:cBhvr>
                                        <p:cTn id="54" dur="500" fill="hold"/>
                                        <p:tgtEl>
                                          <p:spTgt spid="43"/>
                                        </p:tgtEl>
                                        <p:attrNameLst>
                                          <p:attrName>fill.on</p:attrName>
                                        </p:attrNameLst>
                                      </p:cBhvr>
                                      <p:to>
                                        <p:strVal val="true"/>
                                      </p:to>
                                    </p:set>
                                  </p:childTnLst>
                                </p:cTn>
                              </p:par>
                            </p:childTnLst>
                          </p:cTn>
                        </p:par>
                        <p:par>
                          <p:cTn id="55" fill="hold">
                            <p:stCondLst>
                              <p:cond delay="500"/>
                            </p:stCondLst>
                            <p:childTnLst>
                              <p:par>
                                <p:cTn id="56" presetID="2" presetClass="entr" presetSubtype="8" fill="hold" grpId="0" nodeType="afterEffect">
                                  <p:stCondLst>
                                    <p:cond delay="0"/>
                                  </p:stCondLst>
                                  <p:childTnLst>
                                    <p:set>
                                      <p:cBhvr>
                                        <p:cTn id="57" dur="1" fill="hold">
                                          <p:stCondLst>
                                            <p:cond delay="0"/>
                                          </p:stCondLst>
                                        </p:cTn>
                                        <p:tgtEl>
                                          <p:spTgt spid="54"/>
                                        </p:tgtEl>
                                        <p:attrNameLst>
                                          <p:attrName>style.visibility</p:attrName>
                                        </p:attrNameLst>
                                      </p:cBhvr>
                                      <p:to>
                                        <p:strVal val="visible"/>
                                      </p:to>
                                    </p:set>
                                    <p:anim calcmode="lin" valueType="num">
                                      <p:cBhvr additive="base">
                                        <p:cTn id="58" dur="500" fill="hold"/>
                                        <p:tgtEl>
                                          <p:spTgt spid="54"/>
                                        </p:tgtEl>
                                        <p:attrNameLst>
                                          <p:attrName>ppt_x</p:attrName>
                                        </p:attrNameLst>
                                      </p:cBhvr>
                                      <p:tavLst>
                                        <p:tav tm="0">
                                          <p:val>
                                            <p:strVal val="0-#ppt_w/2"/>
                                          </p:val>
                                        </p:tav>
                                        <p:tav tm="100000">
                                          <p:val>
                                            <p:strVal val="#ppt_x"/>
                                          </p:val>
                                        </p:tav>
                                      </p:tavLst>
                                    </p:anim>
                                    <p:anim calcmode="lin" valueType="num">
                                      <p:cBhvr additive="base">
                                        <p:cTn id="59"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44"/>
                                        </p:tgtEl>
                                        <p:attrNameLst>
                                          <p:attrName>style.visibility</p:attrName>
                                        </p:attrNameLst>
                                      </p:cBhvr>
                                      <p:to>
                                        <p:strVal val="visible"/>
                                      </p:to>
                                    </p:set>
                                    <p:anim calcmode="lin" valueType="num">
                                      <p:cBhvr additive="base">
                                        <p:cTn id="64" dur="500" fill="hold"/>
                                        <p:tgtEl>
                                          <p:spTgt spid="44"/>
                                        </p:tgtEl>
                                        <p:attrNameLst>
                                          <p:attrName>ppt_x</p:attrName>
                                        </p:attrNameLst>
                                      </p:cBhvr>
                                      <p:tavLst>
                                        <p:tav tm="0">
                                          <p:val>
                                            <p:strVal val="0-#ppt_w/2"/>
                                          </p:val>
                                        </p:tav>
                                        <p:tav tm="100000">
                                          <p:val>
                                            <p:strVal val="#ppt_x"/>
                                          </p:val>
                                        </p:tav>
                                      </p:tavLst>
                                    </p:anim>
                                    <p:anim calcmode="lin" valueType="num">
                                      <p:cBhvr additive="base">
                                        <p:cTn id="65" dur="500" fill="hold"/>
                                        <p:tgtEl>
                                          <p:spTgt spid="44"/>
                                        </p:tgtEl>
                                        <p:attrNameLst>
                                          <p:attrName>ppt_y</p:attrName>
                                        </p:attrNameLst>
                                      </p:cBhvr>
                                      <p:tavLst>
                                        <p:tav tm="0">
                                          <p:val>
                                            <p:strVal val="#ppt_y"/>
                                          </p:val>
                                        </p:tav>
                                        <p:tav tm="100000">
                                          <p:val>
                                            <p:strVal val="#ppt_y"/>
                                          </p:val>
                                        </p:tav>
                                      </p:tavLst>
                                    </p:anim>
                                  </p:childTnLst>
                                </p:cTn>
                              </p:par>
                              <p:par>
                                <p:cTn id="66" presetID="1" presetClass="emph" presetSubtype="2" fill="hold" nodeType="withEffect">
                                  <p:stCondLst>
                                    <p:cond delay="0"/>
                                  </p:stCondLst>
                                  <p:childTnLst>
                                    <p:animClr clrSpc="rgb" dir="cw">
                                      <p:cBhvr>
                                        <p:cTn id="67" dur="500" fill="hold"/>
                                        <p:tgtEl>
                                          <p:spTgt spid="44"/>
                                        </p:tgtEl>
                                        <p:attrNameLst>
                                          <p:attrName>fillcolor</p:attrName>
                                        </p:attrNameLst>
                                      </p:cBhvr>
                                      <p:to>
                                        <a:srgbClr val="C7C19D"/>
                                      </p:to>
                                    </p:animClr>
                                    <p:set>
                                      <p:cBhvr>
                                        <p:cTn id="68" dur="500" fill="hold"/>
                                        <p:tgtEl>
                                          <p:spTgt spid="44"/>
                                        </p:tgtEl>
                                        <p:attrNameLst>
                                          <p:attrName>fill.type</p:attrName>
                                        </p:attrNameLst>
                                      </p:cBhvr>
                                      <p:to>
                                        <p:strVal val="solid"/>
                                      </p:to>
                                    </p:set>
                                    <p:set>
                                      <p:cBhvr>
                                        <p:cTn id="69" dur="500" fill="hold"/>
                                        <p:tgtEl>
                                          <p:spTgt spid="44"/>
                                        </p:tgtEl>
                                        <p:attrNameLst>
                                          <p:attrName>fill.on</p:attrName>
                                        </p:attrNameLst>
                                      </p:cBhvr>
                                      <p:to>
                                        <p:strVal val="true"/>
                                      </p:to>
                                    </p:set>
                                  </p:childTnLst>
                                </p:cTn>
                              </p:par>
                            </p:childTnLst>
                          </p:cTn>
                        </p:par>
                        <p:par>
                          <p:cTn id="70" fill="hold">
                            <p:stCondLst>
                              <p:cond delay="500"/>
                            </p:stCondLst>
                            <p:childTnLst>
                              <p:par>
                                <p:cTn id="71" presetID="2" presetClass="entr" presetSubtype="4"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 calcmode="lin" valueType="num">
                                      <p:cBhvr additive="base">
                                        <p:cTn id="73" dur="500" fill="hold"/>
                                        <p:tgtEl>
                                          <p:spTgt spid="55"/>
                                        </p:tgtEl>
                                        <p:attrNameLst>
                                          <p:attrName>ppt_x</p:attrName>
                                        </p:attrNameLst>
                                      </p:cBhvr>
                                      <p:tavLst>
                                        <p:tav tm="0">
                                          <p:val>
                                            <p:strVal val="#ppt_x"/>
                                          </p:val>
                                        </p:tav>
                                        <p:tav tm="100000">
                                          <p:val>
                                            <p:strVal val="#ppt_x"/>
                                          </p:val>
                                        </p:tav>
                                      </p:tavLst>
                                    </p:anim>
                                    <p:anim calcmode="lin" valueType="num">
                                      <p:cBhvr additive="base">
                                        <p:cTn id="74"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0-#ppt_w/2"/>
                                          </p:val>
                                        </p:tav>
                                        <p:tav tm="100000">
                                          <p:val>
                                            <p:strVal val="#ppt_x"/>
                                          </p:val>
                                        </p:tav>
                                      </p:tavLst>
                                    </p:anim>
                                    <p:anim calcmode="lin" valueType="num">
                                      <p:cBhvr additive="base">
                                        <p:cTn id="80" dur="500" fill="hold"/>
                                        <p:tgtEl>
                                          <p:spTgt spid="45"/>
                                        </p:tgtEl>
                                        <p:attrNameLst>
                                          <p:attrName>ppt_y</p:attrName>
                                        </p:attrNameLst>
                                      </p:cBhvr>
                                      <p:tavLst>
                                        <p:tav tm="0">
                                          <p:val>
                                            <p:strVal val="#ppt_y"/>
                                          </p:val>
                                        </p:tav>
                                        <p:tav tm="100000">
                                          <p:val>
                                            <p:strVal val="#ppt_y"/>
                                          </p:val>
                                        </p:tav>
                                      </p:tavLst>
                                    </p:anim>
                                  </p:childTnLst>
                                </p:cTn>
                              </p:par>
                              <p:par>
                                <p:cTn id="81" presetID="1" presetClass="emph" presetSubtype="2" fill="hold" nodeType="withEffect">
                                  <p:stCondLst>
                                    <p:cond delay="0"/>
                                  </p:stCondLst>
                                  <p:childTnLst>
                                    <p:animClr clrSpc="rgb" dir="cw">
                                      <p:cBhvr>
                                        <p:cTn id="82" dur="500" fill="hold"/>
                                        <p:tgtEl>
                                          <p:spTgt spid="45"/>
                                        </p:tgtEl>
                                        <p:attrNameLst>
                                          <p:attrName>fillcolor</p:attrName>
                                        </p:attrNameLst>
                                      </p:cBhvr>
                                      <p:to>
                                        <a:srgbClr val="C7C19D"/>
                                      </p:to>
                                    </p:animClr>
                                    <p:set>
                                      <p:cBhvr>
                                        <p:cTn id="83" dur="500" fill="hold"/>
                                        <p:tgtEl>
                                          <p:spTgt spid="45"/>
                                        </p:tgtEl>
                                        <p:attrNameLst>
                                          <p:attrName>fill.type</p:attrName>
                                        </p:attrNameLst>
                                      </p:cBhvr>
                                      <p:to>
                                        <p:strVal val="solid"/>
                                      </p:to>
                                    </p:set>
                                    <p:set>
                                      <p:cBhvr>
                                        <p:cTn id="84" dur="500" fill="hold"/>
                                        <p:tgtEl>
                                          <p:spTgt spid="45"/>
                                        </p:tgtEl>
                                        <p:attrNameLst>
                                          <p:attrName>fill.on</p:attrName>
                                        </p:attrNameLst>
                                      </p:cBhvr>
                                      <p:to>
                                        <p:strVal val="true"/>
                                      </p:to>
                                    </p:set>
                                  </p:childTnLst>
                                </p:cTn>
                              </p:par>
                            </p:childTnLst>
                          </p:cTn>
                        </p:par>
                        <p:par>
                          <p:cTn id="85" fill="hold">
                            <p:stCondLst>
                              <p:cond delay="500"/>
                            </p:stCondLst>
                            <p:childTnLst>
                              <p:par>
                                <p:cTn id="86" presetID="2" presetClass="entr" presetSubtype="8" fill="hold" grpId="0" nodeType="afterEffect">
                                  <p:stCondLst>
                                    <p:cond delay="0"/>
                                  </p:stCondLst>
                                  <p:childTnLst>
                                    <p:set>
                                      <p:cBhvr>
                                        <p:cTn id="87" dur="1" fill="hold">
                                          <p:stCondLst>
                                            <p:cond delay="0"/>
                                          </p:stCondLst>
                                        </p:cTn>
                                        <p:tgtEl>
                                          <p:spTgt spid="63"/>
                                        </p:tgtEl>
                                        <p:attrNameLst>
                                          <p:attrName>style.visibility</p:attrName>
                                        </p:attrNameLst>
                                      </p:cBhvr>
                                      <p:to>
                                        <p:strVal val="visible"/>
                                      </p:to>
                                    </p:set>
                                    <p:anim calcmode="lin" valueType="num">
                                      <p:cBhvr additive="base">
                                        <p:cTn id="88" dur="500" fill="hold"/>
                                        <p:tgtEl>
                                          <p:spTgt spid="63"/>
                                        </p:tgtEl>
                                        <p:attrNameLst>
                                          <p:attrName>ppt_x</p:attrName>
                                        </p:attrNameLst>
                                      </p:cBhvr>
                                      <p:tavLst>
                                        <p:tav tm="0">
                                          <p:val>
                                            <p:strVal val="0-#ppt_w/2"/>
                                          </p:val>
                                        </p:tav>
                                        <p:tav tm="100000">
                                          <p:val>
                                            <p:strVal val="#ppt_x"/>
                                          </p:val>
                                        </p:tav>
                                      </p:tavLst>
                                    </p:anim>
                                    <p:anim calcmode="lin" valueType="num">
                                      <p:cBhvr additive="base">
                                        <p:cTn id="89"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8" fill="hold" grpId="0" nodeType="clickEffect">
                                  <p:stCondLst>
                                    <p:cond delay="0"/>
                                  </p:stCondLst>
                                  <p:childTnLst>
                                    <p:set>
                                      <p:cBhvr>
                                        <p:cTn id="93" dur="1" fill="hold">
                                          <p:stCondLst>
                                            <p:cond delay="0"/>
                                          </p:stCondLst>
                                        </p:cTn>
                                        <p:tgtEl>
                                          <p:spTgt spid="46"/>
                                        </p:tgtEl>
                                        <p:attrNameLst>
                                          <p:attrName>style.visibility</p:attrName>
                                        </p:attrNameLst>
                                      </p:cBhvr>
                                      <p:to>
                                        <p:strVal val="visible"/>
                                      </p:to>
                                    </p:set>
                                    <p:anim calcmode="lin" valueType="num">
                                      <p:cBhvr additive="base">
                                        <p:cTn id="94" dur="500" fill="hold"/>
                                        <p:tgtEl>
                                          <p:spTgt spid="46"/>
                                        </p:tgtEl>
                                        <p:attrNameLst>
                                          <p:attrName>ppt_x</p:attrName>
                                        </p:attrNameLst>
                                      </p:cBhvr>
                                      <p:tavLst>
                                        <p:tav tm="0">
                                          <p:val>
                                            <p:strVal val="0-#ppt_w/2"/>
                                          </p:val>
                                        </p:tav>
                                        <p:tav tm="100000">
                                          <p:val>
                                            <p:strVal val="#ppt_x"/>
                                          </p:val>
                                        </p:tav>
                                      </p:tavLst>
                                    </p:anim>
                                    <p:anim calcmode="lin" valueType="num">
                                      <p:cBhvr additive="base">
                                        <p:cTn id="95" dur="500" fill="hold"/>
                                        <p:tgtEl>
                                          <p:spTgt spid="46"/>
                                        </p:tgtEl>
                                        <p:attrNameLst>
                                          <p:attrName>ppt_y</p:attrName>
                                        </p:attrNameLst>
                                      </p:cBhvr>
                                      <p:tavLst>
                                        <p:tav tm="0">
                                          <p:val>
                                            <p:strVal val="#ppt_y"/>
                                          </p:val>
                                        </p:tav>
                                        <p:tav tm="100000">
                                          <p:val>
                                            <p:strVal val="#ppt_y"/>
                                          </p:val>
                                        </p:tav>
                                      </p:tavLst>
                                    </p:anim>
                                  </p:childTnLst>
                                </p:cTn>
                              </p:par>
                              <p:par>
                                <p:cTn id="96" presetID="1" presetClass="emph" presetSubtype="2" fill="hold" nodeType="withEffect">
                                  <p:stCondLst>
                                    <p:cond delay="0"/>
                                  </p:stCondLst>
                                  <p:childTnLst>
                                    <p:animClr clrSpc="rgb" dir="cw">
                                      <p:cBhvr>
                                        <p:cTn id="97" dur="500" fill="hold"/>
                                        <p:tgtEl>
                                          <p:spTgt spid="46"/>
                                        </p:tgtEl>
                                        <p:attrNameLst>
                                          <p:attrName>fillcolor</p:attrName>
                                        </p:attrNameLst>
                                      </p:cBhvr>
                                      <p:to>
                                        <a:srgbClr val="C7C19D"/>
                                      </p:to>
                                    </p:animClr>
                                    <p:set>
                                      <p:cBhvr>
                                        <p:cTn id="98" dur="500" fill="hold"/>
                                        <p:tgtEl>
                                          <p:spTgt spid="46"/>
                                        </p:tgtEl>
                                        <p:attrNameLst>
                                          <p:attrName>fill.type</p:attrName>
                                        </p:attrNameLst>
                                      </p:cBhvr>
                                      <p:to>
                                        <p:strVal val="solid"/>
                                      </p:to>
                                    </p:set>
                                    <p:set>
                                      <p:cBhvr>
                                        <p:cTn id="99" dur="500" fill="hold"/>
                                        <p:tgtEl>
                                          <p:spTgt spid="46"/>
                                        </p:tgtEl>
                                        <p:attrNameLst>
                                          <p:attrName>fill.on</p:attrName>
                                        </p:attrNameLst>
                                      </p:cBhvr>
                                      <p:to>
                                        <p:strVal val="true"/>
                                      </p:to>
                                    </p:set>
                                  </p:childTnLst>
                                </p:cTn>
                              </p:par>
                            </p:childTnLst>
                          </p:cTn>
                        </p:par>
                        <p:par>
                          <p:cTn id="100" fill="hold">
                            <p:stCondLst>
                              <p:cond delay="500"/>
                            </p:stCondLst>
                            <p:childTnLst>
                              <p:par>
                                <p:cTn id="101" presetID="2" presetClass="entr" presetSubtype="4" fill="hold" grpId="0" nodeType="afterEffect">
                                  <p:stCondLst>
                                    <p:cond delay="0"/>
                                  </p:stCondLst>
                                  <p:childTnLst>
                                    <p:set>
                                      <p:cBhvr>
                                        <p:cTn id="102" dur="1" fill="hold">
                                          <p:stCondLst>
                                            <p:cond delay="0"/>
                                          </p:stCondLst>
                                        </p:cTn>
                                        <p:tgtEl>
                                          <p:spTgt spid="56"/>
                                        </p:tgtEl>
                                        <p:attrNameLst>
                                          <p:attrName>style.visibility</p:attrName>
                                        </p:attrNameLst>
                                      </p:cBhvr>
                                      <p:to>
                                        <p:strVal val="visible"/>
                                      </p:to>
                                    </p:set>
                                    <p:anim calcmode="lin" valueType="num">
                                      <p:cBhvr additive="base">
                                        <p:cTn id="103" dur="500" fill="hold"/>
                                        <p:tgtEl>
                                          <p:spTgt spid="56"/>
                                        </p:tgtEl>
                                        <p:attrNameLst>
                                          <p:attrName>ppt_x</p:attrName>
                                        </p:attrNameLst>
                                      </p:cBhvr>
                                      <p:tavLst>
                                        <p:tav tm="0">
                                          <p:val>
                                            <p:strVal val="#ppt_x"/>
                                          </p:val>
                                        </p:tav>
                                        <p:tav tm="100000">
                                          <p:val>
                                            <p:strVal val="#ppt_x"/>
                                          </p:val>
                                        </p:tav>
                                      </p:tavLst>
                                    </p:anim>
                                    <p:anim calcmode="lin" valueType="num">
                                      <p:cBhvr additive="base">
                                        <p:cTn id="10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additive="base">
                                        <p:cTn id="109" dur="500" fill="hold"/>
                                        <p:tgtEl>
                                          <p:spTgt spid="47"/>
                                        </p:tgtEl>
                                        <p:attrNameLst>
                                          <p:attrName>ppt_x</p:attrName>
                                        </p:attrNameLst>
                                      </p:cBhvr>
                                      <p:tavLst>
                                        <p:tav tm="0">
                                          <p:val>
                                            <p:strVal val="0-#ppt_w/2"/>
                                          </p:val>
                                        </p:tav>
                                        <p:tav tm="100000">
                                          <p:val>
                                            <p:strVal val="#ppt_x"/>
                                          </p:val>
                                        </p:tav>
                                      </p:tavLst>
                                    </p:anim>
                                    <p:anim calcmode="lin" valueType="num">
                                      <p:cBhvr additive="base">
                                        <p:cTn id="110" dur="500" fill="hold"/>
                                        <p:tgtEl>
                                          <p:spTgt spid="47"/>
                                        </p:tgtEl>
                                        <p:attrNameLst>
                                          <p:attrName>ppt_y</p:attrName>
                                        </p:attrNameLst>
                                      </p:cBhvr>
                                      <p:tavLst>
                                        <p:tav tm="0">
                                          <p:val>
                                            <p:strVal val="#ppt_y"/>
                                          </p:val>
                                        </p:tav>
                                        <p:tav tm="100000">
                                          <p:val>
                                            <p:strVal val="#ppt_y"/>
                                          </p:val>
                                        </p:tav>
                                      </p:tavLst>
                                    </p:anim>
                                  </p:childTnLst>
                                </p:cTn>
                              </p:par>
                              <p:par>
                                <p:cTn id="111" presetID="1" presetClass="emph" presetSubtype="2" fill="hold" nodeType="withEffect">
                                  <p:stCondLst>
                                    <p:cond delay="0"/>
                                  </p:stCondLst>
                                  <p:childTnLst>
                                    <p:animClr clrSpc="rgb" dir="cw">
                                      <p:cBhvr>
                                        <p:cTn id="112" dur="500" fill="hold"/>
                                        <p:tgtEl>
                                          <p:spTgt spid="47"/>
                                        </p:tgtEl>
                                        <p:attrNameLst>
                                          <p:attrName>fillcolor</p:attrName>
                                        </p:attrNameLst>
                                      </p:cBhvr>
                                      <p:to>
                                        <a:srgbClr val="C7C19D"/>
                                      </p:to>
                                    </p:animClr>
                                    <p:set>
                                      <p:cBhvr>
                                        <p:cTn id="113" dur="500" fill="hold"/>
                                        <p:tgtEl>
                                          <p:spTgt spid="47"/>
                                        </p:tgtEl>
                                        <p:attrNameLst>
                                          <p:attrName>fill.type</p:attrName>
                                        </p:attrNameLst>
                                      </p:cBhvr>
                                      <p:to>
                                        <p:strVal val="solid"/>
                                      </p:to>
                                    </p:set>
                                    <p:set>
                                      <p:cBhvr>
                                        <p:cTn id="114" dur="500" fill="hold"/>
                                        <p:tgtEl>
                                          <p:spTgt spid="47"/>
                                        </p:tgtEl>
                                        <p:attrNameLst>
                                          <p:attrName>fill.on</p:attrName>
                                        </p:attrNameLst>
                                      </p:cBhvr>
                                      <p:to>
                                        <p:strVal val="true"/>
                                      </p:to>
                                    </p:set>
                                  </p:childTnLst>
                                </p:cTn>
                              </p:par>
                            </p:childTnLst>
                          </p:cTn>
                        </p:par>
                        <p:par>
                          <p:cTn id="115" fill="hold">
                            <p:stCondLst>
                              <p:cond delay="500"/>
                            </p:stCondLst>
                            <p:childTnLst>
                              <p:par>
                                <p:cTn id="116" presetID="2" presetClass="entr" presetSubtype="4" fill="hold" nodeType="afterEffect">
                                  <p:stCondLst>
                                    <p:cond delay="0"/>
                                  </p:stCondLst>
                                  <p:childTnLst>
                                    <p:set>
                                      <p:cBhvr>
                                        <p:cTn id="117" dur="1" fill="hold">
                                          <p:stCondLst>
                                            <p:cond delay="0"/>
                                          </p:stCondLst>
                                        </p:cTn>
                                        <p:tgtEl>
                                          <p:spTgt spid="58">
                                            <p:txEl>
                                              <p:pRg st="0" end="0"/>
                                            </p:txEl>
                                          </p:spTgt>
                                        </p:tgtEl>
                                        <p:attrNameLst>
                                          <p:attrName>style.visibility</p:attrName>
                                        </p:attrNameLst>
                                      </p:cBhvr>
                                      <p:to>
                                        <p:strVal val="visible"/>
                                      </p:to>
                                    </p:set>
                                    <p:anim calcmode="lin" valueType="num">
                                      <p:cBhvr additive="base">
                                        <p:cTn id="118"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8" fill="hold" grpId="0" nodeType="clickEffect">
                                  <p:stCondLst>
                                    <p:cond delay="0"/>
                                  </p:stCondLst>
                                  <p:childTnLst>
                                    <p:set>
                                      <p:cBhvr>
                                        <p:cTn id="123" dur="1" fill="hold">
                                          <p:stCondLst>
                                            <p:cond delay="0"/>
                                          </p:stCondLst>
                                        </p:cTn>
                                        <p:tgtEl>
                                          <p:spTgt spid="48"/>
                                        </p:tgtEl>
                                        <p:attrNameLst>
                                          <p:attrName>style.visibility</p:attrName>
                                        </p:attrNameLst>
                                      </p:cBhvr>
                                      <p:to>
                                        <p:strVal val="visible"/>
                                      </p:to>
                                    </p:set>
                                    <p:anim calcmode="lin" valueType="num">
                                      <p:cBhvr additive="base">
                                        <p:cTn id="124" dur="500" fill="hold"/>
                                        <p:tgtEl>
                                          <p:spTgt spid="48"/>
                                        </p:tgtEl>
                                        <p:attrNameLst>
                                          <p:attrName>ppt_x</p:attrName>
                                        </p:attrNameLst>
                                      </p:cBhvr>
                                      <p:tavLst>
                                        <p:tav tm="0">
                                          <p:val>
                                            <p:strVal val="0-#ppt_w/2"/>
                                          </p:val>
                                        </p:tav>
                                        <p:tav tm="100000">
                                          <p:val>
                                            <p:strVal val="#ppt_x"/>
                                          </p:val>
                                        </p:tav>
                                      </p:tavLst>
                                    </p:anim>
                                    <p:anim calcmode="lin" valueType="num">
                                      <p:cBhvr additive="base">
                                        <p:cTn id="125" dur="500" fill="hold"/>
                                        <p:tgtEl>
                                          <p:spTgt spid="48"/>
                                        </p:tgtEl>
                                        <p:attrNameLst>
                                          <p:attrName>ppt_y</p:attrName>
                                        </p:attrNameLst>
                                      </p:cBhvr>
                                      <p:tavLst>
                                        <p:tav tm="0">
                                          <p:val>
                                            <p:strVal val="#ppt_y"/>
                                          </p:val>
                                        </p:tav>
                                        <p:tav tm="100000">
                                          <p:val>
                                            <p:strVal val="#ppt_y"/>
                                          </p:val>
                                        </p:tav>
                                      </p:tavLst>
                                    </p:anim>
                                  </p:childTnLst>
                                </p:cTn>
                              </p:par>
                              <p:par>
                                <p:cTn id="126" presetID="1" presetClass="emph" presetSubtype="2" fill="hold" nodeType="withEffect">
                                  <p:stCondLst>
                                    <p:cond delay="0"/>
                                  </p:stCondLst>
                                  <p:childTnLst>
                                    <p:animClr clrSpc="rgb" dir="cw">
                                      <p:cBhvr>
                                        <p:cTn id="127" dur="500" fill="hold"/>
                                        <p:tgtEl>
                                          <p:spTgt spid="48"/>
                                        </p:tgtEl>
                                        <p:attrNameLst>
                                          <p:attrName>fillcolor</p:attrName>
                                        </p:attrNameLst>
                                      </p:cBhvr>
                                      <p:to>
                                        <a:srgbClr val="C7C19D"/>
                                      </p:to>
                                    </p:animClr>
                                    <p:set>
                                      <p:cBhvr>
                                        <p:cTn id="128" dur="500" fill="hold"/>
                                        <p:tgtEl>
                                          <p:spTgt spid="48"/>
                                        </p:tgtEl>
                                        <p:attrNameLst>
                                          <p:attrName>fill.type</p:attrName>
                                        </p:attrNameLst>
                                      </p:cBhvr>
                                      <p:to>
                                        <p:strVal val="solid"/>
                                      </p:to>
                                    </p:set>
                                    <p:set>
                                      <p:cBhvr>
                                        <p:cTn id="129" dur="500" fill="hold"/>
                                        <p:tgtEl>
                                          <p:spTgt spid="48"/>
                                        </p:tgtEl>
                                        <p:attrNameLst>
                                          <p:attrName>fill.on</p:attrName>
                                        </p:attrNameLst>
                                      </p:cBhvr>
                                      <p:to>
                                        <p:strVal val="true"/>
                                      </p:to>
                                    </p:set>
                                  </p:childTnLst>
                                </p:cTn>
                              </p:par>
                            </p:childTnLst>
                          </p:cTn>
                        </p:par>
                        <p:par>
                          <p:cTn id="130" fill="hold">
                            <p:stCondLst>
                              <p:cond delay="500"/>
                            </p:stCondLst>
                            <p:childTnLst>
                              <p:par>
                                <p:cTn id="131" presetID="2" presetClass="entr" presetSubtype="4"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 calcmode="lin" valueType="num">
                                      <p:cBhvr additive="base">
                                        <p:cTn id="133" dur="500" fill="hold"/>
                                        <p:tgtEl>
                                          <p:spTgt spid="59"/>
                                        </p:tgtEl>
                                        <p:attrNameLst>
                                          <p:attrName>ppt_x</p:attrName>
                                        </p:attrNameLst>
                                      </p:cBhvr>
                                      <p:tavLst>
                                        <p:tav tm="0">
                                          <p:val>
                                            <p:strVal val="#ppt_x"/>
                                          </p:val>
                                        </p:tav>
                                        <p:tav tm="100000">
                                          <p:val>
                                            <p:strVal val="#ppt_x"/>
                                          </p:val>
                                        </p:tav>
                                      </p:tavLst>
                                    </p:anim>
                                    <p:anim calcmode="lin" valueType="num">
                                      <p:cBhvr additive="base">
                                        <p:cTn id="134"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8" fill="hold" grpId="0" nodeType="click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additive="base">
                                        <p:cTn id="139" dur="500" fill="hold"/>
                                        <p:tgtEl>
                                          <p:spTgt spid="49"/>
                                        </p:tgtEl>
                                        <p:attrNameLst>
                                          <p:attrName>ppt_x</p:attrName>
                                        </p:attrNameLst>
                                      </p:cBhvr>
                                      <p:tavLst>
                                        <p:tav tm="0">
                                          <p:val>
                                            <p:strVal val="0-#ppt_w/2"/>
                                          </p:val>
                                        </p:tav>
                                        <p:tav tm="100000">
                                          <p:val>
                                            <p:strVal val="#ppt_x"/>
                                          </p:val>
                                        </p:tav>
                                      </p:tavLst>
                                    </p:anim>
                                    <p:anim calcmode="lin" valueType="num">
                                      <p:cBhvr additive="base">
                                        <p:cTn id="140" dur="500" fill="hold"/>
                                        <p:tgtEl>
                                          <p:spTgt spid="49"/>
                                        </p:tgtEl>
                                        <p:attrNameLst>
                                          <p:attrName>ppt_y</p:attrName>
                                        </p:attrNameLst>
                                      </p:cBhvr>
                                      <p:tavLst>
                                        <p:tav tm="0">
                                          <p:val>
                                            <p:strVal val="#ppt_y"/>
                                          </p:val>
                                        </p:tav>
                                        <p:tav tm="100000">
                                          <p:val>
                                            <p:strVal val="#ppt_y"/>
                                          </p:val>
                                        </p:tav>
                                      </p:tavLst>
                                    </p:anim>
                                  </p:childTnLst>
                                </p:cTn>
                              </p:par>
                              <p:par>
                                <p:cTn id="141" presetID="1" presetClass="emph" presetSubtype="2" fill="hold" nodeType="withEffect">
                                  <p:stCondLst>
                                    <p:cond delay="0"/>
                                  </p:stCondLst>
                                  <p:childTnLst>
                                    <p:animClr clrSpc="rgb" dir="cw">
                                      <p:cBhvr>
                                        <p:cTn id="142" dur="500" fill="hold"/>
                                        <p:tgtEl>
                                          <p:spTgt spid="49"/>
                                        </p:tgtEl>
                                        <p:attrNameLst>
                                          <p:attrName>fillcolor</p:attrName>
                                        </p:attrNameLst>
                                      </p:cBhvr>
                                      <p:to>
                                        <a:srgbClr val="C7C19D"/>
                                      </p:to>
                                    </p:animClr>
                                    <p:set>
                                      <p:cBhvr>
                                        <p:cTn id="143" dur="500" fill="hold"/>
                                        <p:tgtEl>
                                          <p:spTgt spid="49"/>
                                        </p:tgtEl>
                                        <p:attrNameLst>
                                          <p:attrName>fill.type</p:attrName>
                                        </p:attrNameLst>
                                      </p:cBhvr>
                                      <p:to>
                                        <p:strVal val="solid"/>
                                      </p:to>
                                    </p:set>
                                    <p:set>
                                      <p:cBhvr>
                                        <p:cTn id="144" dur="500" fill="hold"/>
                                        <p:tgtEl>
                                          <p:spTgt spid="49"/>
                                        </p:tgtEl>
                                        <p:attrNameLst>
                                          <p:attrName>fill.on</p:attrName>
                                        </p:attrNameLst>
                                      </p:cBhvr>
                                      <p:to>
                                        <p:strVal val="true"/>
                                      </p:to>
                                    </p:set>
                                  </p:childTnLst>
                                </p:cTn>
                              </p:par>
                            </p:childTnLst>
                          </p:cTn>
                        </p:par>
                        <p:par>
                          <p:cTn id="145" fill="hold">
                            <p:stCondLst>
                              <p:cond delay="500"/>
                            </p:stCondLst>
                            <p:childTnLst>
                              <p:par>
                                <p:cTn id="146" presetID="2" presetClass="entr" presetSubtype="4"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 calcmode="lin" valueType="num">
                                      <p:cBhvr additive="base">
                                        <p:cTn id="148" dur="500" fill="hold"/>
                                        <p:tgtEl>
                                          <p:spTgt spid="57"/>
                                        </p:tgtEl>
                                        <p:attrNameLst>
                                          <p:attrName>ppt_x</p:attrName>
                                        </p:attrNameLst>
                                      </p:cBhvr>
                                      <p:tavLst>
                                        <p:tav tm="0">
                                          <p:val>
                                            <p:strVal val="#ppt_x"/>
                                          </p:val>
                                        </p:tav>
                                        <p:tav tm="100000">
                                          <p:val>
                                            <p:strVal val="#ppt_x"/>
                                          </p:val>
                                        </p:tav>
                                      </p:tavLst>
                                    </p:anim>
                                    <p:anim calcmode="lin" valueType="num">
                                      <p:cBhvr additive="base">
                                        <p:cTn id="149"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2" presetClass="entr" presetSubtype="8" fill="hold" grpId="0" nodeType="clickEffect">
                                  <p:stCondLst>
                                    <p:cond delay="0"/>
                                  </p:stCondLst>
                                  <p:childTnLst>
                                    <p:set>
                                      <p:cBhvr>
                                        <p:cTn id="153" dur="1" fill="hold">
                                          <p:stCondLst>
                                            <p:cond delay="0"/>
                                          </p:stCondLst>
                                        </p:cTn>
                                        <p:tgtEl>
                                          <p:spTgt spid="60"/>
                                        </p:tgtEl>
                                        <p:attrNameLst>
                                          <p:attrName>style.visibility</p:attrName>
                                        </p:attrNameLst>
                                      </p:cBhvr>
                                      <p:to>
                                        <p:strVal val="visible"/>
                                      </p:to>
                                    </p:set>
                                    <p:anim calcmode="lin" valueType="num">
                                      <p:cBhvr additive="base">
                                        <p:cTn id="154" dur="500" fill="hold"/>
                                        <p:tgtEl>
                                          <p:spTgt spid="60"/>
                                        </p:tgtEl>
                                        <p:attrNameLst>
                                          <p:attrName>ppt_x</p:attrName>
                                        </p:attrNameLst>
                                      </p:cBhvr>
                                      <p:tavLst>
                                        <p:tav tm="0">
                                          <p:val>
                                            <p:strVal val="0-#ppt_w/2"/>
                                          </p:val>
                                        </p:tav>
                                        <p:tav tm="100000">
                                          <p:val>
                                            <p:strVal val="#ppt_x"/>
                                          </p:val>
                                        </p:tav>
                                      </p:tavLst>
                                    </p:anim>
                                    <p:anim calcmode="lin" valueType="num">
                                      <p:cBhvr additive="base">
                                        <p:cTn id="155" dur="500" fill="hold"/>
                                        <p:tgtEl>
                                          <p:spTgt spid="60"/>
                                        </p:tgtEl>
                                        <p:attrNameLst>
                                          <p:attrName>ppt_y</p:attrName>
                                        </p:attrNameLst>
                                      </p:cBhvr>
                                      <p:tavLst>
                                        <p:tav tm="0">
                                          <p:val>
                                            <p:strVal val="#ppt_y"/>
                                          </p:val>
                                        </p:tav>
                                        <p:tav tm="100000">
                                          <p:val>
                                            <p:strVal val="#ppt_y"/>
                                          </p:val>
                                        </p:tav>
                                      </p:tavLst>
                                    </p:anim>
                                  </p:childTnLst>
                                </p:cTn>
                              </p:par>
                            </p:childTnLst>
                          </p:cTn>
                        </p:par>
                        <p:par>
                          <p:cTn id="156" fill="hold">
                            <p:stCondLst>
                              <p:cond delay="500"/>
                            </p:stCondLst>
                            <p:childTnLst>
                              <p:par>
                                <p:cTn id="157" presetID="26" presetClass="emph" presetSubtype="0" repeatCount="3000" fill="hold" grpId="1" nodeType="afterEffect">
                                  <p:stCondLst>
                                    <p:cond delay="0"/>
                                  </p:stCondLst>
                                  <p:childTnLst>
                                    <p:animEffect transition="out" filter="fade">
                                      <p:cBhvr>
                                        <p:cTn id="158" dur="500" tmFilter="0, 0; .2, .5; .8, .5; 1, 0"/>
                                        <p:tgtEl>
                                          <p:spTgt spid="60"/>
                                        </p:tgtEl>
                                      </p:cBhvr>
                                    </p:animEffect>
                                    <p:animScale>
                                      <p:cBhvr>
                                        <p:cTn id="159" dur="250" autoRev="1" fill="hold"/>
                                        <p:tgtEl>
                                          <p:spTgt spid="6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allAtOnce" animBg="1"/>
      <p:bldP spid="43" grpId="0" animBg="1"/>
      <p:bldP spid="44" grpId="0" animBg="1"/>
      <p:bldP spid="45" grpId="0" animBg="1"/>
      <p:bldP spid="46" grpId="0" animBg="1"/>
      <p:bldP spid="47" grpId="0" animBg="1"/>
      <p:bldP spid="48" grpId="0" animBg="1"/>
      <p:bldP spid="49" grpId="0" animBg="1"/>
      <p:bldP spid="54" grpId="0"/>
      <p:bldP spid="55" grpId="0"/>
      <p:bldP spid="56" grpId="0"/>
      <p:bldP spid="57" grpId="0"/>
      <p:bldP spid="59" grpId="0"/>
      <p:bldP spid="60" grpId="0"/>
      <p:bldP spid="60" grpId="1"/>
      <p:bldP spid="63" grpId="0"/>
      <p:bldP spid="64" grpId="0"/>
      <p:bldP spid="64" grpId="1"/>
      <p:bldP spid="65" grpId="0"/>
      <p:bldP spid="65" grpId="1"/>
      <p:bldP spid="6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val 28"/>
          <p:cNvSpPr>
            <a:spLocks noChangeArrowheads="1"/>
          </p:cNvSpPr>
          <p:nvPr/>
        </p:nvSpPr>
        <p:spPr bwMode="auto">
          <a:xfrm>
            <a:off x="2667000" y="873125"/>
            <a:ext cx="381000" cy="381000"/>
          </a:xfrm>
          <a:prstGeom prst="ellipse">
            <a:avLst/>
          </a:prstGeom>
          <a:solidFill>
            <a:srgbClr val="2B85BB"/>
          </a:solidFill>
          <a:ln w="9525">
            <a:noFill/>
            <a:round/>
            <a:headEnd/>
            <a:tailEnd/>
          </a:ln>
        </p:spPr>
        <p:txBody>
          <a:bodyPr wrap="none" anchor="ctr"/>
          <a:lstStyle/>
          <a:p>
            <a:pPr algn="ctr"/>
            <a:endParaRPr lang="en-IN"/>
          </a:p>
        </p:txBody>
      </p:sp>
      <p:sp>
        <p:nvSpPr>
          <p:cNvPr id="47107" name="Oval 29"/>
          <p:cNvSpPr>
            <a:spLocks noChangeArrowheads="1"/>
          </p:cNvSpPr>
          <p:nvPr/>
        </p:nvSpPr>
        <p:spPr bwMode="auto">
          <a:xfrm>
            <a:off x="2133600" y="1011238"/>
            <a:ext cx="762000" cy="762000"/>
          </a:xfrm>
          <a:prstGeom prst="ellipse">
            <a:avLst/>
          </a:prstGeom>
          <a:solidFill>
            <a:srgbClr val="2B85BB"/>
          </a:solidFill>
          <a:ln w="9525">
            <a:noFill/>
            <a:round/>
            <a:headEnd/>
            <a:tailEnd/>
          </a:ln>
        </p:spPr>
        <p:txBody>
          <a:bodyPr wrap="none" anchor="ctr"/>
          <a:lstStyle/>
          <a:p>
            <a:pPr algn="ctr"/>
            <a:endParaRPr lang="en-IN"/>
          </a:p>
        </p:txBody>
      </p:sp>
      <p:sp>
        <p:nvSpPr>
          <p:cNvPr id="47108" name="Text Box 30"/>
          <p:cNvSpPr txBox="1">
            <a:spLocks noChangeArrowheads="1"/>
          </p:cNvSpPr>
          <p:nvPr/>
        </p:nvSpPr>
        <p:spPr bwMode="auto">
          <a:xfrm>
            <a:off x="2232025" y="728663"/>
            <a:ext cx="609600" cy="823912"/>
          </a:xfrm>
          <a:prstGeom prst="rect">
            <a:avLst/>
          </a:prstGeom>
          <a:noFill/>
          <a:ln w="9525">
            <a:noFill/>
            <a:miter lim="800000"/>
            <a:headEnd/>
            <a:tailEnd/>
          </a:ln>
        </p:spPr>
        <p:txBody>
          <a:bodyPr anchor="ctr">
            <a:spAutoFit/>
          </a:bodyPr>
          <a:lstStyle/>
          <a:p>
            <a:pPr algn="ctr"/>
            <a:r>
              <a:rPr lang="en-US" sz="7200" baseline="-25000">
                <a:solidFill>
                  <a:schemeClr val="bg1"/>
                </a:solidFill>
                <a:latin typeface="Arial" pitchFamily="34" charset="0"/>
              </a:rPr>
              <a:t>2</a:t>
            </a:r>
          </a:p>
        </p:txBody>
      </p:sp>
      <p:sp>
        <p:nvSpPr>
          <p:cNvPr id="47109" name="Oval 31"/>
          <p:cNvSpPr>
            <a:spLocks noChangeArrowheads="1"/>
          </p:cNvSpPr>
          <p:nvPr/>
        </p:nvSpPr>
        <p:spPr bwMode="auto">
          <a:xfrm>
            <a:off x="2590800" y="1620838"/>
            <a:ext cx="228600" cy="228600"/>
          </a:xfrm>
          <a:prstGeom prst="ellipse">
            <a:avLst/>
          </a:prstGeom>
          <a:solidFill>
            <a:srgbClr val="2B85BB"/>
          </a:solidFill>
          <a:ln w="9525">
            <a:noFill/>
            <a:round/>
            <a:headEnd/>
            <a:tailEnd/>
          </a:ln>
        </p:spPr>
        <p:txBody>
          <a:bodyPr wrap="none" anchor="ctr"/>
          <a:lstStyle/>
          <a:p>
            <a:pPr algn="ctr"/>
            <a:endParaRPr lang="en-IN"/>
          </a:p>
        </p:txBody>
      </p:sp>
      <p:pic>
        <p:nvPicPr>
          <p:cNvPr id="47110" name="Picture 48" descr="logo"/>
          <p:cNvPicPr>
            <a:picLocks noGrp="1" noChangeAspect="1" noChangeArrowheads="1"/>
          </p:cNvPicPr>
          <p:nvPr>
            <p:ph sz="half" idx="2"/>
          </p:nvPr>
        </p:nvPicPr>
        <p:blipFill>
          <a:blip r:embed="rId2"/>
          <a:srcRect/>
          <a:stretch>
            <a:fillRect/>
          </a:stretch>
        </p:blipFill>
        <p:spPr bwMode="auto">
          <a:xfrm>
            <a:off x="6553200" y="0"/>
            <a:ext cx="2595563" cy="777875"/>
          </a:xfrm>
          <a:noFill/>
          <a:ln>
            <a:miter lim="800000"/>
            <a:headEnd/>
            <a:tailEnd/>
          </a:ln>
        </p:spPr>
      </p:pic>
      <p:sp>
        <p:nvSpPr>
          <p:cNvPr id="47111" name="Rectangle 2"/>
          <p:cNvSpPr>
            <a:spLocks noGrp="1" noChangeArrowheads="1"/>
          </p:cNvSpPr>
          <p:nvPr>
            <p:ph type="body" sz="half" idx="1"/>
          </p:nvPr>
        </p:nvSpPr>
        <p:spPr bwMode="auto">
          <a:xfrm>
            <a:off x="1439863" y="2600325"/>
            <a:ext cx="6264275" cy="1979613"/>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130000"/>
              </a:lnSpc>
              <a:buFontTx/>
              <a:buNone/>
            </a:pPr>
            <a:r>
              <a:rPr lang="es-MX" sz="1500" smtClean="0">
                <a:solidFill>
                  <a:srgbClr val="4D4D4D"/>
                </a:solidFill>
                <a:latin typeface="Verdana" pitchFamily="34" charset="0"/>
              </a:rPr>
              <a:t>El plan de compensación de TVI’s se ha diseñado para darle un ingreso periódico semana tras semana.  El sistema de matriz revolucionario, no solo crea una renta a largo plazo, sino que también ayuda a obtener gran cantidad de ingresos cada semana con el crecimiento de su organización.</a:t>
            </a:r>
          </a:p>
        </p:txBody>
      </p:sp>
      <p:sp>
        <p:nvSpPr>
          <p:cNvPr id="47112" name="Rectangle 27"/>
          <p:cNvSpPr>
            <a:spLocks noChangeArrowheads="1"/>
          </p:cNvSpPr>
          <p:nvPr/>
        </p:nvSpPr>
        <p:spPr bwMode="auto">
          <a:xfrm>
            <a:off x="3095625" y="1217613"/>
            <a:ext cx="4141788" cy="523875"/>
          </a:xfrm>
          <a:prstGeom prst="rect">
            <a:avLst/>
          </a:prstGeom>
          <a:noFill/>
          <a:ln w="9525">
            <a:noFill/>
            <a:miter lim="800000"/>
            <a:headEnd/>
            <a:tailEnd/>
          </a:ln>
        </p:spPr>
        <p:txBody>
          <a:bodyPr>
            <a:spAutoFit/>
          </a:bodyPr>
          <a:lstStyle/>
          <a:p>
            <a:r>
              <a:rPr lang="en-US" sz="2800" b="1">
                <a:solidFill>
                  <a:srgbClr val="21428E"/>
                </a:solidFill>
                <a:latin typeface="Verdana" pitchFamily="34" charset="0"/>
              </a:rPr>
              <a:t>Ingresos residuales</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4"/>
          <p:cNvSpPr>
            <a:spLocks noChangeArrowheads="1"/>
          </p:cNvSpPr>
          <p:nvPr/>
        </p:nvSpPr>
        <p:spPr bwMode="auto">
          <a:xfrm>
            <a:off x="5256213" y="2835275"/>
            <a:ext cx="3457575" cy="2860675"/>
          </a:xfrm>
          <a:prstGeom prst="rect">
            <a:avLst/>
          </a:prstGeom>
          <a:noFill/>
          <a:ln w="9525">
            <a:noFill/>
            <a:miter lim="800000"/>
            <a:headEnd/>
            <a:tailEnd/>
          </a:ln>
        </p:spPr>
        <p:txBody>
          <a:bodyPr anchor="ctr">
            <a:spAutoFit/>
          </a:bodyPr>
          <a:lstStyle/>
          <a:p>
            <a:pPr>
              <a:lnSpc>
                <a:spcPct val="130000"/>
              </a:lnSpc>
              <a:buClr>
                <a:srgbClr val="CC2C8F"/>
              </a:buClr>
              <a:buFontTx/>
              <a:buChar char="•"/>
            </a:pPr>
            <a:r>
              <a:rPr lang="en-US" dirty="0">
                <a:solidFill>
                  <a:schemeClr val="bg2"/>
                </a:solidFill>
                <a:latin typeface="Verdana" pitchFamily="34" charset="0"/>
              </a:rPr>
              <a:t> </a:t>
            </a:r>
            <a:r>
              <a:rPr lang="en-US" dirty="0" err="1">
                <a:solidFill>
                  <a:schemeClr val="bg2"/>
                </a:solidFill>
                <a:latin typeface="Verdana" pitchFamily="34" charset="0"/>
              </a:rPr>
              <a:t>Una</a:t>
            </a:r>
            <a:r>
              <a:rPr lang="en-US" dirty="0">
                <a:solidFill>
                  <a:schemeClr val="bg2"/>
                </a:solidFill>
                <a:latin typeface="Verdana" pitchFamily="34" charset="0"/>
              </a:rPr>
              <a:t> </a:t>
            </a:r>
            <a:r>
              <a:rPr lang="en-US" dirty="0" err="1">
                <a:solidFill>
                  <a:schemeClr val="bg2"/>
                </a:solidFill>
                <a:latin typeface="Verdana" pitchFamily="34" charset="0"/>
              </a:rPr>
              <a:t>vez</a:t>
            </a:r>
            <a:r>
              <a:rPr lang="en-US" dirty="0">
                <a:solidFill>
                  <a:schemeClr val="bg2"/>
                </a:solidFill>
                <a:latin typeface="Verdana" pitchFamily="34" charset="0"/>
              </a:rPr>
              <a:t> </a:t>
            </a:r>
            <a:r>
              <a:rPr lang="en-US" dirty="0" err="1">
                <a:solidFill>
                  <a:schemeClr val="bg2"/>
                </a:solidFill>
                <a:latin typeface="Verdana" pitchFamily="34" charset="0"/>
              </a:rPr>
              <a:t>que</a:t>
            </a:r>
            <a:r>
              <a:rPr lang="en-US" dirty="0">
                <a:solidFill>
                  <a:schemeClr val="bg2"/>
                </a:solidFill>
                <a:latin typeface="Verdana" pitchFamily="34" charset="0"/>
              </a:rPr>
              <a:t> </a:t>
            </a:r>
            <a:r>
              <a:rPr lang="en-US" dirty="0" err="1">
                <a:solidFill>
                  <a:schemeClr val="bg2"/>
                </a:solidFill>
                <a:latin typeface="Verdana" pitchFamily="34" charset="0"/>
              </a:rPr>
              <a:t>cicló</a:t>
            </a:r>
            <a:r>
              <a:rPr lang="en-US" dirty="0">
                <a:solidFill>
                  <a:schemeClr val="bg2"/>
                </a:solidFill>
                <a:latin typeface="Verdana" pitchFamily="34" charset="0"/>
              </a:rPr>
              <a:t> en el </a:t>
            </a:r>
            <a:r>
              <a:rPr lang="en-US" dirty="0" err="1">
                <a:solidFill>
                  <a:schemeClr val="bg2"/>
                </a:solidFill>
                <a:latin typeface="Verdana" pitchFamily="34" charset="0"/>
              </a:rPr>
              <a:t>Tablero</a:t>
            </a:r>
            <a:r>
              <a:rPr lang="en-US" dirty="0">
                <a:solidFill>
                  <a:schemeClr val="bg2"/>
                </a:solidFill>
                <a:latin typeface="Verdana" pitchFamily="34" charset="0"/>
              </a:rPr>
              <a:t> del </a:t>
            </a:r>
            <a:r>
              <a:rPr lang="en-US" dirty="0" err="1">
                <a:solidFill>
                  <a:schemeClr val="bg2"/>
                </a:solidFill>
                <a:latin typeface="Verdana" pitchFamily="34" charset="0"/>
              </a:rPr>
              <a:t>Viajero</a:t>
            </a:r>
            <a:r>
              <a:rPr lang="en-US" dirty="0">
                <a:solidFill>
                  <a:schemeClr val="bg2"/>
                </a:solidFill>
                <a:latin typeface="Verdana" pitchFamily="34" charset="0"/>
              </a:rPr>
              <a:t>, </a:t>
            </a:r>
            <a:r>
              <a:rPr lang="en-US" dirty="0" err="1">
                <a:solidFill>
                  <a:schemeClr val="bg2"/>
                </a:solidFill>
                <a:latin typeface="Verdana" pitchFamily="34" charset="0"/>
              </a:rPr>
              <a:t>usted</a:t>
            </a:r>
            <a:r>
              <a:rPr lang="en-US" dirty="0">
                <a:solidFill>
                  <a:schemeClr val="bg2"/>
                </a:solidFill>
                <a:latin typeface="Verdana" pitchFamily="34" charset="0"/>
              </a:rPr>
              <a:t> </a:t>
            </a:r>
            <a:r>
              <a:rPr lang="en-US" dirty="0" err="1">
                <a:solidFill>
                  <a:schemeClr val="bg2"/>
                </a:solidFill>
                <a:latin typeface="Verdana" pitchFamily="34" charset="0"/>
              </a:rPr>
              <a:t>pasa</a:t>
            </a:r>
            <a:r>
              <a:rPr lang="en-US" dirty="0">
                <a:solidFill>
                  <a:schemeClr val="bg2"/>
                </a:solidFill>
                <a:latin typeface="Verdana" pitchFamily="34" charset="0"/>
              </a:rPr>
              <a:t> a ser </a:t>
            </a:r>
            <a:r>
              <a:rPr lang="en-US" dirty="0" err="1">
                <a:solidFill>
                  <a:schemeClr val="bg2"/>
                </a:solidFill>
                <a:latin typeface="Verdana" pitchFamily="34" charset="0"/>
              </a:rPr>
              <a:t>elegible</a:t>
            </a:r>
            <a:r>
              <a:rPr lang="en-US" dirty="0">
                <a:solidFill>
                  <a:schemeClr val="bg2"/>
                </a:solidFill>
                <a:latin typeface="Verdana" pitchFamily="34" charset="0"/>
              </a:rPr>
              <a:t> </a:t>
            </a:r>
            <a:r>
              <a:rPr lang="en-US" dirty="0" err="1">
                <a:solidFill>
                  <a:schemeClr val="bg2"/>
                </a:solidFill>
                <a:latin typeface="Verdana" pitchFamily="34" charset="0"/>
              </a:rPr>
              <a:t>para</a:t>
            </a:r>
            <a:r>
              <a:rPr lang="en-US" dirty="0">
                <a:solidFill>
                  <a:schemeClr val="bg2"/>
                </a:solidFill>
                <a:latin typeface="Verdana" pitchFamily="34" charset="0"/>
              </a:rPr>
              <a:t> </a:t>
            </a:r>
            <a:r>
              <a:rPr lang="en-US" dirty="0" err="1">
                <a:solidFill>
                  <a:schemeClr val="bg2"/>
                </a:solidFill>
                <a:latin typeface="Verdana" pitchFamily="34" charset="0"/>
              </a:rPr>
              <a:t>ganar</a:t>
            </a:r>
            <a:r>
              <a:rPr lang="en-US" dirty="0">
                <a:solidFill>
                  <a:schemeClr val="bg2"/>
                </a:solidFill>
                <a:latin typeface="Verdana" pitchFamily="34" charset="0"/>
              </a:rPr>
              <a:t> </a:t>
            </a:r>
            <a:r>
              <a:rPr lang="en-US" dirty="0" err="1">
                <a:solidFill>
                  <a:schemeClr val="bg2"/>
                </a:solidFill>
                <a:latin typeface="Verdana" pitchFamily="34" charset="0"/>
              </a:rPr>
              <a:t>ingresos</a:t>
            </a:r>
            <a:r>
              <a:rPr lang="en-US" dirty="0">
                <a:solidFill>
                  <a:schemeClr val="bg2"/>
                </a:solidFill>
                <a:latin typeface="Verdana" pitchFamily="34" charset="0"/>
              </a:rPr>
              <a:t> </a:t>
            </a:r>
            <a:r>
              <a:rPr lang="en-US" dirty="0" err="1">
                <a:solidFill>
                  <a:schemeClr val="bg2"/>
                </a:solidFill>
                <a:latin typeface="Verdana" pitchFamily="34" charset="0"/>
              </a:rPr>
              <a:t>residuales</a:t>
            </a:r>
            <a:r>
              <a:rPr lang="en-US" dirty="0">
                <a:solidFill>
                  <a:schemeClr val="bg2"/>
                </a:solidFill>
                <a:latin typeface="Verdana" pitchFamily="34" charset="0"/>
              </a:rPr>
              <a:t> </a:t>
            </a:r>
            <a:r>
              <a:rPr lang="en-US" dirty="0" err="1">
                <a:solidFill>
                  <a:schemeClr val="bg2"/>
                </a:solidFill>
                <a:latin typeface="Verdana" pitchFamily="34" charset="0"/>
              </a:rPr>
              <a:t>más</a:t>
            </a:r>
            <a:r>
              <a:rPr lang="en-US" dirty="0">
                <a:solidFill>
                  <a:schemeClr val="bg2"/>
                </a:solidFill>
                <a:latin typeface="Verdana" pitchFamily="34" charset="0"/>
              </a:rPr>
              <a:t> </a:t>
            </a:r>
            <a:r>
              <a:rPr lang="en-US" dirty="0" err="1">
                <a:solidFill>
                  <a:schemeClr val="bg2"/>
                </a:solidFill>
                <a:latin typeface="Verdana" pitchFamily="34" charset="0"/>
              </a:rPr>
              <a:t>allá</a:t>
            </a:r>
            <a:r>
              <a:rPr lang="en-US" dirty="0">
                <a:solidFill>
                  <a:schemeClr val="bg2"/>
                </a:solidFill>
                <a:latin typeface="Verdana" pitchFamily="34" charset="0"/>
              </a:rPr>
              <a:t> de los </a:t>
            </a:r>
            <a:r>
              <a:rPr lang="en-US" dirty="0" err="1">
                <a:solidFill>
                  <a:schemeClr val="bg2"/>
                </a:solidFill>
                <a:latin typeface="Verdana" pitchFamily="34" charset="0"/>
              </a:rPr>
              <a:t>elevados</a:t>
            </a:r>
            <a:r>
              <a:rPr lang="en-US" dirty="0">
                <a:solidFill>
                  <a:schemeClr val="bg2"/>
                </a:solidFill>
                <a:latin typeface="Verdana" pitchFamily="34" charset="0"/>
              </a:rPr>
              <a:t> </a:t>
            </a:r>
            <a:r>
              <a:rPr lang="en-US" dirty="0" err="1">
                <a:solidFill>
                  <a:schemeClr val="bg2"/>
                </a:solidFill>
                <a:latin typeface="Verdana" pitchFamily="34" charset="0"/>
              </a:rPr>
              <a:t>pagos</a:t>
            </a:r>
            <a:r>
              <a:rPr lang="en-US" dirty="0">
                <a:solidFill>
                  <a:schemeClr val="bg2"/>
                </a:solidFill>
                <a:latin typeface="Verdana" pitchFamily="34" charset="0"/>
              </a:rPr>
              <a:t> del </a:t>
            </a:r>
            <a:r>
              <a:rPr lang="en-US" dirty="0" err="1">
                <a:solidFill>
                  <a:schemeClr val="bg2"/>
                </a:solidFill>
                <a:latin typeface="Verdana" pitchFamily="34" charset="0"/>
              </a:rPr>
              <a:t>Tablero</a:t>
            </a:r>
            <a:r>
              <a:rPr lang="en-US" dirty="0">
                <a:solidFill>
                  <a:schemeClr val="bg2"/>
                </a:solidFill>
                <a:latin typeface="Verdana" pitchFamily="34" charset="0"/>
              </a:rPr>
              <a:t>.</a:t>
            </a:r>
          </a:p>
          <a:p>
            <a:pPr>
              <a:lnSpc>
                <a:spcPct val="130000"/>
              </a:lnSpc>
              <a:buClr>
                <a:srgbClr val="CC2C8F"/>
              </a:buClr>
              <a:buFontTx/>
              <a:buChar char="•"/>
            </a:pPr>
            <a:endParaRPr lang="en-US" dirty="0">
              <a:solidFill>
                <a:schemeClr val="bg2"/>
              </a:solidFill>
              <a:latin typeface="Verdana" pitchFamily="34" charset="0"/>
            </a:endParaRPr>
          </a:p>
          <a:p>
            <a:pPr>
              <a:lnSpc>
                <a:spcPct val="130000"/>
              </a:lnSpc>
              <a:buClr>
                <a:srgbClr val="CC2C8F"/>
              </a:buClr>
              <a:buFontTx/>
              <a:buChar char="•"/>
            </a:pPr>
            <a:r>
              <a:rPr lang="en-US" dirty="0">
                <a:solidFill>
                  <a:schemeClr val="bg2"/>
                </a:solidFill>
                <a:latin typeface="Verdana" pitchFamily="34" charset="0"/>
              </a:rPr>
              <a:t> El </a:t>
            </a:r>
            <a:r>
              <a:rPr lang="en-US" dirty="0" err="1">
                <a:solidFill>
                  <a:schemeClr val="bg2"/>
                </a:solidFill>
                <a:latin typeface="Verdana" pitchFamily="34" charset="0"/>
              </a:rPr>
              <a:t>ingreso</a:t>
            </a:r>
            <a:r>
              <a:rPr lang="en-US" dirty="0">
                <a:solidFill>
                  <a:schemeClr val="bg2"/>
                </a:solidFill>
                <a:latin typeface="Verdana" pitchFamily="34" charset="0"/>
              </a:rPr>
              <a:t> </a:t>
            </a:r>
            <a:r>
              <a:rPr lang="en-US" dirty="0" err="1">
                <a:solidFill>
                  <a:schemeClr val="bg2"/>
                </a:solidFill>
                <a:latin typeface="Verdana" pitchFamily="34" charset="0"/>
              </a:rPr>
              <a:t>comienza</a:t>
            </a:r>
            <a:r>
              <a:rPr lang="en-US" dirty="0">
                <a:solidFill>
                  <a:schemeClr val="bg2"/>
                </a:solidFill>
                <a:latin typeface="Verdana" pitchFamily="34" charset="0"/>
              </a:rPr>
              <a:t> </a:t>
            </a:r>
            <a:r>
              <a:rPr lang="en-US" dirty="0" err="1">
                <a:solidFill>
                  <a:schemeClr val="bg2"/>
                </a:solidFill>
                <a:latin typeface="Verdana" pitchFamily="34" charset="0"/>
              </a:rPr>
              <a:t>desde</a:t>
            </a:r>
            <a:r>
              <a:rPr lang="en-US" dirty="0">
                <a:solidFill>
                  <a:schemeClr val="bg2"/>
                </a:solidFill>
                <a:latin typeface="Verdana" pitchFamily="34" charset="0"/>
              </a:rPr>
              <a:t> el 3% </a:t>
            </a:r>
            <a:r>
              <a:rPr lang="en-US" dirty="0" err="1">
                <a:solidFill>
                  <a:schemeClr val="bg2"/>
                </a:solidFill>
                <a:latin typeface="Verdana" pitchFamily="34" charset="0"/>
              </a:rPr>
              <a:t>hasta</a:t>
            </a:r>
            <a:r>
              <a:rPr lang="en-US" dirty="0">
                <a:solidFill>
                  <a:schemeClr val="bg2"/>
                </a:solidFill>
                <a:latin typeface="Verdana" pitchFamily="34" charset="0"/>
              </a:rPr>
              <a:t> un </a:t>
            </a:r>
            <a:r>
              <a:rPr lang="en-US" dirty="0" err="1">
                <a:solidFill>
                  <a:schemeClr val="bg2"/>
                </a:solidFill>
                <a:latin typeface="Verdana" pitchFamily="34" charset="0"/>
              </a:rPr>
              <a:t>máximo</a:t>
            </a:r>
            <a:r>
              <a:rPr lang="en-US" dirty="0">
                <a:solidFill>
                  <a:schemeClr val="bg2"/>
                </a:solidFill>
                <a:latin typeface="Verdana" pitchFamily="34" charset="0"/>
              </a:rPr>
              <a:t> del 10% en </a:t>
            </a:r>
            <a:r>
              <a:rPr lang="en-US" dirty="0" err="1">
                <a:solidFill>
                  <a:schemeClr val="bg2"/>
                </a:solidFill>
                <a:latin typeface="Verdana" pitchFamily="34" charset="0"/>
              </a:rPr>
              <a:t>cada</a:t>
            </a:r>
            <a:r>
              <a:rPr lang="en-US" dirty="0">
                <a:solidFill>
                  <a:schemeClr val="bg2"/>
                </a:solidFill>
                <a:latin typeface="Verdana" pitchFamily="34" charset="0"/>
              </a:rPr>
              <a:t> </a:t>
            </a:r>
            <a:r>
              <a:rPr lang="en-US" dirty="0" err="1">
                <a:solidFill>
                  <a:schemeClr val="bg2"/>
                </a:solidFill>
                <a:latin typeface="Verdana" pitchFamily="34" charset="0"/>
              </a:rPr>
              <a:t>venta</a:t>
            </a:r>
            <a:r>
              <a:rPr lang="en-US" dirty="0">
                <a:solidFill>
                  <a:schemeClr val="bg2"/>
                </a:solidFill>
                <a:latin typeface="Verdana" pitchFamily="34" charset="0"/>
              </a:rPr>
              <a:t> de su </a:t>
            </a:r>
            <a:r>
              <a:rPr lang="en-US" dirty="0" err="1">
                <a:solidFill>
                  <a:schemeClr val="bg2"/>
                </a:solidFill>
                <a:latin typeface="Verdana" pitchFamily="34" charset="0"/>
              </a:rPr>
              <a:t>organización</a:t>
            </a:r>
            <a:r>
              <a:rPr lang="en-US" dirty="0">
                <a:solidFill>
                  <a:schemeClr val="bg2"/>
                </a:solidFill>
                <a:latin typeface="Verdana" pitchFamily="34" charset="0"/>
              </a:rPr>
              <a:t> </a:t>
            </a:r>
            <a:r>
              <a:rPr lang="en-US" dirty="0" err="1">
                <a:solidFill>
                  <a:schemeClr val="bg2"/>
                </a:solidFill>
                <a:latin typeface="Verdana" pitchFamily="34" charset="0"/>
              </a:rPr>
              <a:t>hasta</a:t>
            </a:r>
            <a:r>
              <a:rPr lang="en-US" dirty="0">
                <a:solidFill>
                  <a:schemeClr val="bg2"/>
                </a:solidFill>
                <a:latin typeface="Verdana" pitchFamily="34" charset="0"/>
              </a:rPr>
              <a:t> </a:t>
            </a:r>
            <a:r>
              <a:rPr lang="en-US" dirty="0" err="1">
                <a:solidFill>
                  <a:schemeClr val="bg2"/>
                </a:solidFill>
                <a:latin typeface="Verdana" pitchFamily="34" charset="0"/>
              </a:rPr>
              <a:t>niveles</a:t>
            </a:r>
            <a:r>
              <a:rPr lang="en-US" dirty="0">
                <a:solidFill>
                  <a:schemeClr val="bg2"/>
                </a:solidFill>
                <a:latin typeface="Verdana" pitchFamily="34" charset="0"/>
              </a:rPr>
              <a:t> INFINITOS.</a:t>
            </a:r>
          </a:p>
        </p:txBody>
      </p:sp>
      <p:pic>
        <p:nvPicPr>
          <p:cNvPr id="48131" name="Picture 29" descr="logo"/>
          <p:cNvPicPr>
            <a:picLocks noGrp="1" noChangeAspect="1" noChangeArrowheads="1"/>
          </p:cNvPicPr>
          <p:nvPr>
            <p:ph sz="half" idx="2"/>
          </p:nvPr>
        </p:nvPicPr>
        <p:blipFill>
          <a:blip r:embed="rId2"/>
          <a:srcRect/>
          <a:stretch>
            <a:fillRect/>
          </a:stretch>
        </p:blipFill>
        <p:spPr bwMode="auto">
          <a:xfrm>
            <a:off x="6553200" y="0"/>
            <a:ext cx="2595563" cy="777875"/>
          </a:xfrm>
          <a:noFill/>
          <a:ln>
            <a:miter lim="800000"/>
            <a:headEnd/>
            <a:tailEnd/>
          </a:ln>
        </p:spPr>
      </p:pic>
      <p:pic>
        <p:nvPicPr>
          <p:cNvPr id="48132" name="Picture 44" descr="slide56"/>
          <p:cNvPicPr>
            <a:picLocks noGrp="1" noChangeAspect="1" noChangeArrowheads="1"/>
          </p:cNvPicPr>
          <p:nvPr>
            <p:ph sz="half" idx="1"/>
          </p:nvPr>
        </p:nvPicPr>
        <p:blipFill>
          <a:blip r:embed="rId3"/>
          <a:stretch>
            <a:fillRect/>
          </a:stretch>
        </p:blipFill>
        <p:spPr bwMode="auto">
          <a:xfrm>
            <a:off x="0" y="2249418"/>
            <a:ext cx="4967288" cy="4607064"/>
          </a:xfrm>
          <a:noFill/>
          <a:ln>
            <a:miter lim="800000"/>
            <a:headEnd/>
            <a:tailEnd/>
          </a:ln>
        </p:spPr>
      </p:pic>
      <p:sp>
        <p:nvSpPr>
          <p:cNvPr id="48133" name="Rectangle 2"/>
          <p:cNvSpPr>
            <a:spLocks noChangeArrowheads="1"/>
          </p:cNvSpPr>
          <p:nvPr/>
        </p:nvSpPr>
        <p:spPr bwMode="auto">
          <a:xfrm>
            <a:off x="0" y="1166813"/>
            <a:ext cx="9144000" cy="549275"/>
          </a:xfrm>
          <a:prstGeom prst="rect">
            <a:avLst/>
          </a:prstGeom>
          <a:noFill/>
          <a:ln w="9525">
            <a:noFill/>
            <a:miter lim="800000"/>
            <a:headEnd/>
            <a:tailEnd/>
          </a:ln>
        </p:spPr>
        <p:txBody>
          <a:bodyPr anchor="ctr">
            <a:spAutoFit/>
          </a:bodyPr>
          <a:lstStyle/>
          <a:p>
            <a:pPr algn="ctr" eaLnBrk="0" hangingPunct="0"/>
            <a:r>
              <a:rPr lang="en-US" sz="2200" b="1" i="1">
                <a:solidFill>
                  <a:srgbClr val="FFCC00"/>
                </a:solidFill>
                <a:latin typeface="Verdana" pitchFamily="34" charset="0"/>
              </a:rPr>
              <a:t>Los ingresos residuales </a:t>
            </a:r>
            <a:r>
              <a:rPr lang="en-US" sz="3000" b="1">
                <a:solidFill>
                  <a:srgbClr val="FFCC00"/>
                </a:solidFill>
                <a:latin typeface="Verdana" pitchFamily="34" charset="0"/>
              </a:rPr>
              <a:t>Se activan</a:t>
            </a:r>
          </a:p>
        </p:txBody>
      </p:sp>
      <p:sp>
        <p:nvSpPr>
          <p:cNvPr id="9" name="Rectangle 8"/>
          <p:cNvSpPr/>
          <p:nvPr/>
        </p:nvSpPr>
        <p:spPr>
          <a:xfrm>
            <a:off x="2417733" y="3194249"/>
            <a:ext cx="797013" cy="307777"/>
          </a:xfrm>
          <a:prstGeom prst="rect">
            <a:avLst/>
          </a:prstGeom>
        </p:spPr>
        <p:txBody>
          <a:bodyPr wrap="none">
            <a:spAutoFit/>
          </a:bodyPr>
          <a:lstStyle/>
          <a:p>
            <a:r>
              <a:rPr lang="en-US" b="1" dirty="0" smtClean="0"/>
              <a:t>activar</a:t>
            </a:r>
            <a:endParaRPr lang="en-U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fade">
                                      <p:cBhvr>
                                        <p:cTn id="7" dur="1000"/>
                                        <p:tgtEl>
                                          <p:spTgt spid="60419">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0419">
                                            <p:txEl>
                                              <p:pRg st="2" end="2"/>
                                            </p:txEl>
                                          </p:spTgt>
                                        </p:tgtEl>
                                        <p:attrNameLst>
                                          <p:attrName>style.visibility</p:attrName>
                                        </p:attrNameLst>
                                      </p:cBhvr>
                                      <p:to>
                                        <p:strVal val="visible"/>
                                      </p:to>
                                    </p:set>
                                    <p:animEffect transition="in" filter="fade">
                                      <p:cBhvr>
                                        <p:cTn id="11" dur="1000"/>
                                        <p:tgtEl>
                                          <p:spTgt spid="60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3657600" y="1676400"/>
            <a:ext cx="1828800" cy="1219200"/>
            <a:chOff x="2208" y="1776"/>
            <a:chExt cx="1152" cy="768"/>
          </a:xfrm>
        </p:grpSpPr>
        <p:sp>
          <p:nvSpPr>
            <p:cNvPr id="3" name="AutoShape 10"/>
            <p:cNvSpPr>
              <a:spLocks noChangeArrowheads="1"/>
            </p:cNvSpPr>
            <p:nvPr/>
          </p:nvSpPr>
          <p:spPr bwMode="auto">
            <a:xfrm>
              <a:off x="2304" y="1776"/>
              <a:ext cx="960" cy="768"/>
            </a:xfrm>
            <a:prstGeom prst="roundRect">
              <a:avLst>
                <a:gd name="adj" fmla="val 16667"/>
              </a:avLst>
            </a:prstGeom>
            <a:solidFill>
              <a:srgbClr val="5C9507">
                <a:alpha val="50195"/>
              </a:srgbClr>
            </a:solidFill>
            <a:ln w="9525">
              <a:solidFill>
                <a:srgbClr val="008080"/>
              </a:solidFill>
              <a:miter lim="800000"/>
              <a:headEnd/>
              <a:tailEnd/>
            </a:ln>
            <a:effectLst>
              <a:outerShdw dist="38100" dir="2700000" algn="tl" rotWithShape="0">
                <a:srgbClr val="000000">
                  <a:alpha val="39999"/>
                </a:srgbClr>
              </a:outerShdw>
            </a:effectLst>
          </p:spPr>
          <p:txBody>
            <a:bodyPr wrap="none" lIns="82479" tIns="41239" rIns="82479" bIns="41239" anchor="ctr"/>
            <a:lstStyle/>
            <a:p>
              <a:pPr defTabSz="825500">
                <a:defRPr/>
              </a:pPr>
              <a:endParaRPr lang="en-US" sz="2200">
                <a:latin typeface="Times New Roman" pitchFamily="18" charset="0"/>
                <a:cs typeface="+mn-cs"/>
              </a:endParaRPr>
            </a:p>
          </p:txBody>
        </p:sp>
        <p:sp>
          <p:nvSpPr>
            <p:cNvPr id="4" name="Text Box 12"/>
            <p:cNvSpPr txBox="1">
              <a:spLocks noChangeArrowheads="1"/>
            </p:cNvSpPr>
            <p:nvPr/>
          </p:nvSpPr>
          <p:spPr bwMode="auto">
            <a:xfrm>
              <a:off x="2208" y="1950"/>
              <a:ext cx="1152" cy="401"/>
            </a:xfrm>
            <a:prstGeom prst="rect">
              <a:avLst/>
            </a:prstGeom>
            <a:noFill/>
            <a:ln w="9525">
              <a:noFill/>
              <a:miter lim="800000"/>
              <a:headEnd/>
              <a:tailEnd/>
            </a:ln>
          </p:spPr>
          <p:txBody>
            <a:bodyPr lIns="82479" tIns="41239" rIns="82479" bIns="41239">
              <a:spAutoFit/>
            </a:bodyPr>
            <a:lstStyle/>
            <a:p>
              <a:pPr algn="ctr" defTabSz="825500">
                <a:spcBef>
                  <a:spcPct val="50000"/>
                </a:spcBef>
                <a:defRPr/>
              </a:pPr>
              <a:r>
                <a:rPr lang="en-US" sz="3600" dirty="0" err="1">
                  <a:solidFill>
                    <a:srgbClr val="006699"/>
                  </a:solidFill>
                  <a:effectLst>
                    <a:outerShdw blurRad="38100" dist="38100" dir="2700000" algn="tl">
                      <a:srgbClr val="C0C0C0"/>
                    </a:outerShdw>
                  </a:effectLst>
                  <a:latin typeface="Eras Bold ITC" pitchFamily="34" charset="0"/>
                </a:rPr>
                <a:t>Usted</a:t>
              </a:r>
              <a:endParaRPr lang="en-US" sz="3600" dirty="0">
                <a:solidFill>
                  <a:srgbClr val="006699"/>
                </a:solidFill>
                <a:effectLst>
                  <a:outerShdw blurRad="38100" dist="38100" dir="2700000" algn="tl">
                    <a:srgbClr val="C0C0C0"/>
                  </a:outerShdw>
                </a:effectLst>
                <a:latin typeface="Eras Bold ITC" pitchFamily="34" charset="0"/>
              </a:endParaRPr>
            </a:p>
          </p:txBody>
        </p:sp>
      </p:grpSp>
      <p:pic>
        <p:nvPicPr>
          <p:cNvPr id="5" name="Picture 14" descr="50_bill"/>
          <p:cNvPicPr>
            <a:picLocks noChangeAspect="1" noChangeArrowheads="1"/>
          </p:cNvPicPr>
          <p:nvPr/>
        </p:nvPicPr>
        <p:blipFill>
          <a:blip r:embed="rId2"/>
          <a:srcRect l="3238" t="6250" r="3810" b="8333"/>
          <a:stretch>
            <a:fillRect/>
          </a:stretch>
        </p:blipFill>
        <p:spPr bwMode="auto">
          <a:xfrm>
            <a:off x="155575" y="5222875"/>
            <a:ext cx="1363663" cy="573088"/>
          </a:xfrm>
          <a:prstGeom prst="rect">
            <a:avLst/>
          </a:prstGeom>
          <a:noFill/>
          <a:ln w="9525" algn="in">
            <a:solidFill>
              <a:srgbClr val="5C9507"/>
            </a:solidFill>
            <a:miter lim="800000"/>
            <a:headEnd/>
            <a:tailEnd/>
          </a:ln>
          <a:effectLst>
            <a:outerShdw blurRad="50800" dist="38100" dir="2700000" algn="tl" rotWithShape="0">
              <a:prstClr val="black">
                <a:alpha val="40000"/>
              </a:prstClr>
            </a:outerShdw>
          </a:effectLst>
        </p:spPr>
      </p:pic>
      <p:pic>
        <p:nvPicPr>
          <p:cNvPr id="6" name="Picture 15" descr="50_bill"/>
          <p:cNvPicPr>
            <a:picLocks noChangeAspect="1" noChangeArrowheads="1"/>
          </p:cNvPicPr>
          <p:nvPr/>
        </p:nvPicPr>
        <p:blipFill>
          <a:blip r:embed="rId2"/>
          <a:srcRect l="3238" t="6250" r="3810" b="8333"/>
          <a:stretch>
            <a:fillRect/>
          </a:stretch>
        </p:blipFill>
        <p:spPr bwMode="auto">
          <a:xfrm>
            <a:off x="1979613" y="5222875"/>
            <a:ext cx="1414462" cy="593725"/>
          </a:xfrm>
          <a:prstGeom prst="rect">
            <a:avLst/>
          </a:prstGeom>
          <a:noFill/>
          <a:ln w="9525" algn="in">
            <a:solidFill>
              <a:srgbClr val="5C9507"/>
            </a:solidFill>
            <a:miter lim="800000"/>
            <a:headEnd/>
            <a:tailEnd/>
          </a:ln>
          <a:effectLst>
            <a:outerShdw blurRad="50800" dist="38100" dir="2700000" algn="tl" rotWithShape="0">
              <a:prstClr val="black">
                <a:alpha val="40000"/>
              </a:prstClr>
            </a:outerShdw>
          </a:effectLst>
        </p:spPr>
      </p:pic>
      <p:pic>
        <p:nvPicPr>
          <p:cNvPr id="7" name="Picture 16" descr="50_bill"/>
          <p:cNvPicPr>
            <a:picLocks noChangeAspect="1" noChangeArrowheads="1"/>
          </p:cNvPicPr>
          <p:nvPr/>
        </p:nvPicPr>
        <p:blipFill>
          <a:blip r:embed="rId2"/>
          <a:srcRect l="3238" t="6250" r="3810" b="8333"/>
          <a:stretch>
            <a:fillRect/>
          </a:stretch>
        </p:blipFill>
        <p:spPr bwMode="auto">
          <a:xfrm>
            <a:off x="3884613" y="5222875"/>
            <a:ext cx="1449387" cy="609600"/>
          </a:xfrm>
          <a:prstGeom prst="rect">
            <a:avLst/>
          </a:prstGeom>
          <a:noFill/>
          <a:ln w="9525" algn="in">
            <a:solidFill>
              <a:srgbClr val="5C9507"/>
            </a:solidFill>
            <a:miter lim="800000"/>
            <a:headEnd/>
            <a:tailEnd/>
          </a:ln>
          <a:effectLst>
            <a:outerShdw blurRad="50800" dist="38100" dir="2700000" algn="tl" rotWithShape="0">
              <a:prstClr val="black">
                <a:alpha val="40000"/>
              </a:prstClr>
            </a:outerShdw>
          </a:effectLst>
        </p:spPr>
      </p:pic>
      <p:pic>
        <p:nvPicPr>
          <p:cNvPr id="8" name="Picture 30" descr="new-20-dollar-bill-obverse"/>
          <p:cNvPicPr>
            <a:picLocks noChangeAspect="1" noChangeArrowheads="1"/>
          </p:cNvPicPr>
          <p:nvPr/>
        </p:nvPicPr>
        <p:blipFill>
          <a:blip r:embed="rId3"/>
          <a:srcRect/>
          <a:stretch>
            <a:fillRect/>
          </a:stretch>
        </p:blipFill>
        <p:spPr bwMode="auto">
          <a:xfrm>
            <a:off x="3884613" y="5935663"/>
            <a:ext cx="1449387" cy="625475"/>
          </a:xfrm>
          <a:prstGeom prst="rect">
            <a:avLst/>
          </a:prstGeom>
          <a:noFill/>
          <a:ln w="9525" algn="in">
            <a:solidFill>
              <a:srgbClr val="5C9507"/>
            </a:solidFill>
            <a:miter lim="800000"/>
            <a:headEnd/>
            <a:tailEnd/>
          </a:ln>
          <a:effectLst>
            <a:outerShdw blurRad="50800" dist="38100" dir="2700000" algn="tl" rotWithShape="0">
              <a:prstClr val="black">
                <a:alpha val="40000"/>
              </a:prstClr>
            </a:outerShdw>
          </a:effectLst>
        </p:spPr>
      </p:pic>
      <p:pic>
        <p:nvPicPr>
          <p:cNvPr id="9" name="Picture 17" descr="50_bill"/>
          <p:cNvPicPr>
            <a:picLocks noChangeAspect="1" noChangeArrowheads="1"/>
          </p:cNvPicPr>
          <p:nvPr/>
        </p:nvPicPr>
        <p:blipFill>
          <a:blip r:embed="rId2"/>
          <a:srcRect l="3238" t="6250" r="3810" b="8333"/>
          <a:stretch>
            <a:fillRect/>
          </a:stretch>
        </p:blipFill>
        <p:spPr bwMode="auto">
          <a:xfrm>
            <a:off x="5713413" y="5222875"/>
            <a:ext cx="1406525" cy="590550"/>
          </a:xfrm>
          <a:prstGeom prst="rect">
            <a:avLst/>
          </a:prstGeom>
          <a:noFill/>
          <a:ln w="9525" algn="in">
            <a:solidFill>
              <a:srgbClr val="5C9507"/>
            </a:solidFill>
            <a:miter lim="800000"/>
            <a:headEnd/>
            <a:tailEnd/>
          </a:ln>
          <a:effectLst>
            <a:outerShdw blurRad="50800" dist="38100" dir="2700000" algn="tl" rotWithShape="0">
              <a:prstClr val="black">
                <a:alpha val="40000"/>
              </a:prstClr>
            </a:outerShdw>
          </a:effectLst>
        </p:spPr>
      </p:pic>
      <p:pic>
        <p:nvPicPr>
          <p:cNvPr id="10" name="Picture 31" descr="new-20-dollar-bill-obverse"/>
          <p:cNvPicPr>
            <a:picLocks noChangeAspect="1" noChangeArrowheads="1"/>
          </p:cNvPicPr>
          <p:nvPr/>
        </p:nvPicPr>
        <p:blipFill>
          <a:blip r:embed="rId3"/>
          <a:srcRect/>
          <a:stretch>
            <a:fillRect/>
          </a:stretch>
        </p:blipFill>
        <p:spPr bwMode="auto">
          <a:xfrm>
            <a:off x="5713413" y="5935663"/>
            <a:ext cx="1449387" cy="625475"/>
          </a:xfrm>
          <a:prstGeom prst="rect">
            <a:avLst/>
          </a:prstGeom>
          <a:noFill/>
          <a:ln w="9525" algn="in">
            <a:solidFill>
              <a:srgbClr val="5C9507"/>
            </a:solidFill>
            <a:miter lim="800000"/>
            <a:headEnd/>
            <a:tailEnd/>
          </a:ln>
          <a:effectLst>
            <a:outerShdw blurRad="50800" dist="38100" dir="2700000" algn="tl" rotWithShape="0">
              <a:prstClr val="black">
                <a:alpha val="40000"/>
              </a:prstClr>
            </a:outerShdw>
          </a:effectLst>
        </p:spPr>
      </p:pic>
      <p:pic>
        <p:nvPicPr>
          <p:cNvPr id="11" name="Picture 18" descr="50_bill"/>
          <p:cNvPicPr>
            <a:picLocks noChangeAspect="1" noChangeArrowheads="1"/>
          </p:cNvPicPr>
          <p:nvPr/>
        </p:nvPicPr>
        <p:blipFill>
          <a:blip r:embed="rId2"/>
          <a:srcRect l="3238" t="6250" r="3810" b="8333"/>
          <a:stretch>
            <a:fillRect/>
          </a:stretch>
        </p:blipFill>
        <p:spPr bwMode="auto">
          <a:xfrm>
            <a:off x="7542213" y="5238750"/>
            <a:ext cx="1414462" cy="593725"/>
          </a:xfrm>
          <a:prstGeom prst="rect">
            <a:avLst/>
          </a:prstGeom>
          <a:noFill/>
          <a:ln w="9525" algn="in">
            <a:solidFill>
              <a:srgbClr val="5C9507"/>
            </a:solidFill>
            <a:miter lim="800000"/>
            <a:headEnd/>
            <a:tailEnd/>
          </a:ln>
          <a:effectLst>
            <a:outerShdw blurRad="50800" dist="38100" dir="2700000" algn="tl" rotWithShape="0">
              <a:prstClr val="black">
                <a:alpha val="40000"/>
              </a:prstClr>
            </a:outerShdw>
          </a:effectLst>
        </p:spPr>
      </p:pic>
      <p:pic>
        <p:nvPicPr>
          <p:cNvPr id="12" name="Picture 32" descr="new-20-dollar-bill-obverse"/>
          <p:cNvPicPr>
            <a:picLocks noChangeAspect="1" noChangeArrowheads="1"/>
          </p:cNvPicPr>
          <p:nvPr/>
        </p:nvPicPr>
        <p:blipFill>
          <a:blip r:embed="rId3"/>
          <a:srcRect/>
          <a:stretch>
            <a:fillRect/>
          </a:stretch>
        </p:blipFill>
        <p:spPr bwMode="auto">
          <a:xfrm>
            <a:off x="7543800" y="5935663"/>
            <a:ext cx="1449388" cy="625475"/>
          </a:xfrm>
          <a:prstGeom prst="rect">
            <a:avLst/>
          </a:prstGeom>
          <a:noFill/>
          <a:ln w="9525" algn="in">
            <a:solidFill>
              <a:srgbClr val="5C9507"/>
            </a:solidFill>
            <a:miter lim="800000"/>
            <a:headEnd/>
            <a:tailEnd/>
          </a:ln>
          <a:effectLst>
            <a:outerShdw blurRad="50800" dist="38100" dir="2700000" algn="tl" rotWithShape="0">
              <a:prstClr val="black">
                <a:alpha val="40000"/>
              </a:prstClr>
            </a:outerShdw>
          </a:effectLst>
        </p:spPr>
      </p:pic>
      <p:grpSp>
        <p:nvGrpSpPr>
          <p:cNvPr id="13" name="Group 65"/>
          <p:cNvGrpSpPr>
            <a:grpSpLocks/>
          </p:cNvGrpSpPr>
          <p:nvPr/>
        </p:nvGrpSpPr>
        <p:grpSpPr bwMode="auto">
          <a:xfrm>
            <a:off x="7239000" y="3352800"/>
            <a:ext cx="1717675" cy="1674813"/>
            <a:chOff x="4560" y="2112"/>
            <a:chExt cx="1082" cy="1055"/>
          </a:xfrm>
        </p:grpSpPr>
        <p:pic>
          <p:nvPicPr>
            <p:cNvPr id="14" name="Picture 5" descr="MPj04157900000[1]"/>
            <p:cNvPicPr>
              <a:picLocks noChangeAspect="1" noChangeArrowheads="1"/>
            </p:cNvPicPr>
            <p:nvPr/>
          </p:nvPicPr>
          <p:blipFill>
            <a:blip r:embed="rId4"/>
            <a:srcRect/>
            <a:stretch>
              <a:fillRect/>
            </a:stretch>
          </p:blipFill>
          <p:spPr bwMode="auto">
            <a:xfrm>
              <a:off x="4752" y="2576"/>
              <a:ext cx="890" cy="591"/>
            </a:xfrm>
            <a:prstGeom prst="rect">
              <a:avLst/>
            </a:prstGeom>
            <a:noFill/>
            <a:ln w="9525" algn="in">
              <a:solidFill>
                <a:srgbClr val="5C9507"/>
              </a:solidFill>
              <a:miter lim="800000"/>
              <a:headEnd/>
              <a:tailEnd/>
            </a:ln>
            <a:effectLst>
              <a:outerShdw blurRad="50800" dist="76200" dir="2700000" algn="tl" rotWithShape="0">
                <a:prstClr val="black">
                  <a:alpha val="40000"/>
                </a:prstClr>
              </a:outerShdw>
            </a:effectLst>
          </p:spPr>
        </p:pic>
        <p:sp>
          <p:nvSpPr>
            <p:cNvPr id="15" name="Line 25"/>
            <p:cNvSpPr>
              <a:spLocks noChangeShapeType="1"/>
            </p:cNvSpPr>
            <p:nvPr/>
          </p:nvSpPr>
          <p:spPr bwMode="auto">
            <a:xfrm>
              <a:off x="5168" y="2464"/>
              <a:ext cx="0" cy="112"/>
            </a:xfrm>
            <a:prstGeom prst="line">
              <a:avLst/>
            </a:prstGeom>
            <a:noFill/>
            <a:ln w="9525">
              <a:solidFill>
                <a:schemeClr val="tx1"/>
              </a:solidFill>
              <a:miter lim="800000"/>
              <a:headEnd/>
              <a:tailEnd/>
            </a:ln>
          </p:spPr>
          <p:txBody>
            <a:bodyPr wrap="none"/>
            <a:lstStyle/>
            <a:p>
              <a:endParaRPr lang="en-US"/>
            </a:p>
          </p:txBody>
        </p:sp>
        <p:sp>
          <p:nvSpPr>
            <p:cNvPr id="16" name="Text Box 47"/>
            <p:cNvSpPr txBox="1">
              <a:spLocks noChangeArrowheads="1"/>
            </p:cNvSpPr>
            <p:nvPr/>
          </p:nvSpPr>
          <p:spPr bwMode="auto">
            <a:xfrm>
              <a:off x="4560" y="2112"/>
              <a:ext cx="960" cy="321"/>
            </a:xfrm>
            <a:prstGeom prst="rect">
              <a:avLst/>
            </a:prstGeom>
            <a:noFill/>
            <a:ln w="9525">
              <a:noFill/>
              <a:miter lim="800000"/>
              <a:headEnd/>
              <a:tailEnd/>
            </a:ln>
          </p:spPr>
          <p:txBody>
            <a:bodyPr lIns="82479" tIns="41239" rIns="82479" bIns="41239">
              <a:spAutoFit/>
            </a:bodyPr>
            <a:lstStyle/>
            <a:p>
              <a:pPr defTabSz="825500">
                <a:spcBef>
                  <a:spcPct val="50000"/>
                </a:spcBef>
              </a:pPr>
              <a:r>
                <a:rPr lang="en-US" sz="2800">
                  <a:solidFill>
                    <a:srgbClr val="006699"/>
                  </a:solidFill>
                  <a:latin typeface="Eras Bold ITC" pitchFamily="34" charset="0"/>
                </a:rPr>
                <a:t>    </a:t>
              </a:r>
              <a:r>
                <a:rPr lang="en-US" sz="2800">
                  <a:solidFill>
                    <a:srgbClr val="2A5F93"/>
                  </a:solidFill>
                  <a:latin typeface="Verdana" pitchFamily="34" charset="0"/>
                </a:rPr>
                <a:t>Tony </a:t>
              </a:r>
            </a:p>
          </p:txBody>
        </p:sp>
      </p:grpSp>
      <p:grpSp>
        <p:nvGrpSpPr>
          <p:cNvPr id="17" name="Group 64"/>
          <p:cNvGrpSpPr>
            <a:grpSpLocks/>
          </p:cNvGrpSpPr>
          <p:nvPr/>
        </p:nvGrpSpPr>
        <p:grpSpPr bwMode="auto">
          <a:xfrm>
            <a:off x="5486400" y="3352800"/>
            <a:ext cx="1633538" cy="1674813"/>
            <a:chOff x="3456" y="2112"/>
            <a:chExt cx="1029" cy="1055"/>
          </a:xfrm>
        </p:grpSpPr>
        <p:pic>
          <p:nvPicPr>
            <p:cNvPr id="18" name="Picture 7" descr="man"/>
            <p:cNvPicPr>
              <a:picLocks noChangeAspect="1" noChangeArrowheads="1"/>
            </p:cNvPicPr>
            <p:nvPr/>
          </p:nvPicPr>
          <p:blipFill>
            <a:blip r:embed="rId5"/>
            <a:srcRect/>
            <a:stretch>
              <a:fillRect/>
            </a:stretch>
          </p:blipFill>
          <p:spPr bwMode="auto">
            <a:xfrm>
              <a:off x="3600" y="2576"/>
              <a:ext cx="885" cy="591"/>
            </a:xfrm>
            <a:prstGeom prst="rect">
              <a:avLst/>
            </a:prstGeom>
            <a:noFill/>
            <a:ln w="9525" algn="in">
              <a:solidFill>
                <a:srgbClr val="5C9507"/>
              </a:solidFill>
              <a:miter lim="800000"/>
              <a:headEnd/>
              <a:tailEnd/>
            </a:ln>
            <a:effectLst>
              <a:outerShdw blurRad="50800" dist="76200" dir="2700000" algn="tl" rotWithShape="0">
                <a:prstClr val="black">
                  <a:alpha val="40000"/>
                </a:prstClr>
              </a:outerShdw>
            </a:effectLst>
          </p:spPr>
        </p:pic>
        <p:sp>
          <p:nvSpPr>
            <p:cNvPr id="19" name="Line 24"/>
            <p:cNvSpPr>
              <a:spLocks noChangeShapeType="1"/>
            </p:cNvSpPr>
            <p:nvPr/>
          </p:nvSpPr>
          <p:spPr bwMode="auto">
            <a:xfrm>
              <a:off x="4008" y="2464"/>
              <a:ext cx="0" cy="112"/>
            </a:xfrm>
            <a:prstGeom prst="line">
              <a:avLst/>
            </a:prstGeom>
            <a:noFill/>
            <a:ln w="9525">
              <a:solidFill>
                <a:schemeClr val="tx1"/>
              </a:solidFill>
              <a:miter lim="800000"/>
              <a:headEnd/>
              <a:tailEnd/>
            </a:ln>
          </p:spPr>
          <p:txBody>
            <a:bodyPr wrap="none"/>
            <a:lstStyle/>
            <a:p>
              <a:endParaRPr lang="en-US"/>
            </a:p>
          </p:txBody>
        </p:sp>
        <p:sp>
          <p:nvSpPr>
            <p:cNvPr id="20" name="Text Box 48"/>
            <p:cNvSpPr txBox="1">
              <a:spLocks noChangeArrowheads="1"/>
            </p:cNvSpPr>
            <p:nvPr/>
          </p:nvSpPr>
          <p:spPr bwMode="auto">
            <a:xfrm>
              <a:off x="3456" y="2112"/>
              <a:ext cx="1008" cy="321"/>
            </a:xfrm>
            <a:prstGeom prst="rect">
              <a:avLst/>
            </a:prstGeom>
            <a:noFill/>
            <a:ln w="9525">
              <a:noFill/>
              <a:miter lim="800000"/>
              <a:headEnd/>
              <a:tailEnd/>
            </a:ln>
          </p:spPr>
          <p:txBody>
            <a:bodyPr lIns="82479" tIns="41239" rIns="82479" bIns="41239">
              <a:spAutoFit/>
            </a:bodyPr>
            <a:lstStyle/>
            <a:p>
              <a:pPr defTabSz="825500">
                <a:spcBef>
                  <a:spcPct val="50000"/>
                </a:spcBef>
              </a:pPr>
              <a:r>
                <a:rPr lang="en-US" sz="2800">
                  <a:solidFill>
                    <a:srgbClr val="006699"/>
                  </a:solidFill>
                  <a:latin typeface="Eras Bold ITC" pitchFamily="34" charset="0"/>
                </a:rPr>
                <a:t>   </a:t>
              </a:r>
              <a:r>
                <a:rPr lang="en-US" sz="2800">
                  <a:solidFill>
                    <a:srgbClr val="2A5F93"/>
                  </a:solidFill>
                  <a:latin typeface="Verdana" pitchFamily="34" charset="0"/>
                </a:rPr>
                <a:t>David</a:t>
              </a:r>
            </a:p>
          </p:txBody>
        </p:sp>
      </p:grpSp>
      <p:grpSp>
        <p:nvGrpSpPr>
          <p:cNvPr id="21" name="Group 62"/>
          <p:cNvGrpSpPr>
            <a:grpSpLocks/>
          </p:cNvGrpSpPr>
          <p:nvPr/>
        </p:nvGrpSpPr>
        <p:grpSpPr bwMode="auto">
          <a:xfrm>
            <a:off x="1752600" y="3352800"/>
            <a:ext cx="1641475" cy="1674813"/>
            <a:chOff x="1104" y="2112"/>
            <a:chExt cx="1034" cy="1055"/>
          </a:xfrm>
        </p:grpSpPr>
        <p:pic>
          <p:nvPicPr>
            <p:cNvPr id="22" name="Picture 6" descr="j0396152"/>
            <p:cNvPicPr>
              <a:picLocks noChangeAspect="1" noChangeArrowheads="1"/>
            </p:cNvPicPr>
            <p:nvPr/>
          </p:nvPicPr>
          <p:blipFill>
            <a:blip r:embed="rId6"/>
            <a:srcRect/>
            <a:stretch>
              <a:fillRect/>
            </a:stretch>
          </p:blipFill>
          <p:spPr bwMode="auto">
            <a:xfrm>
              <a:off x="1248" y="2576"/>
              <a:ext cx="890" cy="591"/>
            </a:xfrm>
            <a:prstGeom prst="rect">
              <a:avLst/>
            </a:prstGeom>
            <a:noFill/>
            <a:ln w="9525" algn="in">
              <a:solidFill>
                <a:srgbClr val="5C9507"/>
              </a:solidFill>
              <a:miter lim="800000"/>
              <a:headEnd/>
              <a:tailEnd/>
            </a:ln>
            <a:effectLst>
              <a:outerShdw blurRad="50800" dist="76200" dir="2700000" algn="tl" rotWithShape="0">
                <a:prstClr val="black">
                  <a:alpha val="40000"/>
                </a:prstClr>
              </a:outerShdw>
            </a:effectLst>
          </p:spPr>
        </p:pic>
        <p:sp>
          <p:nvSpPr>
            <p:cNvPr id="23" name="Line 22"/>
            <p:cNvSpPr>
              <a:spLocks noChangeShapeType="1"/>
            </p:cNvSpPr>
            <p:nvPr/>
          </p:nvSpPr>
          <p:spPr bwMode="auto">
            <a:xfrm>
              <a:off x="1664" y="2464"/>
              <a:ext cx="0" cy="112"/>
            </a:xfrm>
            <a:prstGeom prst="line">
              <a:avLst/>
            </a:prstGeom>
            <a:noFill/>
            <a:ln w="9525">
              <a:solidFill>
                <a:schemeClr val="tx1"/>
              </a:solidFill>
              <a:miter lim="800000"/>
              <a:headEnd/>
              <a:tailEnd/>
            </a:ln>
          </p:spPr>
          <p:txBody>
            <a:bodyPr wrap="none"/>
            <a:lstStyle/>
            <a:p>
              <a:endParaRPr lang="en-US"/>
            </a:p>
          </p:txBody>
        </p:sp>
        <p:sp>
          <p:nvSpPr>
            <p:cNvPr id="24" name="Text Box 50"/>
            <p:cNvSpPr txBox="1">
              <a:spLocks noChangeArrowheads="1"/>
            </p:cNvSpPr>
            <p:nvPr/>
          </p:nvSpPr>
          <p:spPr bwMode="auto">
            <a:xfrm>
              <a:off x="1104" y="2112"/>
              <a:ext cx="960" cy="321"/>
            </a:xfrm>
            <a:prstGeom prst="rect">
              <a:avLst/>
            </a:prstGeom>
            <a:noFill/>
            <a:ln w="9525">
              <a:noFill/>
              <a:miter lim="800000"/>
              <a:headEnd/>
              <a:tailEnd/>
            </a:ln>
          </p:spPr>
          <p:txBody>
            <a:bodyPr lIns="82479" tIns="41239" rIns="82479" bIns="41239">
              <a:spAutoFit/>
            </a:bodyPr>
            <a:lstStyle/>
            <a:p>
              <a:pPr defTabSz="825500">
                <a:spcBef>
                  <a:spcPct val="50000"/>
                </a:spcBef>
              </a:pPr>
              <a:r>
                <a:rPr lang="en-US" sz="2800">
                  <a:solidFill>
                    <a:srgbClr val="006699"/>
                  </a:solidFill>
                  <a:latin typeface="Eras Bold ITC" pitchFamily="34" charset="0"/>
                </a:rPr>
                <a:t>    </a:t>
              </a:r>
              <a:r>
                <a:rPr lang="en-US" sz="2800">
                  <a:solidFill>
                    <a:srgbClr val="2A5F93"/>
                  </a:solidFill>
                  <a:latin typeface="Verdana" pitchFamily="34" charset="0"/>
                </a:rPr>
                <a:t>Mike </a:t>
              </a:r>
              <a:r>
                <a:rPr lang="en-US" sz="2800">
                  <a:solidFill>
                    <a:srgbClr val="2A5F93"/>
                  </a:solidFill>
                  <a:latin typeface="Eras Bold ITC" pitchFamily="34" charset="0"/>
                </a:rPr>
                <a:t> </a:t>
              </a:r>
            </a:p>
          </p:txBody>
        </p:sp>
      </p:grpSp>
      <p:grpSp>
        <p:nvGrpSpPr>
          <p:cNvPr id="25" name="Group 61"/>
          <p:cNvGrpSpPr>
            <a:grpSpLocks/>
          </p:cNvGrpSpPr>
          <p:nvPr/>
        </p:nvGrpSpPr>
        <p:grpSpPr bwMode="auto">
          <a:xfrm>
            <a:off x="0" y="2895600"/>
            <a:ext cx="8204200" cy="2100263"/>
            <a:chOff x="0" y="1824"/>
            <a:chExt cx="5168" cy="1323"/>
          </a:xfrm>
        </p:grpSpPr>
        <p:sp>
          <p:nvSpPr>
            <p:cNvPr id="26" name="Line 20"/>
            <p:cNvSpPr>
              <a:spLocks noChangeShapeType="1"/>
            </p:cNvSpPr>
            <p:nvPr/>
          </p:nvSpPr>
          <p:spPr bwMode="auto">
            <a:xfrm>
              <a:off x="528" y="2464"/>
              <a:ext cx="4640" cy="0"/>
            </a:xfrm>
            <a:prstGeom prst="line">
              <a:avLst/>
            </a:prstGeom>
            <a:noFill/>
            <a:ln w="9525">
              <a:solidFill>
                <a:schemeClr val="tx1"/>
              </a:solidFill>
              <a:miter lim="800000"/>
              <a:headEnd/>
              <a:tailEnd/>
            </a:ln>
          </p:spPr>
          <p:txBody>
            <a:bodyPr wrap="none"/>
            <a:lstStyle/>
            <a:p>
              <a:endParaRPr lang="en-US"/>
            </a:p>
          </p:txBody>
        </p:sp>
        <p:grpSp>
          <p:nvGrpSpPr>
            <p:cNvPr id="27" name="Group 53"/>
            <p:cNvGrpSpPr>
              <a:grpSpLocks/>
            </p:cNvGrpSpPr>
            <p:nvPr/>
          </p:nvGrpSpPr>
          <p:grpSpPr bwMode="auto">
            <a:xfrm>
              <a:off x="0" y="2112"/>
              <a:ext cx="954" cy="1035"/>
              <a:chOff x="0" y="2112"/>
              <a:chExt cx="954" cy="1035"/>
            </a:xfrm>
          </p:grpSpPr>
          <p:pic>
            <p:nvPicPr>
              <p:cNvPr id="29" name="Picture 4" descr="MPj03997480000[1]"/>
              <p:cNvPicPr>
                <a:picLocks noChangeAspect="1" noChangeArrowheads="1"/>
              </p:cNvPicPr>
              <p:nvPr/>
            </p:nvPicPr>
            <p:blipFill>
              <a:blip r:embed="rId7"/>
              <a:srcRect/>
              <a:stretch>
                <a:fillRect/>
              </a:stretch>
            </p:blipFill>
            <p:spPr bwMode="auto">
              <a:xfrm>
                <a:off x="96" y="2576"/>
                <a:ext cx="858" cy="571"/>
              </a:xfrm>
              <a:prstGeom prst="rect">
                <a:avLst/>
              </a:prstGeom>
              <a:noFill/>
              <a:ln w="9525" algn="in">
                <a:solidFill>
                  <a:srgbClr val="5C9507"/>
                </a:solidFill>
                <a:miter lim="800000"/>
                <a:headEnd/>
                <a:tailEnd/>
              </a:ln>
              <a:effectLst>
                <a:outerShdw blurRad="50800" dist="76200" dir="2700000" algn="tl" rotWithShape="0">
                  <a:prstClr val="black">
                    <a:alpha val="40000"/>
                  </a:prstClr>
                </a:outerShdw>
              </a:effectLst>
            </p:spPr>
          </p:pic>
          <p:sp>
            <p:nvSpPr>
              <p:cNvPr id="30" name="Line 21"/>
              <p:cNvSpPr>
                <a:spLocks noChangeShapeType="1"/>
              </p:cNvSpPr>
              <p:nvPr/>
            </p:nvSpPr>
            <p:spPr bwMode="auto">
              <a:xfrm>
                <a:off x="528" y="2464"/>
                <a:ext cx="0" cy="112"/>
              </a:xfrm>
              <a:prstGeom prst="line">
                <a:avLst/>
              </a:prstGeom>
              <a:noFill/>
              <a:ln w="9525">
                <a:solidFill>
                  <a:schemeClr val="tx1"/>
                </a:solidFill>
                <a:miter lim="800000"/>
                <a:headEnd/>
                <a:tailEnd/>
              </a:ln>
            </p:spPr>
            <p:txBody>
              <a:bodyPr wrap="none"/>
              <a:lstStyle/>
              <a:p>
                <a:endParaRPr lang="en-US"/>
              </a:p>
            </p:txBody>
          </p:sp>
          <p:sp>
            <p:nvSpPr>
              <p:cNvPr id="31" name="Text Box 46"/>
              <p:cNvSpPr txBox="1">
                <a:spLocks noChangeArrowheads="1"/>
              </p:cNvSpPr>
              <p:nvPr/>
            </p:nvSpPr>
            <p:spPr bwMode="auto">
              <a:xfrm>
                <a:off x="0" y="2112"/>
                <a:ext cx="768" cy="321"/>
              </a:xfrm>
              <a:prstGeom prst="rect">
                <a:avLst/>
              </a:prstGeom>
              <a:noFill/>
              <a:ln w="9525">
                <a:noFill/>
                <a:miter lim="800000"/>
                <a:headEnd/>
                <a:tailEnd/>
              </a:ln>
            </p:spPr>
            <p:txBody>
              <a:bodyPr lIns="82479" tIns="41239" rIns="82479" bIns="41239">
                <a:spAutoFit/>
              </a:bodyPr>
              <a:lstStyle/>
              <a:p>
                <a:pPr defTabSz="825500">
                  <a:spcBef>
                    <a:spcPct val="50000"/>
                  </a:spcBef>
                </a:pPr>
                <a:r>
                  <a:rPr lang="en-US" sz="2800">
                    <a:solidFill>
                      <a:srgbClr val="006699"/>
                    </a:solidFill>
                    <a:latin typeface="Verdana" pitchFamily="34" charset="0"/>
                  </a:rPr>
                  <a:t>    </a:t>
                </a:r>
                <a:r>
                  <a:rPr lang="en-US" sz="2800">
                    <a:solidFill>
                      <a:srgbClr val="2A5F93"/>
                    </a:solidFill>
                    <a:latin typeface="Verdana" pitchFamily="34" charset="0"/>
                  </a:rPr>
                  <a:t>Jill</a:t>
                </a:r>
                <a:r>
                  <a:rPr lang="en-US" sz="2800">
                    <a:solidFill>
                      <a:srgbClr val="2A5F93"/>
                    </a:solidFill>
                    <a:latin typeface="Eras Bold ITC" pitchFamily="34" charset="0"/>
                  </a:rPr>
                  <a:t>  </a:t>
                </a:r>
              </a:p>
            </p:txBody>
          </p:sp>
        </p:grpSp>
        <p:sp>
          <p:nvSpPr>
            <p:cNvPr id="28" name="Line 41"/>
            <p:cNvSpPr>
              <a:spLocks noChangeShapeType="1"/>
            </p:cNvSpPr>
            <p:nvPr/>
          </p:nvSpPr>
          <p:spPr bwMode="auto">
            <a:xfrm>
              <a:off x="2880" y="1824"/>
              <a:ext cx="0" cy="336"/>
            </a:xfrm>
            <a:prstGeom prst="line">
              <a:avLst/>
            </a:prstGeom>
            <a:noFill/>
            <a:ln w="9525">
              <a:solidFill>
                <a:schemeClr val="tx1"/>
              </a:solidFill>
              <a:miter lim="800000"/>
              <a:headEnd/>
              <a:tailEnd/>
            </a:ln>
          </p:spPr>
          <p:txBody>
            <a:bodyPr wrap="none"/>
            <a:lstStyle/>
            <a:p>
              <a:endParaRPr lang="en-US"/>
            </a:p>
          </p:txBody>
        </p:sp>
      </p:grpSp>
      <p:grpSp>
        <p:nvGrpSpPr>
          <p:cNvPr id="32" name="Group 63"/>
          <p:cNvGrpSpPr>
            <a:grpSpLocks/>
          </p:cNvGrpSpPr>
          <p:nvPr/>
        </p:nvGrpSpPr>
        <p:grpSpPr bwMode="auto">
          <a:xfrm>
            <a:off x="3886200" y="3352800"/>
            <a:ext cx="1397000" cy="1676400"/>
            <a:chOff x="2448" y="2112"/>
            <a:chExt cx="880" cy="1056"/>
          </a:xfrm>
        </p:grpSpPr>
        <p:pic>
          <p:nvPicPr>
            <p:cNvPr id="33" name="Picture 8" descr="MPj04022240000[1]"/>
            <p:cNvPicPr>
              <a:picLocks noChangeAspect="1" noChangeArrowheads="1"/>
            </p:cNvPicPr>
            <p:nvPr/>
          </p:nvPicPr>
          <p:blipFill>
            <a:blip r:embed="rId8"/>
            <a:srcRect t="2129" r="37207" b="45258"/>
            <a:stretch>
              <a:fillRect/>
            </a:stretch>
          </p:blipFill>
          <p:spPr bwMode="auto">
            <a:xfrm>
              <a:off x="2448" y="2576"/>
              <a:ext cx="880" cy="592"/>
            </a:xfrm>
            <a:prstGeom prst="rect">
              <a:avLst/>
            </a:prstGeom>
            <a:noFill/>
            <a:ln w="9525" algn="in">
              <a:solidFill>
                <a:srgbClr val="5C9507"/>
              </a:solidFill>
              <a:miter lim="800000"/>
              <a:headEnd/>
              <a:tailEnd/>
            </a:ln>
            <a:effectLst>
              <a:outerShdw blurRad="50800" dist="76200" dir="2700000" algn="tl" rotWithShape="0">
                <a:prstClr val="black">
                  <a:alpha val="40000"/>
                </a:prstClr>
              </a:outerShdw>
            </a:effectLst>
          </p:spPr>
        </p:pic>
        <p:sp>
          <p:nvSpPr>
            <p:cNvPr id="34" name="Line 42"/>
            <p:cNvSpPr>
              <a:spLocks noChangeShapeType="1"/>
            </p:cNvSpPr>
            <p:nvPr/>
          </p:nvSpPr>
          <p:spPr bwMode="auto">
            <a:xfrm flipV="1">
              <a:off x="2880" y="2400"/>
              <a:ext cx="0" cy="48"/>
            </a:xfrm>
            <a:prstGeom prst="line">
              <a:avLst/>
            </a:prstGeom>
            <a:noFill/>
            <a:ln w="9525">
              <a:solidFill>
                <a:schemeClr val="tx1"/>
              </a:solidFill>
              <a:miter lim="800000"/>
              <a:headEnd/>
              <a:tailEnd/>
            </a:ln>
          </p:spPr>
          <p:txBody>
            <a:bodyPr wrap="none"/>
            <a:lstStyle/>
            <a:p>
              <a:endParaRPr lang="en-US"/>
            </a:p>
          </p:txBody>
        </p:sp>
        <p:sp>
          <p:nvSpPr>
            <p:cNvPr id="35" name="Text Box 49"/>
            <p:cNvSpPr txBox="1">
              <a:spLocks noChangeArrowheads="1"/>
            </p:cNvSpPr>
            <p:nvPr/>
          </p:nvSpPr>
          <p:spPr bwMode="auto">
            <a:xfrm>
              <a:off x="2496" y="2112"/>
              <a:ext cx="768" cy="321"/>
            </a:xfrm>
            <a:prstGeom prst="rect">
              <a:avLst/>
            </a:prstGeom>
            <a:noFill/>
            <a:ln w="9525">
              <a:noFill/>
              <a:miter lim="800000"/>
              <a:headEnd/>
              <a:tailEnd/>
            </a:ln>
          </p:spPr>
          <p:txBody>
            <a:bodyPr lIns="82479" tIns="41239" rIns="82479" bIns="41239">
              <a:spAutoFit/>
            </a:bodyPr>
            <a:lstStyle/>
            <a:p>
              <a:pPr algn="ctr" defTabSz="825500">
                <a:spcBef>
                  <a:spcPct val="50000"/>
                </a:spcBef>
              </a:pPr>
              <a:r>
                <a:rPr lang="en-US" sz="2800">
                  <a:solidFill>
                    <a:srgbClr val="2A5F93"/>
                  </a:solidFill>
                  <a:latin typeface="Verdana" pitchFamily="34" charset="0"/>
                </a:rPr>
                <a:t>Paige </a:t>
              </a:r>
              <a:r>
                <a:rPr lang="en-US" sz="2800">
                  <a:solidFill>
                    <a:srgbClr val="2A5F93"/>
                  </a:solidFill>
                  <a:latin typeface="Eras Bold ITC" pitchFamily="34" charset="0"/>
                </a:rPr>
                <a:t> </a:t>
              </a:r>
            </a:p>
          </p:txBody>
        </p:sp>
        <p:sp>
          <p:nvSpPr>
            <p:cNvPr id="36" name="Line 58"/>
            <p:cNvSpPr>
              <a:spLocks noChangeShapeType="1"/>
            </p:cNvSpPr>
            <p:nvPr/>
          </p:nvSpPr>
          <p:spPr bwMode="auto">
            <a:xfrm>
              <a:off x="2880" y="2448"/>
              <a:ext cx="0" cy="96"/>
            </a:xfrm>
            <a:prstGeom prst="line">
              <a:avLst/>
            </a:prstGeom>
            <a:noFill/>
            <a:ln w="9525">
              <a:solidFill>
                <a:schemeClr val="tx1"/>
              </a:solidFill>
              <a:miter lim="800000"/>
              <a:headEnd/>
              <a:tailEnd/>
            </a:ln>
          </p:spPr>
          <p:txBody>
            <a:bodyPr wrap="none"/>
            <a:lstStyle/>
            <a:p>
              <a:endParaRPr lang="en-US"/>
            </a:p>
          </p:txBody>
        </p:sp>
      </p:grpSp>
      <p:sp>
        <p:nvSpPr>
          <p:cNvPr id="37" name="AutoShape 40"/>
          <p:cNvSpPr>
            <a:spLocks noChangeArrowheads="1"/>
          </p:cNvSpPr>
          <p:nvPr/>
        </p:nvSpPr>
        <p:spPr bwMode="auto">
          <a:xfrm>
            <a:off x="152400" y="1685925"/>
            <a:ext cx="2819400" cy="914400"/>
          </a:xfrm>
          <a:prstGeom prst="flowChartAlternateProcess">
            <a:avLst/>
          </a:prstGeom>
          <a:solidFill>
            <a:srgbClr val="21428E"/>
          </a:solidFill>
          <a:ln w="9525">
            <a:noFill/>
            <a:miter lim="800000"/>
            <a:headEnd/>
            <a:tailEnd/>
          </a:ln>
        </p:spPr>
        <p:txBody>
          <a:bodyPr wrap="none" anchor="ctr"/>
          <a:lstStyle/>
          <a:p>
            <a:pPr algn="ctr"/>
            <a:endParaRPr lang="ru-RU" sz="1600">
              <a:solidFill>
                <a:srgbClr val="21428E"/>
              </a:solidFill>
              <a:latin typeface="Arial" pitchFamily="34" charset="0"/>
            </a:endParaRPr>
          </a:p>
        </p:txBody>
      </p:sp>
      <p:sp>
        <p:nvSpPr>
          <p:cNvPr id="38" name="Rectangle 41"/>
          <p:cNvSpPr>
            <a:spLocks noChangeArrowheads="1"/>
          </p:cNvSpPr>
          <p:nvPr/>
        </p:nvSpPr>
        <p:spPr bwMode="auto">
          <a:xfrm>
            <a:off x="0" y="701675"/>
            <a:ext cx="9144000" cy="579438"/>
          </a:xfrm>
          <a:prstGeom prst="rect">
            <a:avLst/>
          </a:prstGeom>
          <a:noFill/>
          <a:ln w="9525">
            <a:noFill/>
            <a:miter lim="800000"/>
            <a:headEnd/>
            <a:tailEnd/>
          </a:ln>
        </p:spPr>
        <p:txBody>
          <a:bodyPr anchor="ctr">
            <a:spAutoFit/>
          </a:bodyPr>
          <a:lstStyle/>
          <a:p>
            <a:pPr algn="ctr" eaLnBrk="0" hangingPunct="0"/>
            <a:r>
              <a:rPr lang="en-US" sz="3200" b="1" dirty="0" err="1" smtClean="0">
                <a:solidFill>
                  <a:srgbClr val="CC2C8F"/>
                </a:solidFill>
                <a:latin typeface="Verdana" pitchFamily="34" charset="0"/>
              </a:rPr>
              <a:t>Ingresos</a:t>
            </a:r>
            <a:r>
              <a:rPr lang="en-US" sz="3200" b="1" dirty="0" smtClean="0">
                <a:solidFill>
                  <a:srgbClr val="CC2C8F"/>
                </a:solidFill>
                <a:latin typeface="Verdana" pitchFamily="34" charset="0"/>
              </a:rPr>
              <a:t> </a:t>
            </a:r>
            <a:r>
              <a:rPr lang="en-US" sz="3200" b="1" dirty="0" err="1" smtClean="0">
                <a:solidFill>
                  <a:srgbClr val="CC2C8F"/>
                </a:solidFill>
                <a:latin typeface="Verdana" pitchFamily="34" charset="0"/>
              </a:rPr>
              <a:t>residuales</a:t>
            </a:r>
            <a:endParaRPr lang="en-US" sz="2800" b="1" dirty="0">
              <a:solidFill>
                <a:srgbClr val="CC2C8F"/>
              </a:solidFill>
              <a:latin typeface="Verdana" pitchFamily="34" charset="0"/>
            </a:endParaRPr>
          </a:p>
        </p:txBody>
      </p:sp>
      <p:sp>
        <p:nvSpPr>
          <p:cNvPr id="39" name="Rectangle 42"/>
          <p:cNvSpPr>
            <a:spLocks noChangeArrowheads="1"/>
          </p:cNvSpPr>
          <p:nvPr/>
        </p:nvSpPr>
        <p:spPr bwMode="auto">
          <a:xfrm>
            <a:off x="215900" y="1712913"/>
            <a:ext cx="2847254" cy="830997"/>
          </a:xfrm>
          <a:prstGeom prst="rect">
            <a:avLst/>
          </a:prstGeom>
          <a:noFill/>
          <a:ln w="9525">
            <a:noFill/>
            <a:miter lim="800000"/>
            <a:headEnd/>
            <a:tailEnd/>
          </a:ln>
        </p:spPr>
        <p:txBody>
          <a:bodyPr wrap="none" anchor="ctr">
            <a:spAutoFit/>
          </a:bodyPr>
          <a:lstStyle/>
          <a:p>
            <a:pPr eaLnBrk="0" hangingPunct="0"/>
            <a:r>
              <a:rPr lang="en-US" sz="1600" b="1" dirty="0" err="1" smtClean="0">
                <a:solidFill>
                  <a:schemeClr val="bg1"/>
                </a:solidFill>
                <a:latin typeface="Verdana" pitchFamily="34" charset="0"/>
              </a:rPr>
              <a:t>Estructura</a:t>
            </a:r>
            <a:r>
              <a:rPr lang="en-US" sz="1600" b="1" dirty="0" smtClean="0">
                <a:solidFill>
                  <a:schemeClr val="bg1"/>
                </a:solidFill>
                <a:latin typeface="Verdana" pitchFamily="34" charset="0"/>
              </a:rPr>
              <a:t> </a:t>
            </a:r>
            <a:r>
              <a:rPr lang="en-US" sz="1600" b="1" dirty="0" err="1" smtClean="0">
                <a:solidFill>
                  <a:schemeClr val="bg1"/>
                </a:solidFill>
                <a:latin typeface="Verdana" pitchFamily="34" charset="0"/>
              </a:rPr>
              <a:t>matriz</a:t>
            </a:r>
            <a:r>
              <a:rPr lang="en-US" sz="1600" b="1" dirty="0" smtClean="0">
                <a:solidFill>
                  <a:schemeClr val="bg1"/>
                </a:solidFill>
                <a:latin typeface="Verdana" pitchFamily="34" charset="0"/>
              </a:rPr>
              <a:t> </a:t>
            </a:r>
          </a:p>
          <a:p>
            <a:pPr eaLnBrk="0" hangingPunct="0"/>
            <a:r>
              <a:rPr lang="en-US" sz="1600" b="1" dirty="0" smtClean="0">
                <a:solidFill>
                  <a:schemeClr val="bg1"/>
                </a:solidFill>
                <a:latin typeface="Verdana" pitchFamily="34" charset="0"/>
              </a:rPr>
              <a:t>mientras se </a:t>
            </a:r>
            <a:r>
              <a:rPr lang="en-US" sz="1600" b="1" dirty="0" err="1" smtClean="0">
                <a:solidFill>
                  <a:schemeClr val="bg1"/>
                </a:solidFill>
                <a:latin typeface="Verdana" pitchFamily="34" charset="0"/>
              </a:rPr>
              <a:t>patrocinan</a:t>
            </a:r>
            <a:endParaRPr lang="en-US" sz="1600" b="1" dirty="0" smtClean="0">
              <a:solidFill>
                <a:schemeClr val="bg1"/>
              </a:solidFill>
              <a:latin typeface="Verdana" pitchFamily="34" charset="0"/>
            </a:endParaRPr>
          </a:p>
          <a:p>
            <a:pPr eaLnBrk="0" hangingPunct="0"/>
            <a:r>
              <a:rPr lang="en-US" sz="1600" b="1" dirty="0" smtClean="0">
                <a:solidFill>
                  <a:schemeClr val="bg1"/>
                </a:solidFill>
                <a:latin typeface="Verdana" pitchFamily="34" charset="0"/>
              </a:rPr>
              <a:t> las </a:t>
            </a:r>
            <a:r>
              <a:rPr lang="en-US" sz="1600" b="1" dirty="0" err="1" smtClean="0">
                <a:solidFill>
                  <a:schemeClr val="bg1"/>
                </a:solidFill>
                <a:latin typeface="Verdana" pitchFamily="34" charset="0"/>
              </a:rPr>
              <a:t>tablas</a:t>
            </a:r>
            <a:endParaRPr lang="en-US" sz="1600" b="1" dirty="0">
              <a:solidFill>
                <a:schemeClr val="bg1"/>
              </a:solidFill>
              <a:latin typeface="Verdana" pitchFamily="34" charset="0"/>
            </a:endParaRPr>
          </a:p>
        </p:txBody>
      </p:sp>
      <p:pic>
        <p:nvPicPr>
          <p:cNvPr id="40" name="Picture 43" descr="logo"/>
          <p:cNvPicPr preferRelativeResize="0">
            <a:picLocks noChangeArrowheads="1"/>
          </p:cNvPicPr>
          <p:nvPr/>
        </p:nvPicPr>
        <p:blipFill>
          <a:blip r:embed="rId9"/>
          <a:srcRect/>
          <a:stretch>
            <a:fillRect/>
          </a:stretch>
        </p:blipFill>
        <p:spPr bwMode="auto">
          <a:xfrm>
            <a:off x="6553200" y="0"/>
            <a:ext cx="2595563" cy="77628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linds(horizontal)">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ppt_x"/>
                                          </p:val>
                                        </p:tav>
                                        <p:tav tm="100000">
                                          <p:val>
                                            <p:strVal val="#ppt_x"/>
                                          </p:val>
                                        </p:tav>
                                      </p:tavLst>
                                    </p:anim>
                                    <p:anim calcmode="lin" valueType="num">
                                      <p:cBhvr additive="base">
                                        <p:cTn id="4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ppt_x"/>
                                          </p:val>
                                        </p:tav>
                                        <p:tav tm="100000">
                                          <p:val>
                                            <p:strVal val="#ppt_x"/>
                                          </p:val>
                                        </p:tav>
                                      </p:tavLst>
                                    </p:anim>
                                    <p:anim calcmode="lin" valueType="num">
                                      <p:cBhvr additive="base">
                                        <p:cTn id="6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blinds(horizontal)">
                                      <p:cBhvr>
                                        <p:cTn id="69" dur="50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additive="base">
                                        <p:cTn id="74" dur="500" fill="hold"/>
                                        <p:tgtEl>
                                          <p:spTgt spid="11"/>
                                        </p:tgtEl>
                                        <p:attrNameLst>
                                          <p:attrName>ppt_x</p:attrName>
                                        </p:attrNameLst>
                                      </p:cBhvr>
                                      <p:tavLst>
                                        <p:tav tm="0">
                                          <p:val>
                                            <p:strVal val="#ppt_x"/>
                                          </p:val>
                                        </p:tav>
                                        <p:tav tm="100000">
                                          <p:val>
                                            <p:strVal val="#ppt_x"/>
                                          </p:val>
                                        </p:tav>
                                      </p:tavLst>
                                    </p:anim>
                                    <p:anim calcmode="lin" valueType="num">
                                      <p:cBhvr additive="base">
                                        <p:cTn id="7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0" y="1238250"/>
            <a:ext cx="9144000" cy="552450"/>
          </a:xfrm>
          <a:prstGeom prst="rect">
            <a:avLst/>
          </a:prstGeom>
          <a:noFill/>
          <a:ln w="9525">
            <a:noFill/>
            <a:miter lim="800000"/>
            <a:headEnd/>
            <a:tailEnd/>
          </a:ln>
        </p:spPr>
        <p:txBody>
          <a:bodyPr anchor="ctr">
            <a:spAutoFit/>
          </a:bodyPr>
          <a:lstStyle/>
          <a:p>
            <a:pPr algn="ctr" eaLnBrk="0" hangingPunct="0"/>
            <a:r>
              <a:rPr lang="en-US" sz="2200" b="1" i="1" dirty="0" err="1" smtClean="0">
                <a:solidFill>
                  <a:srgbClr val="FF66CC"/>
                </a:solidFill>
                <a:latin typeface="Verdana" pitchFamily="34" charset="0"/>
              </a:rPr>
              <a:t>Equipo</a:t>
            </a:r>
            <a:r>
              <a:rPr lang="en-US" sz="2200" b="1" i="1" dirty="0" smtClean="0">
                <a:solidFill>
                  <a:srgbClr val="FF66CC"/>
                </a:solidFill>
                <a:latin typeface="Verdana" pitchFamily="34" charset="0"/>
              </a:rPr>
              <a:t> de </a:t>
            </a:r>
            <a:r>
              <a:rPr lang="en-US" sz="2200" b="1" i="1" dirty="0" err="1" smtClean="0">
                <a:solidFill>
                  <a:srgbClr val="FF66CC"/>
                </a:solidFill>
                <a:latin typeface="Verdana" pitchFamily="34" charset="0"/>
              </a:rPr>
              <a:t>apalancamiento</a:t>
            </a:r>
            <a:r>
              <a:rPr lang="en-US" sz="2200" b="1" i="1" dirty="0" smtClean="0">
                <a:solidFill>
                  <a:srgbClr val="FF66CC"/>
                </a:solidFill>
                <a:latin typeface="Verdana" pitchFamily="34" charset="0"/>
              </a:rPr>
              <a:t> </a:t>
            </a:r>
            <a:r>
              <a:rPr lang="en-US" sz="3000" b="1" dirty="0" err="1" smtClean="0">
                <a:solidFill>
                  <a:srgbClr val="FF66CC"/>
                </a:solidFill>
                <a:latin typeface="Verdana" pitchFamily="34" charset="0"/>
              </a:rPr>
              <a:t>Generando</a:t>
            </a:r>
            <a:r>
              <a:rPr lang="en-US" sz="3000" b="1" dirty="0" smtClean="0">
                <a:solidFill>
                  <a:srgbClr val="FF66CC"/>
                </a:solidFill>
                <a:latin typeface="Verdana" pitchFamily="34" charset="0"/>
              </a:rPr>
              <a:t> </a:t>
            </a:r>
            <a:r>
              <a:rPr lang="en-US" sz="3000" b="1" dirty="0" err="1" smtClean="0">
                <a:solidFill>
                  <a:srgbClr val="FF66CC"/>
                </a:solidFill>
                <a:latin typeface="Verdana" pitchFamily="34" charset="0"/>
              </a:rPr>
              <a:t>ingresos</a:t>
            </a:r>
            <a:r>
              <a:rPr lang="en-US" sz="2800" b="1" dirty="0" smtClean="0">
                <a:latin typeface="Verdana" pitchFamily="34" charset="0"/>
              </a:rPr>
              <a:t> </a:t>
            </a:r>
            <a:endParaRPr lang="en-US" sz="2800" b="1" dirty="0">
              <a:latin typeface="Verdana" pitchFamily="34" charset="0"/>
            </a:endParaRPr>
          </a:p>
        </p:txBody>
      </p:sp>
      <p:sp>
        <p:nvSpPr>
          <p:cNvPr id="6" name="Rectangle 4"/>
          <p:cNvSpPr>
            <a:spLocks noChangeArrowheads="1"/>
          </p:cNvSpPr>
          <p:nvPr/>
        </p:nvSpPr>
        <p:spPr bwMode="auto">
          <a:xfrm>
            <a:off x="1511300" y="2424113"/>
            <a:ext cx="6156325" cy="2613023"/>
          </a:xfrm>
          <a:prstGeom prst="rect">
            <a:avLst/>
          </a:prstGeom>
          <a:noFill/>
          <a:ln w="9525">
            <a:noFill/>
            <a:miter lim="800000"/>
            <a:headEnd/>
            <a:tailEnd/>
          </a:ln>
        </p:spPr>
        <p:txBody>
          <a:bodyPr anchor="ctr">
            <a:spAutoFit/>
          </a:bodyPr>
          <a:lstStyle/>
          <a:p>
            <a:pPr algn="just">
              <a:lnSpc>
                <a:spcPct val="130000"/>
              </a:lnSpc>
              <a:buClr>
                <a:srgbClr val="FF66CC"/>
              </a:buClr>
              <a:buSzPct val="140000"/>
            </a:pPr>
            <a:r>
              <a:rPr lang="en-US" dirty="0" err="1" smtClean="0">
                <a:solidFill>
                  <a:schemeClr val="bg2"/>
                </a:solidFill>
                <a:latin typeface="Verdana" pitchFamily="34" charset="0"/>
              </a:rPr>
              <a:t>Usted</a:t>
            </a:r>
            <a:r>
              <a:rPr lang="en-US" dirty="0" smtClean="0">
                <a:solidFill>
                  <a:schemeClr val="bg2"/>
                </a:solidFill>
                <a:latin typeface="Verdana" pitchFamily="34" charset="0"/>
              </a:rPr>
              <a:t> </a:t>
            </a:r>
            <a:r>
              <a:rPr lang="en-US" dirty="0" err="1" smtClean="0">
                <a:solidFill>
                  <a:schemeClr val="bg2"/>
                </a:solidFill>
                <a:latin typeface="Verdana" pitchFamily="34" charset="0"/>
              </a:rPr>
              <a:t>comienza</a:t>
            </a:r>
            <a:r>
              <a:rPr lang="en-US" dirty="0" smtClean="0">
                <a:solidFill>
                  <a:schemeClr val="bg2"/>
                </a:solidFill>
                <a:latin typeface="Verdana" pitchFamily="34" charset="0"/>
              </a:rPr>
              <a:t> </a:t>
            </a:r>
            <a:r>
              <a:rPr lang="en-US" dirty="0" err="1" smtClean="0">
                <a:solidFill>
                  <a:schemeClr val="bg2"/>
                </a:solidFill>
                <a:latin typeface="Verdana" pitchFamily="34" charset="0"/>
              </a:rPr>
              <a:t>ganando</a:t>
            </a:r>
            <a:r>
              <a:rPr lang="en-US" dirty="0" smtClean="0">
                <a:solidFill>
                  <a:schemeClr val="bg2"/>
                </a:solidFill>
                <a:latin typeface="Verdana" pitchFamily="34" charset="0"/>
              </a:rPr>
              <a:t> un 3% del </a:t>
            </a:r>
            <a:r>
              <a:rPr lang="en-US" dirty="0" err="1" smtClean="0">
                <a:solidFill>
                  <a:schemeClr val="bg2"/>
                </a:solidFill>
                <a:latin typeface="Verdana" pitchFamily="34" charset="0"/>
              </a:rPr>
              <a:t>ingreso</a:t>
            </a:r>
            <a:r>
              <a:rPr lang="en-US" dirty="0" smtClean="0">
                <a:solidFill>
                  <a:schemeClr val="bg2"/>
                </a:solidFill>
                <a:latin typeface="Verdana" pitchFamily="34" charset="0"/>
              </a:rPr>
              <a:t> </a:t>
            </a:r>
            <a:r>
              <a:rPr lang="en-US" dirty="0" err="1" smtClean="0">
                <a:solidFill>
                  <a:schemeClr val="bg2"/>
                </a:solidFill>
                <a:latin typeface="Verdana" pitchFamily="34" charset="0"/>
              </a:rPr>
              <a:t>grupal</a:t>
            </a:r>
            <a:r>
              <a:rPr lang="en-US" dirty="0" smtClean="0">
                <a:solidFill>
                  <a:schemeClr val="bg2"/>
                </a:solidFill>
                <a:latin typeface="Verdana" pitchFamily="34" charset="0"/>
              </a:rPr>
              <a:t> </a:t>
            </a:r>
            <a:r>
              <a:rPr lang="en-US" dirty="0" err="1" smtClean="0">
                <a:solidFill>
                  <a:schemeClr val="bg2"/>
                </a:solidFill>
                <a:latin typeface="Verdana" pitchFamily="34" charset="0"/>
              </a:rPr>
              <a:t>proveniente</a:t>
            </a:r>
            <a:r>
              <a:rPr lang="en-US" dirty="0" smtClean="0">
                <a:solidFill>
                  <a:schemeClr val="bg2"/>
                </a:solidFill>
                <a:latin typeface="Verdana" pitchFamily="34" charset="0"/>
              </a:rPr>
              <a:t> de las </a:t>
            </a:r>
            <a:r>
              <a:rPr lang="en-US" dirty="0" err="1" smtClean="0">
                <a:solidFill>
                  <a:schemeClr val="bg2"/>
                </a:solidFill>
                <a:latin typeface="Verdana" pitchFamily="34" charset="0"/>
              </a:rPr>
              <a:t>ventas</a:t>
            </a:r>
            <a:r>
              <a:rPr lang="en-US" dirty="0" smtClean="0">
                <a:solidFill>
                  <a:schemeClr val="bg2"/>
                </a:solidFill>
                <a:latin typeface="Verdana" pitchFamily="34" charset="0"/>
              </a:rPr>
              <a:t> </a:t>
            </a:r>
            <a:r>
              <a:rPr lang="en-US" dirty="0" err="1" smtClean="0">
                <a:solidFill>
                  <a:schemeClr val="bg2"/>
                </a:solidFill>
                <a:latin typeface="Verdana" pitchFamily="34" charset="0"/>
              </a:rPr>
              <a:t>que</a:t>
            </a:r>
            <a:r>
              <a:rPr lang="en-US" dirty="0" smtClean="0">
                <a:solidFill>
                  <a:schemeClr val="bg2"/>
                </a:solidFill>
                <a:latin typeface="Verdana" pitchFamily="34" charset="0"/>
              </a:rPr>
              <a:t> se </a:t>
            </a:r>
            <a:r>
              <a:rPr lang="en-US" dirty="0" err="1" smtClean="0">
                <a:solidFill>
                  <a:schemeClr val="bg2"/>
                </a:solidFill>
                <a:latin typeface="Verdana" pitchFamily="34" charset="0"/>
              </a:rPr>
              <a:t>producen</a:t>
            </a:r>
            <a:r>
              <a:rPr lang="en-US" dirty="0" smtClean="0">
                <a:solidFill>
                  <a:schemeClr val="bg2"/>
                </a:solidFill>
                <a:latin typeface="Verdana" pitchFamily="34" charset="0"/>
              </a:rPr>
              <a:t> en su red </a:t>
            </a:r>
            <a:r>
              <a:rPr lang="en-US" dirty="0" err="1" smtClean="0">
                <a:solidFill>
                  <a:schemeClr val="bg2"/>
                </a:solidFill>
                <a:latin typeface="Verdana" pitchFamily="34" charset="0"/>
              </a:rPr>
              <a:t>ya</a:t>
            </a:r>
            <a:r>
              <a:rPr lang="en-US" dirty="0" smtClean="0">
                <a:solidFill>
                  <a:schemeClr val="bg2"/>
                </a:solidFill>
                <a:latin typeface="Verdana" pitchFamily="34" charset="0"/>
              </a:rPr>
              <a:t> </a:t>
            </a:r>
            <a:r>
              <a:rPr lang="en-US" dirty="0" err="1" smtClean="0">
                <a:solidFill>
                  <a:schemeClr val="bg2"/>
                </a:solidFill>
                <a:latin typeface="Verdana" pitchFamily="34" charset="0"/>
              </a:rPr>
              <a:t>existente</a:t>
            </a:r>
            <a:r>
              <a:rPr lang="en-US" dirty="0" smtClean="0">
                <a:solidFill>
                  <a:schemeClr val="bg2"/>
                </a:solidFill>
                <a:latin typeface="Verdana" pitchFamily="34" charset="0"/>
              </a:rPr>
              <a:t>. El </a:t>
            </a:r>
            <a:r>
              <a:rPr lang="en-US" dirty="0" err="1" smtClean="0">
                <a:solidFill>
                  <a:schemeClr val="bg2"/>
                </a:solidFill>
                <a:latin typeface="Verdana" pitchFamily="34" charset="0"/>
              </a:rPr>
              <a:t>ingreso</a:t>
            </a:r>
            <a:r>
              <a:rPr lang="en-US" dirty="0" smtClean="0">
                <a:solidFill>
                  <a:schemeClr val="bg2"/>
                </a:solidFill>
                <a:latin typeface="Verdana" pitchFamily="34" charset="0"/>
              </a:rPr>
              <a:t> residual </a:t>
            </a:r>
            <a:r>
              <a:rPr lang="en-US" dirty="0" err="1" smtClean="0">
                <a:solidFill>
                  <a:schemeClr val="bg2"/>
                </a:solidFill>
                <a:latin typeface="Verdana" pitchFamily="34" charset="0"/>
              </a:rPr>
              <a:t>es</a:t>
            </a:r>
            <a:r>
              <a:rPr lang="en-US" dirty="0" smtClean="0">
                <a:solidFill>
                  <a:schemeClr val="bg2"/>
                </a:solidFill>
                <a:latin typeface="Verdana" pitchFamily="34" charset="0"/>
              </a:rPr>
              <a:t> </a:t>
            </a:r>
            <a:r>
              <a:rPr lang="en-US" dirty="0" err="1" smtClean="0">
                <a:solidFill>
                  <a:schemeClr val="bg2"/>
                </a:solidFill>
                <a:latin typeface="Verdana" pitchFamily="34" charset="0"/>
              </a:rPr>
              <a:t>diferente</a:t>
            </a:r>
            <a:r>
              <a:rPr lang="en-US" dirty="0" smtClean="0">
                <a:solidFill>
                  <a:schemeClr val="bg2"/>
                </a:solidFill>
                <a:latin typeface="Verdana" pitchFamily="34" charset="0"/>
              </a:rPr>
              <a:t> a los </a:t>
            </a:r>
            <a:r>
              <a:rPr lang="en-US" dirty="0" err="1" smtClean="0">
                <a:solidFill>
                  <a:schemeClr val="bg2"/>
                </a:solidFill>
                <a:latin typeface="Verdana" pitchFamily="34" charset="0"/>
              </a:rPr>
              <a:t>pagos</a:t>
            </a:r>
            <a:r>
              <a:rPr lang="en-US" dirty="0" smtClean="0">
                <a:solidFill>
                  <a:schemeClr val="bg2"/>
                </a:solidFill>
                <a:latin typeface="Verdana" pitchFamily="34" charset="0"/>
              </a:rPr>
              <a:t> del </a:t>
            </a:r>
            <a:r>
              <a:rPr lang="en-US" dirty="0" err="1" smtClean="0">
                <a:solidFill>
                  <a:schemeClr val="bg2"/>
                </a:solidFill>
                <a:latin typeface="Verdana" pitchFamily="34" charset="0"/>
              </a:rPr>
              <a:t>Tablero</a:t>
            </a:r>
            <a:r>
              <a:rPr lang="en-US" dirty="0" smtClean="0">
                <a:solidFill>
                  <a:schemeClr val="bg2"/>
                </a:solidFill>
                <a:latin typeface="Verdana" pitchFamily="34" charset="0"/>
              </a:rPr>
              <a:t> y se </a:t>
            </a:r>
            <a:r>
              <a:rPr lang="en-US" dirty="0" err="1" smtClean="0">
                <a:solidFill>
                  <a:schemeClr val="bg2"/>
                </a:solidFill>
                <a:latin typeface="Verdana" pitchFamily="34" charset="0"/>
              </a:rPr>
              <a:t>activa</a:t>
            </a:r>
            <a:r>
              <a:rPr lang="en-US" dirty="0" smtClean="0">
                <a:solidFill>
                  <a:schemeClr val="bg2"/>
                </a:solidFill>
                <a:latin typeface="Verdana" pitchFamily="34" charset="0"/>
              </a:rPr>
              <a:t> </a:t>
            </a:r>
            <a:r>
              <a:rPr lang="en-US" dirty="0" err="1" smtClean="0">
                <a:solidFill>
                  <a:schemeClr val="bg2"/>
                </a:solidFill>
                <a:latin typeface="Verdana" pitchFamily="34" charset="0"/>
              </a:rPr>
              <a:t>cuando</a:t>
            </a:r>
            <a:r>
              <a:rPr lang="en-US" dirty="0" smtClean="0">
                <a:solidFill>
                  <a:schemeClr val="bg2"/>
                </a:solidFill>
                <a:latin typeface="Verdana" pitchFamily="34" charset="0"/>
              </a:rPr>
              <a:t> </a:t>
            </a:r>
            <a:r>
              <a:rPr lang="en-US" dirty="0" err="1" smtClean="0">
                <a:solidFill>
                  <a:schemeClr val="bg2"/>
                </a:solidFill>
                <a:latin typeface="Verdana" pitchFamily="34" charset="0"/>
              </a:rPr>
              <a:t>cicla</a:t>
            </a:r>
            <a:r>
              <a:rPr lang="en-US" dirty="0" smtClean="0">
                <a:solidFill>
                  <a:schemeClr val="bg2"/>
                </a:solidFill>
                <a:latin typeface="Verdana" pitchFamily="34" charset="0"/>
              </a:rPr>
              <a:t> en el </a:t>
            </a:r>
            <a:r>
              <a:rPr lang="en-US" dirty="0" err="1" smtClean="0">
                <a:solidFill>
                  <a:schemeClr val="bg2"/>
                </a:solidFill>
                <a:latin typeface="Verdana" pitchFamily="34" charset="0"/>
              </a:rPr>
              <a:t>Tablero</a:t>
            </a:r>
            <a:r>
              <a:rPr lang="en-US" dirty="0" smtClean="0">
                <a:solidFill>
                  <a:schemeClr val="bg2"/>
                </a:solidFill>
                <a:latin typeface="Verdana" pitchFamily="34" charset="0"/>
              </a:rPr>
              <a:t> del </a:t>
            </a:r>
            <a:r>
              <a:rPr lang="en-US" dirty="0" err="1" smtClean="0">
                <a:solidFill>
                  <a:schemeClr val="bg2"/>
                </a:solidFill>
                <a:latin typeface="Verdana" pitchFamily="34" charset="0"/>
              </a:rPr>
              <a:t>Viajero</a:t>
            </a:r>
            <a:r>
              <a:rPr lang="en-US" dirty="0" smtClean="0">
                <a:solidFill>
                  <a:schemeClr val="bg2"/>
                </a:solidFill>
                <a:latin typeface="Verdana" pitchFamily="34" charset="0"/>
              </a:rPr>
              <a:t> </a:t>
            </a:r>
            <a:r>
              <a:rPr lang="en-US" dirty="0" err="1" smtClean="0">
                <a:solidFill>
                  <a:schemeClr val="bg2"/>
                </a:solidFill>
                <a:latin typeface="Verdana" pitchFamily="34" charset="0"/>
              </a:rPr>
              <a:t>por</a:t>
            </a:r>
            <a:r>
              <a:rPr lang="en-US" dirty="0" smtClean="0">
                <a:solidFill>
                  <a:schemeClr val="bg2"/>
                </a:solidFill>
                <a:latin typeface="Verdana" pitchFamily="34" charset="0"/>
              </a:rPr>
              <a:t> </a:t>
            </a:r>
            <a:r>
              <a:rPr lang="en-US" dirty="0" err="1" smtClean="0">
                <a:solidFill>
                  <a:schemeClr val="bg2"/>
                </a:solidFill>
                <a:latin typeface="Verdana" pitchFamily="34" charset="0"/>
              </a:rPr>
              <a:t>primera</a:t>
            </a:r>
            <a:r>
              <a:rPr lang="en-US" dirty="0" smtClean="0">
                <a:solidFill>
                  <a:schemeClr val="bg2"/>
                </a:solidFill>
                <a:latin typeface="Verdana" pitchFamily="34" charset="0"/>
              </a:rPr>
              <a:t> </a:t>
            </a:r>
            <a:r>
              <a:rPr lang="en-US" dirty="0" err="1" smtClean="0">
                <a:solidFill>
                  <a:schemeClr val="bg2"/>
                </a:solidFill>
                <a:latin typeface="Verdana" pitchFamily="34" charset="0"/>
              </a:rPr>
              <a:t>vez</a:t>
            </a:r>
            <a:r>
              <a:rPr lang="en-US" dirty="0" smtClean="0">
                <a:solidFill>
                  <a:schemeClr val="bg2"/>
                </a:solidFill>
                <a:latin typeface="Verdana" pitchFamily="34" charset="0"/>
              </a:rPr>
              <a:t>. </a:t>
            </a:r>
          </a:p>
          <a:p>
            <a:pPr algn="just">
              <a:lnSpc>
                <a:spcPct val="130000"/>
              </a:lnSpc>
            </a:pPr>
            <a:endParaRPr lang="en-US" dirty="0">
              <a:solidFill>
                <a:schemeClr val="bg2"/>
              </a:solidFill>
              <a:latin typeface="Verdana" pitchFamily="34" charset="0"/>
            </a:endParaRPr>
          </a:p>
          <a:p>
            <a:pPr algn="just">
              <a:lnSpc>
                <a:spcPct val="130000"/>
              </a:lnSpc>
              <a:buClr>
                <a:srgbClr val="FF66CC"/>
              </a:buClr>
              <a:buSzPct val="140000"/>
            </a:pPr>
            <a:r>
              <a:rPr lang="en-US" dirty="0" err="1" smtClean="0">
                <a:solidFill>
                  <a:schemeClr val="bg2"/>
                </a:solidFill>
                <a:latin typeface="Verdana" pitchFamily="34" charset="0"/>
              </a:rPr>
              <a:t>Esta</a:t>
            </a:r>
            <a:r>
              <a:rPr lang="en-US" dirty="0" smtClean="0">
                <a:solidFill>
                  <a:schemeClr val="bg2"/>
                </a:solidFill>
                <a:latin typeface="Verdana" pitchFamily="34" charset="0"/>
              </a:rPr>
              <a:t> </a:t>
            </a:r>
            <a:r>
              <a:rPr lang="en-US" dirty="0" err="1" smtClean="0">
                <a:solidFill>
                  <a:schemeClr val="bg2"/>
                </a:solidFill>
                <a:latin typeface="Verdana" pitchFamily="34" charset="0"/>
              </a:rPr>
              <a:t>comisión</a:t>
            </a:r>
            <a:r>
              <a:rPr lang="en-US" dirty="0" smtClean="0">
                <a:solidFill>
                  <a:schemeClr val="bg2"/>
                </a:solidFill>
                <a:latin typeface="Verdana" pitchFamily="34" charset="0"/>
              </a:rPr>
              <a:t> </a:t>
            </a:r>
            <a:r>
              <a:rPr lang="en-US" dirty="0" err="1" smtClean="0">
                <a:solidFill>
                  <a:schemeClr val="bg2"/>
                </a:solidFill>
                <a:latin typeface="Verdana" pitchFamily="34" charset="0"/>
              </a:rPr>
              <a:t>sube</a:t>
            </a:r>
            <a:r>
              <a:rPr lang="en-US" dirty="0" smtClean="0">
                <a:solidFill>
                  <a:schemeClr val="bg2"/>
                </a:solidFill>
                <a:latin typeface="Verdana" pitchFamily="34" charset="0"/>
              </a:rPr>
              <a:t> </a:t>
            </a:r>
            <a:r>
              <a:rPr lang="en-US" dirty="0" err="1" smtClean="0">
                <a:solidFill>
                  <a:schemeClr val="bg2"/>
                </a:solidFill>
                <a:latin typeface="Verdana" pitchFamily="34" charset="0"/>
              </a:rPr>
              <a:t>hasta</a:t>
            </a:r>
            <a:r>
              <a:rPr lang="en-US" dirty="0" smtClean="0">
                <a:solidFill>
                  <a:schemeClr val="bg2"/>
                </a:solidFill>
                <a:latin typeface="Verdana" pitchFamily="34" charset="0"/>
              </a:rPr>
              <a:t> el 10% a </a:t>
            </a:r>
            <a:r>
              <a:rPr lang="en-US" dirty="0" err="1" smtClean="0">
                <a:solidFill>
                  <a:schemeClr val="bg2"/>
                </a:solidFill>
                <a:latin typeface="Verdana" pitchFamily="34" charset="0"/>
              </a:rPr>
              <a:t>medida</a:t>
            </a:r>
            <a:r>
              <a:rPr lang="en-US" dirty="0" smtClean="0">
                <a:solidFill>
                  <a:schemeClr val="bg2"/>
                </a:solidFill>
                <a:latin typeface="Verdana" pitchFamily="34" charset="0"/>
              </a:rPr>
              <a:t> </a:t>
            </a:r>
            <a:r>
              <a:rPr lang="en-US" dirty="0" err="1" smtClean="0">
                <a:solidFill>
                  <a:schemeClr val="bg2"/>
                </a:solidFill>
                <a:latin typeface="Verdana" pitchFamily="34" charset="0"/>
              </a:rPr>
              <a:t>que</a:t>
            </a:r>
            <a:r>
              <a:rPr lang="en-US" dirty="0" smtClean="0">
                <a:solidFill>
                  <a:schemeClr val="bg2"/>
                </a:solidFill>
                <a:latin typeface="Verdana" pitchFamily="34" charset="0"/>
              </a:rPr>
              <a:t> </a:t>
            </a:r>
            <a:r>
              <a:rPr lang="en-US" dirty="0" err="1" smtClean="0">
                <a:solidFill>
                  <a:schemeClr val="bg2"/>
                </a:solidFill>
                <a:latin typeface="Verdana" pitchFamily="34" charset="0"/>
              </a:rPr>
              <a:t>avanza</a:t>
            </a:r>
            <a:r>
              <a:rPr lang="en-US" dirty="0" smtClean="0">
                <a:solidFill>
                  <a:schemeClr val="bg2"/>
                </a:solidFill>
                <a:latin typeface="Verdana" pitchFamily="34" charset="0"/>
              </a:rPr>
              <a:t> a </a:t>
            </a:r>
            <a:r>
              <a:rPr lang="en-US" dirty="0" err="1" smtClean="0">
                <a:solidFill>
                  <a:schemeClr val="bg2"/>
                </a:solidFill>
                <a:latin typeface="Verdana" pitchFamily="34" charset="0"/>
              </a:rPr>
              <a:t>través</a:t>
            </a:r>
            <a:r>
              <a:rPr lang="en-US" dirty="0" smtClean="0">
                <a:solidFill>
                  <a:schemeClr val="bg2"/>
                </a:solidFill>
                <a:latin typeface="Verdana" pitchFamily="34" charset="0"/>
              </a:rPr>
              <a:t> de los </a:t>
            </a:r>
            <a:r>
              <a:rPr lang="en-US" dirty="0" err="1" smtClean="0">
                <a:solidFill>
                  <a:schemeClr val="bg2"/>
                </a:solidFill>
                <a:latin typeface="Verdana" pitchFamily="34" charset="0"/>
              </a:rPr>
              <a:t>diferentes</a:t>
            </a:r>
            <a:r>
              <a:rPr lang="en-US" dirty="0" smtClean="0">
                <a:solidFill>
                  <a:schemeClr val="bg2"/>
                </a:solidFill>
                <a:latin typeface="Verdana" pitchFamily="34" charset="0"/>
              </a:rPr>
              <a:t> </a:t>
            </a:r>
            <a:r>
              <a:rPr lang="en-US" dirty="0" err="1" smtClean="0">
                <a:solidFill>
                  <a:schemeClr val="bg2"/>
                </a:solidFill>
                <a:latin typeface="Verdana" pitchFamily="34" charset="0"/>
              </a:rPr>
              <a:t>rangos</a:t>
            </a:r>
            <a:r>
              <a:rPr lang="en-US" dirty="0" smtClean="0">
                <a:solidFill>
                  <a:schemeClr val="bg2"/>
                </a:solidFill>
                <a:latin typeface="Verdana" pitchFamily="34" charset="0"/>
              </a:rPr>
              <a:t> del plan de </a:t>
            </a:r>
            <a:r>
              <a:rPr lang="en-US" dirty="0" err="1" smtClean="0">
                <a:solidFill>
                  <a:schemeClr val="bg2"/>
                </a:solidFill>
                <a:latin typeface="Verdana" pitchFamily="34" charset="0"/>
              </a:rPr>
              <a:t>compensación</a:t>
            </a:r>
            <a:r>
              <a:rPr lang="en-US" dirty="0" smtClean="0">
                <a:solidFill>
                  <a:schemeClr val="bg2"/>
                </a:solidFill>
                <a:latin typeface="Verdana" pitchFamily="34" charset="0"/>
              </a:rPr>
              <a:t>. </a:t>
            </a:r>
          </a:p>
          <a:p>
            <a:pPr algn="just">
              <a:lnSpc>
                <a:spcPct val="130000"/>
              </a:lnSpc>
              <a:buClr>
                <a:srgbClr val="FF66CC"/>
              </a:buClr>
              <a:buSzPct val="140000"/>
            </a:pPr>
            <a:endParaRPr lang="en-US" dirty="0" smtClean="0">
              <a:solidFill>
                <a:schemeClr val="bg2"/>
              </a:solidFill>
              <a:latin typeface="Verdana" pitchFamily="34" charset="0"/>
            </a:endParaRPr>
          </a:p>
          <a:p>
            <a:pPr algn="just">
              <a:lnSpc>
                <a:spcPct val="130000"/>
              </a:lnSpc>
              <a:buClr>
                <a:srgbClr val="FF66CC"/>
              </a:buClr>
              <a:buSzPct val="140000"/>
            </a:pPr>
            <a:endParaRPr lang="en-US" dirty="0">
              <a:solidFill>
                <a:schemeClr val="bg2"/>
              </a:solidFill>
              <a:latin typeface="Verdana" pitchFamily="34" charset="0"/>
            </a:endParaRPr>
          </a:p>
        </p:txBody>
      </p:sp>
      <p:pic>
        <p:nvPicPr>
          <p:cNvPr id="7" name="Picture 7" descr="tick-icon"/>
          <p:cNvPicPr>
            <a:picLocks noGrp="1" noChangeAspect="1" noChangeArrowheads="1"/>
          </p:cNvPicPr>
          <p:nvPr>
            <p:ph sz="half" idx="2"/>
          </p:nvPr>
        </p:nvPicPr>
        <p:blipFill>
          <a:blip r:embed="rId2"/>
          <a:srcRect/>
          <a:stretch>
            <a:fillRect/>
          </a:stretch>
        </p:blipFill>
        <p:spPr bwMode="auto">
          <a:xfrm>
            <a:off x="1079500" y="2636838"/>
            <a:ext cx="228600" cy="238125"/>
          </a:xfrm>
          <a:noFill/>
          <a:ln>
            <a:miter lim="800000"/>
            <a:headEnd/>
            <a:tailEnd/>
          </a:ln>
        </p:spPr>
      </p:pic>
      <p:pic>
        <p:nvPicPr>
          <p:cNvPr id="8" name="Picture 11" descr="tick-icon"/>
          <p:cNvPicPr>
            <a:picLocks noChangeAspect="1" noChangeArrowheads="1"/>
          </p:cNvPicPr>
          <p:nvPr/>
        </p:nvPicPr>
        <p:blipFill>
          <a:blip r:embed="rId2"/>
          <a:srcRect/>
          <a:stretch>
            <a:fillRect/>
          </a:stretch>
        </p:blipFill>
        <p:spPr bwMode="auto">
          <a:xfrm>
            <a:off x="1116013" y="3968750"/>
            <a:ext cx="228600" cy="238125"/>
          </a:xfrm>
          <a:prstGeom prst="rect">
            <a:avLst/>
          </a:prstGeom>
          <a:noFill/>
          <a:ln w="9525">
            <a:noFill/>
            <a:miter lim="800000"/>
            <a:headEnd/>
            <a:tailEnd/>
          </a:ln>
        </p:spPr>
      </p:pic>
      <p:pic>
        <p:nvPicPr>
          <p:cNvPr id="9" name="Picture 21" descr="logo"/>
          <p:cNvPicPr>
            <a:picLocks noGrp="1" noChangeAspect="1" noChangeArrowheads="1"/>
          </p:cNvPicPr>
          <p:nvPr>
            <p:ph sz="half" idx="1"/>
          </p:nvPr>
        </p:nvPicPr>
        <p:blipFill>
          <a:blip r:embed="rId3"/>
          <a:srcRect/>
          <a:stretch>
            <a:fillRect/>
          </a:stretch>
        </p:blipFill>
        <p:spPr bwMode="auto">
          <a:xfrm>
            <a:off x="6553200" y="0"/>
            <a:ext cx="2595563" cy="777875"/>
          </a:xfrm>
          <a:noFill/>
          <a:ln>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500"/>
                                        <p:tgtEl>
                                          <p:spTgt spid="6">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6532563"/>
            <a:ext cx="9144000" cy="325437"/>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a:lstStyle/>
          <a:p>
            <a:pPr algn="ctr">
              <a:defRPr/>
            </a:pPr>
            <a:r>
              <a:rPr lang="en-US" dirty="0" smtClean="0"/>
              <a:t>aw</a:t>
            </a:r>
            <a:endParaRPr lang="en-US" dirty="0"/>
          </a:p>
        </p:txBody>
      </p:sp>
      <p:pic>
        <p:nvPicPr>
          <p:cNvPr id="5" name="Picture 45" descr="top-bar"/>
          <p:cNvPicPr>
            <a:picLocks noChangeAspect="1" noChangeArrowheads="1"/>
          </p:cNvPicPr>
          <p:nvPr/>
        </p:nvPicPr>
        <p:blipFill>
          <a:blip r:embed="rId2"/>
          <a:srcRect/>
          <a:stretch>
            <a:fillRect/>
          </a:stretch>
        </p:blipFill>
        <p:spPr bwMode="auto">
          <a:xfrm>
            <a:off x="0" y="0"/>
            <a:ext cx="9144000" cy="635000"/>
          </a:xfrm>
          <a:prstGeom prst="rect">
            <a:avLst/>
          </a:prstGeom>
          <a:noFill/>
          <a:ln w="9525">
            <a:noFill/>
            <a:miter lim="800000"/>
            <a:headEnd/>
            <a:tailEnd/>
          </a:ln>
        </p:spPr>
      </p:pic>
      <p:pic>
        <p:nvPicPr>
          <p:cNvPr id="6" name="Picture 6"/>
          <p:cNvPicPr>
            <a:picLocks noChangeAspect="1" noChangeArrowheads="1"/>
          </p:cNvPicPr>
          <p:nvPr/>
        </p:nvPicPr>
        <p:blipFill>
          <a:blip r:embed="rId3"/>
          <a:srcRect/>
          <a:stretch>
            <a:fillRect/>
          </a:stretch>
        </p:blipFill>
        <p:spPr bwMode="auto">
          <a:xfrm>
            <a:off x="811213" y="2582863"/>
            <a:ext cx="600075" cy="561975"/>
          </a:xfrm>
          <a:prstGeom prst="rect">
            <a:avLst/>
          </a:prstGeom>
          <a:noFill/>
          <a:ln w="9525">
            <a:noFill/>
            <a:miter lim="800000"/>
            <a:headEnd/>
            <a:tailEnd/>
          </a:ln>
        </p:spPr>
      </p:pic>
      <p:pic>
        <p:nvPicPr>
          <p:cNvPr id="7" name="Picture 13"/>
          <p:cNvPicPr>
            <a:picLocks noChangeAspect="1" noChangeArrowheads="1"/>
          </p:cNvPicPr>
          <p:nvPr/>
        </p:nvPicPr>
        <p:blipFill>
          <a:blip r:embed="rId4"/>
          <a:srcRect/>
          <a:stretch>
            <a:fillRect/>
          </a:stretch>
        </p:blipFill>
        <p:spPr bwMode="auto">
          <a:xfrm>
            <a:off x="4827588" y="2587625"/>
            <a:ext cx="657225" cy="695325"/>
          </a:xfrm>
          <a:prstGeom prst="rect">
            <a:avLst/>
          </a:prstGeom>
          <a:noFill/>
          <a:ln w="9525">
            <a:noFill/>
            <a:miter lim="800000"/>
            <a:headEnd/>
            <a:tailEnd/>
          </a:ln>
        </p:spPr>
      </p:pic>
      <p:pic>
        <p:nvPicPr>
          <p:cNvPr id="8" name="Picture 7"/>
          <p:cNvPicPr>
            <a:picLocks noChangeAspect="1" noChangeArrowheads="1"/>
          </p:cNvPicPr>
          <p:nvPr/>
        </p:nvPicPr>
        <p:blipFill>
          <a:blip r:embed="rId5"/>
          <a:srcRect/>
          <a:stretch>
            <a:fillRect/>
          </a:stretch>
        </p:blipFill>
        <p:spPr bwMode="auto">
          <a:xfrm>
            <a:off x="4791075" y="874713"/>
            <a:ext cx="600075" cy="542925"/>
          </a:xfrm>
          <a:prstGeom prst="rect">
            <a:avLst/>
          </a:prstGeom>
          <a:noFill/>
          <a:ln w="9525">
            <a:noFill/>
            <a:miter lim="800000"/>
            <a:headEnd/>
            <a:tailEnd/>
          </a:ln>
        </p:spPr>
      </p:pic>
      <p:pic>
        <p:nvPicPr>
          <p:cNvPr id="9" name="Picture 15"/>
          <p:cNvPicPr>
            <a:picLocks noChangeAspect="1" noChangeArrowheads="1"/>
          </p:cNvPicPr>
          <p:nvPr/>
        </p:nvPicPr>
        <p:blipFill>
          <a:blip r:embed="rId6"/>
          <a:srcRect/>
          <a:stretch>
            <a:fillRect/>
          </a:stretch>
        </p:blipFill>
        <p:spPr bwMode="auto">
          <a:xfrm>
            <a:off x="592138" y="836613"/>
            <a:ext cx="803275" cy="781050"/>
          </a:xfrm>
          <a:prstGeom prst="rect">
            <a:avLst/>
          </a:prstGeom>
          <a:noFill/>
          <a:ln w="9525">
            <a:noFill/>
            <a:miter lim="800000"/>
            <a:headEnd/>
            <a:tailEnd/>
          </a:ln>
        </p:spPr>
      </p:pic>
      <p:sp>
        <p:nvSpPr>
          <p:cNvPr id="10" name="Rectangle 25"/>
          <p:cNvSpPr>
            <a:spLocks noChangeArrowheads="1"/>
          </p:cNvSpPr>
          <p:nvPr/>
        </p:nvSpPr>
        <p:spPr bwMode="auto">
          <a:xfrm>
            <a:off x="1403350" y="5070475"/>
            <a:ext cx="3330575" cy="1052513"/>
          </a:xfrm>
          <a:prstGeom prst="rect">
            <a:avLst/>
          </a:prstGeom>
          <a:noFill/>
          <a:ln w="9525">
            <a:noFill/>
            <a:miter lim="800000"/>
            <a:headEnd/>
            <a:tailEnd/>
          </a:ln>
        </p:spPr>
        <p:txBody>
          <a:bodyPr anchor="ctr">
            <a:spAutoFit/>
          </a:bodyPr>
          <a:lstStyle/>
          <a:p>
            <a:pPr>
              <a:lnSpc>
                <a:spcPct val="130000"/>
              </a:lnSpc>
            </a:pPr>
            <a:r>
              <a:rPr lang="en-IN" sz="1200" b="1">
                <a:latin typeface="Verdana" pitchFamily="34" charset="0"/>
              </a:rPr>
              <a:t>Correo electrónico de la compañía:</a:t>
            </a:r>
            <a:r>
              <a:rPr lang="en-IN" sz="1200">
                <a:latin typeface="Verdana" pitchFamily="34" charset="0"/>
              </a:rPr>
              <a:t/>
            </a:r>
            <a:br>
              <a:rPr lang="en-IN" sz="1200">
                <a:latin typeface="Verdana" pitchFamily="34" charset="0"/>
              </a:rPr>
            </a:br>
            <a:r>
              <a:rPr lang="en-IN" sz="1200">
                <a:solidFill>
                  <a:srgbClr val="00B0F0"/>
                </a:solidFill>
                <a:latin typeface="Verdana" pitchFamily="34" charset="0"/>
                <a:hlinkClick r:id="rId7"/>
              </a:rPr>
              <a:t>info@tviexpress.com</a:t>
            </a:r>
            <a:r>
              <a:rPr lang="en-IN" sz="1200">
                <a:solidFill>
                  <a:srgbClr val="00B0F0"/>
                </a:solidFill>
                <a:latin typeface="Verdana" pitchFamily="34" charset="0"/>
              </a:rPr>
              <a:t/>
            </a:r>
            <a:br>
              <a:rPr lang="en-IN" sz="1200">
                <a:solidFill>
                  <a:srgbClr val="00B0F0"/>
                </a:solidFill>
                <a:latin typeface="Verdana" pitchFamily="34" charset="0"/>
              </a:rPr>
            </a:br>
            <a:r>
              <a:rPr lang="en-IN" sz="1200" b="1">
                <a:latin typeface="Verdana" pitchFamily="34" charset="0"/>
              </a:rPr>
              <a:t>Correo electrónico de soporte:</a:t>
            </a:r>
            <a:r>
              <a:rPr lang="en-IN" sz="1200">
                <a:latin typeface="Verdana" pitchFamily="34" charset="0"/>
              </a:rPr>
              <a:t/>
            </a:r>
            <a:br>
              <a:rPr lang="en-IN" sz="1200">
                <a:latin typeface="Verdana" pitchFamily="34" charset="0"/>
              </a:rPr>
            </a:br>
            <a:r>
              <a:rPr lang="en-IN" sz="1200">
                <a:solidFill>
                  <a:srgbClr val="00B0F0"/>
                </a:solidFill>
                <a:latin typeface="Verdana" pitchFamily="34" charset="0"/>
                <a:hlinkClick r:id="rId8"/>
              </a:rPr>
              <a:t>support@tviexpress.com</a:t>
            </a:r>
            <a:endParaRPr lang="en-IN" sz="1200">
              <a:solidFill>
                <a:srgbClr val="C00000"/>
              </a:solidFill>
              <a:latin typeface="Verdana" pitchFamily="34" charset="0"/>
            </a:endParaRPr>
          </a:p>
        </p:txBody>
      </p:sp>
      <p:sp>
        <p:nvSpPr>
          <p:cNvPr id="11" name="TextBox 5"/>
          <p:cNvSpPr txBox="1">
            <a:spLocks noChangeArrowheads="1"/>
          </p:cNvSpPr>
          <p:nvPr/>
        </p:nvSpPr>
        <p:spPr bwMode="auto">
          <a:xfrm>
            <a:off x="5484813" y="690563"/>
            <a:ext cx="2994025" cy="1938337"/>
          </a:xfrm>
          <a:prstGeom prst="rect">
            <a:avLst/>
          </a:prstGeom>
          <a:noFill/>
          <a:ln w="9525">
            <a:noFill/>
            <a:miter lim="800000"/>
            <a:headEnd/>
            <a:tailEnd/>
          </a:ln>
        </p:spPr>
        <p:txBody>
          <a:bodyPr>
            <a:spAutoFit/>
          </a:bodyPr>
          <a:lstStyle/>
          <a:p>
            <a:r>
              <a:rPr lang="en-IN" sz="1200" b="1">
                <a:latin typeface="Verdana" pitchFamily="34" charset="0"/>
              </a:rPr>
              <a:t/>
            </a:r>
            <a:br>
              <a:rPr lang="en-IN" sz="1200" b="1">
                <a:latin typeface="Verdana" pitchFamily="34" charset="0"/>
              </a:rPr>
            </a:br>
            <a:r>
              <a:rPr lang="en-IN" sz="1200" b="1">
                <a:latin typeface="Verdana" pitchFamily="34" charset="0"/>
              </a:rPr>
              <a:t>Reino Unido</a:t>
            </a:r>
            <a:r>
              <a:rPr lang="en-IN" sz="1200">
                <a:latin typeface="Verdana" pitchFamily="34" charset="0"/>
              </a:rPr>
              <a:t/>
            </a:r>
            <a:br>
              <a:rPr lang="en-IN" sz="1200">
                <a:latin typeface="Verdana" pitchFamily="34" charset="0"/>
              </a:rPr>
            </a:br>
            <a:r>
              <a:rPr lang="en-IN" sz="1200">
                <a:latin typeface="Verdana" pitchFamily="34" charset="0"/>
              </a:rPr>
              <a:t>Lakeside House</a:t>
            </a:r>
            <a:br>
              <a:rPr lang="en-IN" sz="1200">
                <a:latin typeface="Verdana" pitchFamily="34" charset="0"/>
              </a:rPr>
            </a:br>
            <a:r>
              <a:rPr lang="en-IN" sz="1200">
                <a:latin typeface="Verdana" pitchFamily="34" charset="0"/>
              </a:rPr>
              <a:t>1 Furzeground Way, Stockley Park</a:t>
            </a:r>
            <a:br>
              <a:rPr lang="en-IN" sz="1200">
                <a:latin typeface="Verdana" pitchFamily="34" charset="0"/>
              </a:rPr>
            </a:br>
            <a:r>
              <a:rPr lang="en-IN" sz="1200">
                <a:latin typeface="Verdana" pitchFamily="34" charset="0"/>
              </a:rPr>
              <a:t>Heathrow </a:t>
            </a:r>
            <a:br>
              <a:rPr lang="en-IN" sz="1200">
                <a:latin typeface="Verdana" pitchFamily="34" charset="0"/>
              </a:rPr>
            </a:br>
            <a:r>
              <a:rPr lang="en-IN" sz="1200">
                <a:latin typeface="Verdana" pitchFamily="34" charset="0"/>
              </a:rPr>
              <a:t>UB11 1BD</a:t>
            </a:r>
            <a:br>
              <a:rPr lang="en-IN" sz="1200">
                <a:latin typeface="Verdana" pitchFamily="34" charset="0"/>
              </a:rPr>
            </a:br>
            <a:r>
              <a:rPr lang="en-IN" sz="1200">
                <a:latin typeface="Verdana" pitchFamily="34" charset="0"/>
              </a:rPr>
              <a:t/>
            </a:r>
            <a:br>
              <a:rPr lang="en-IN" sz="1200">
                <a:latin typeface="Verdana" pitchFamily="34" charset="0"/>
              </a:rPr>
            </a:br>
            <a:r>
              <a:rPr lang="en-US" sz="1200" b="1">
                <a:latin typeface="Verdana" pitchFamily="34" charset="0"/>
              </a:rPr>
              <a:t>Teléfono : </a:t>
            </a:r>
            <a:r>
              <a:rPr lang="en-US" sz="1200">
                <a:latin typeface="Verdana" pitchFamily="34" charset="0"/>
              </a:rPr>
              <a:t>+44.2033843830</a:t>
            </a:r>
          </a:p>
          <a:p>
            <a:r>
              <a:rPr lang="en-US" sz="1200" b="1">
                <a:latin typeface="Verdana" pitchFamily="34" charset="0"/>
              </a:rPr>
              <a:t>Fax :</a:t>
            </a:r>
            <a:r>
              <a:rPr lang="en-US" sz="1200">
                <a:latin typeface="Verdana" pitchFamily="34" charset="0"/>
              </a:rPr>
              <a:t> +44.2033843831</a:t>
            </a:r>
          </a:p>
          <a:p>
            <a:endParaRPr lang="en-IN" sz="1200">
              <a:latin typeface="Verdana" pitchFamily="34" charset="0"/>
            </a:endParaRPr>
          </a:p>
        </p:txBody>
      </p:sp>
      <p:sp>
        <p:nvSpPr>
          <p:cNvPr id="12" name="TextBox 13"/>
          <p:cNvSpPr txBox="1">
            <a:spLocks noChangeArrowheads="1"/>
          </p:cNvSpPr>
          <p:nvPr/>
        </p:nvSpPr>
        <p:spPr bwMode="auto">
          <a:xfrm>
            <a:off x="300038" y="142875"/>
            <a:ext cx="3729037" cy="400050"/>
          </a:xfrm>
          <a:prstGeom prst="rect">
            <a:avLst/>
          </a:prstGeom>
          <a:noFill/>
          <a:ln w="9525">
            <a:noFill/>
            <a:miter lim="800000"/>
            <a:headEnd/>
            <a:tailEnd/>
          </a:ln>
        </p:spPr>
        <p:txBody>
          <a:bodyPr wrap="none">
            <a:spAutoFit/>
          </a:bodyPr>
          <a:lstStyle/>
          <a:p>
            <a:r>
              <a:rPr lang="en-IN" sz="2000" b="1" dirty="0" err="1">
                <a:solidFill>
                  <a:schemeClr val="bg1"/>
                </a:solidFill>
                <a:latin typeface="Verdana" pitchFamily="34" charset="0"/>
              </a:rPr>
              <a:t>Información</a:t>
            </a:r>
            <a:r>
              <a:rPr lang="en-IN" sz="2000" b="1" dirty="0">
                <a:solidFill>
                  <a:schemeClr val="bg1"/>
                </a:solidFill>
                <a:latin typeface="Verdana" pitchFamily="34" charset="0"/>
              </a:rPr>
              <a:t> de </a:t>
            </a:r>
            <a:r>
              <a:rPr lang="en-IN" sz="2000" b="1" dirty="0" err="1">
                <a:solidFill>
                  <a:schemeClr val="bg1"/>
                </a:solidFill>
                <a:latin typeface="Verdana" pitchFamily="34" charset="0"/>
              </a:rPr>
              <a:t>contacto</a:t>
            </a:r>
            <a:endParaRPr lang="en-IN" sz="2000" dirty="0">
              <a:solidFill>
                <a:schemeClr val="bg1"/>
              </a:solidFill>
            </a:endParaRPr>
          </a:p>
        </p:txBody>
      </p:sp>
      <p:sp>
        <p:nvSpPr>
          <p:cNvPr id="13" name="TextBox 5"/>
          <p:cNvSpPr txBox="1">
            <a:spLocks noChangeArrowheads="1"/>
          </p:cNvSpPr>
          <p:nvPr/>
        </p:nvSpPr>
        <p:spPr bwMode="auto">
          <a:xfrm>
            <a:off x="1431925" y="2463800"/>
            <a:ext cx="3322640" cy="1938992"/>
          </a:xfrm>
          <a:prstGeom prst="rect">
            <a:avLst/>
          </a:prstGeom>
          <a:noFill/>
          <a:ln w="9525">
            <a:noFill/>
            <a:miter lim="800000"/>
            <a:headEnd/>
            <a:tailEnd/>
          </a:ln>
        </p:spPr>
        <p:txBody>
          <a:bodyPr wrap="square">
            <a:spAutoFit/>
          </a:bodyPr>
          <a:lstStyle/>
          <a:p>
            <a:r>
              <a:rPr lang="es-ES" sz="1200" b="1" dirty="0" smtClean="0">
                <a:latin typeface="Verdana" pitchFamily="34" charset="0"/>
                <a:ea typeface="Verdana" pitchFamily="34" charset="0"/>
                <a:cs typeface="Verdana" pitchFamily="34" charset="0"/>
              </a:rPr>
              <a:t>India</a:t>
            </a:r>
            <a:endParaRPr lang="es-ES" sz="1200" dirty="0" smtClean="0">
              <a:latin typeface="Verdana" pitchFamily="34" charset="0"/>
              <a:ea typeface="Verdana" pitchFamily="34" charset="0"/>
              <a:cs typeface="Verdana" pitchFamily="34" charset="0"/>
            </a:endParaRPr>
          </a:p>
          <a:p>
            <a:r>
              <a:rPr lang="es-ES" sz="1200" dirty="0" smtClean="0">
                <a:latin typeface="Verdana" pitchFamily="34" charset="0"/>
                <a:ea typeface="Verdana" pitchFamily="34" charset="0"/>
                <a:cs typeface="Verdana" pitchFamily="34" charset="0"/>
              </a:rPr>
              <a:t>ELITE Tours y Viajes</a:t>
            </a:r>
            <a:br>
              <a:rPr lang="es-ES" sz="1200" dirty="0" smtClean="0">
                <a:latin typeface="Verdana" pitchFamily="34" charset="0"/>
                <a:ea typeface="Verdana" pitchFamily="34" charset="0"/>
                <a:cs typeface="Verdana" pitchFamily="34" charset="0"/>
              </a:rPr>
            </a:br>
            <a:r>
              <a:rPr lang="es-ES" sz="1200" dirty="0" smtClean="0">
                <a:latin typeface="Verdana" pitchFamily="34" charset="0"/>
                <a:ea typeface="Verdana" pitchFamily="34" charset="0"/>
                <a:cs typeface="Verdana" pitchFamily="34" charset="0"/>
              </a:rPr>
              <a:t>Dirección: no Shop-228, piso II </a:t>
            </a:r>
          </a:p>
          <a:p>
            <a:r>
              <a:rPr lang="es-ES" sz="1200" dirty="0" smtClean="0">
                <a:latin typeface="Verdana" pitchFamily="34" charset="0"/>
                <a:ea typeface="Verdana" pitchFamily="34" charset="0"/>
                <a:cs typeface="Verdana" pitchFamily="34" charset="0"/>
              </a:rPr>
              <a:t>DT de la ciudad </a:t>
            </a:r>
            <a:r>
              <a:rPr lang="es-ES" sz="1200" dirty="0" err="1" smtClean="0">
                <a:latin typeface="Verdana" pitchFamily="34" charset="0"/>
                <a:ea typeface="Verdana" pitchFamily="34" charset="0"/>
                <a:cs typeface="Verdana" pitchFamily="34" charset="0"/>
              </a:rPr>
              <a:t>Mall</a:t>
            </a:r>
            <a:r>
              <a:rPr lang="es-ES" sz="1200" dirty="0" smtClean="0">
                <a:latin typeface="Verdana" pitchFamily="34" charset="0"/>
                <a:ea typeface="Verdana" pitchFamily="34" charset="0"/>
                <a:cs typeface="Verdana" pitchFamily="34" charset="0"/>
              </a:rPr>
              <a:t>, centro, cerca de MG </a:t>
            </a:r>
            <a:r>
              <a:rPr lang="es-ES" sz="1200" dirty="0" err="1" smtClean="0">
                <a:latin typeface="Verdana" pitchFamily="34" charset="0"/>
                <a:ea typeface="Verdana" pitchFamily="34" charset="0"/>
                <a:cs typeface="Verdana" pitchFamily="34" charset="0"/>
              </a:rPr>
              <a:t>RoadMetro</a:t>
            </a:r>
            <a:r>
              <a:rPr lang="es-ES" sz="1200" dirty="0" smtClean="0">
                <a:latin typeface="Verdana" pitchFamily="34" charset="0"/>
                <a:ea typeface="Verdana" pitchFamily="34" charset="0"/>
                <a:cs typeface="Verdana" pitchFamily="34" charset="0"/>
              </a:rPr>
              <a:t> station.Gurgaon-122001</a:t>
            </a:r>
          </a:p>
          <a:p>
            <a:endParaRPr lang="es-ES" sz="1200" smtClean="0">
              <a:latin typeface="Verdana" pitchFamily="34" charset="0"/>
              <a:ea typeface="Verdana" pitchFamily="34" charset="0"/>
              <a:cs typeface="Verdana" pitchFamily="34" charset="0"/>
            </a:endParaRPr>
          </a:p>
          <a:p>
            <a:endParaRPr lang="es-ES" sz="1200" dirty="0" smtClean="0">
              <a:latin typeface="Verdana" pitchFamily="34" charset="0"/>
              <a:ea typeface="Verdana" pitchFamily="34" charset="0"/>
              <a:cs typeface="Verdana" pitchFamily="34" charset="0"/>
            </a:endParaRPr>
          </a:p>
          <a:p>
            <a:r>
              <a:rPr lang="es-ES" sz="1200" b="1" dirty="0" smtClean="0">
                <a:latin typeface="Verdana" pitchFamily="34" charset="0"/>
                <a:ea typeface="Verdana" pitchFamily="34" charset="0"/>
                <a:cs typeface="Verdana" pitchFamily="34" charset="0"/>
              </a:rPr>
              <a:t>Teléfono:</a:t>
            </a:r>
            <a:r>
              <a:rPr lang="es-ES" sz="1200" dirty="0" smtClean="0">
                <a:latin typeface="Verdana" pitchFamily="34" charset="0"/>
                <a:ea typeface="Verdana" pitchFamily="34" charset="0"/>
                <a:cs typeface="Verdana" pitchFamily="34" charset="0"/>
              </a:rPr>
              <a:t> +91-124-3220640-49</a:t>
            </a:r>
          </a:p>
          <a:p>
            <a:r>
              <a:rPr lang="es-ES" sz="1200" b="1" dirty="0" smtClean="0">
                <a:latin typeface="Verdana" pitchFamily="34" charset="0"/>
                <a:ea typeface="Verdana" pitchFamily="34" charset="0"/>
                <a:cs typeface="Verdana" pitchFamily="34" charset="0"/>
              </a:rPr>
              <a:t> Fax: </a:t>
            </a:r>
            <a:r>
              <a:rPr lang="es-ES" sz="1200" dirty="0" smtClean="0">
                <a:latin typeface="Verdana" pitchFamily="34" charset="0"/>
                <a:ea typeface="Verdana" pitchFamily="34" charset="0"/>
                <a:cs typeface="Verdana" pitchFamily="34" charset="0"/>
              </a:rPr>
              <a:t>+91-124-2396968</a:t>
            </a:r>
            <a:endParaRPr lang="en-IN" sz="1200" dirty="0">
              <a:latin typeface="Verdana" pitchFamily="34" charset="0"/>
              <a:ea typeface="Verdana" pitchFamily="34" charset="0"/>
              <a:cs typeface="Verdana" pitchFamily="34" charset="0"/>
            </a:endParaRPr>
          </a:p>
        </p:txBody>
      </p:sp>
      <p:sp>
        <p:nvSpPr>
          <p:cNvPr id="14" name="TextBox 5"/>
          <p:cNvSpPr txBox="1">
            <a:spLocks noChangeArrowheads="1"/>
          </p:cNvSpPr>
          <p:nvPr/>
        </p:nvSpPr>
        <p:spPr bwMode="auto">
          <a:xfrm>
            <a:off x="5484813" y="2587625"/>
            <a:ext cx="2665412" cy="2000250"/>
          </a:xfrm>
          <a:prstGeom prst="rect">
            <a:avLst/>
          </a:prstGeom>
          <a:noFill/>
          <a:ln w="9525">
            <a:noFill/>
            <a:miter lim="800000"/>
            <a:headEnd/>
            <a:tailEnd/>
          </a:ln>
        </p:spPr>
        <p:txBody>
          <a:bodyPr>
            <a:spAutoFit/>
          </a:bodyPr>
          <a:lstStyle/>
          <a:p>
            <a:r>
              <a:rPr lang="en-IN" sz="1200" b="1">
                <a:latin typeface="Verdana" pitchFamily="34" charset="0"/>
              </a:rPr>
              <a:t>Indonesia</a:t>
            </a:r>
          </a:p>
          <a:p>
            <a:r>
              <a:rPr lang="en-IN" sz="1200">
                <a:latin typeface="Verdana" pitchFamily="34" charset="0"/>
              </a:rPr>
              <a:t>Sede social</a:t>
            </a:r>
            <a:br>
              <a:rPr lang="en-IN" sz="1200">
                <a:latin typeface="Verdana" pitchFamily="34" charset="0"/>
              </a:rPr>
            </a:br>
            <a:r>
              <a:rPr lang="en-IN" sz="1200">
                <a:latin typeface="Verdana" pitchFamily="34" charset="0"/>
              </a:rPr>
              <a:t>PT TVI Express</a:t>
            </a:r>
          </a:p>
          <a:p>
            <a:r>
              <a:rPr lang="en-IN" sz="1200">
                <a:latin typeface="Verdana" pitchFamily="34" charset="0"/>
              </a:rPr>
              <a:t>STC Senayan, 4to piso # 69</a:t>
            </a:r>
          </a:p>
          <a:p>
            <a:r>
              <a:rPr lang="en-IN" sz="1200">
                <a:latin typeface="Verdana" pitchFamily="34" charset="0"/>
              </a:rPr>
              <a:t>Asia Afrika Pintu IX Gelora Senayan</a:t>
            </a:r>
          </a:p>
          <a:p>
            <a:r>
              <a:rPr lang="en-IN" sz="1200">
                <a:latin typeface="Verdana" pitchFamily="34" charset="0"/>
              </a:rPr>
              <a:t>Jakarta Pusat 10270</a:t>
            </a:r>
            <a:br>
              <a:rPr lang="en-IN" sz="1200">
                <a:latin typeface="Verdana" pitchFamily="34" charset="0"/>
              </a:rPr>
            </a:br>
            <a:r>
              <a:rPr lang="en-IN" sz="1200">
                <a:latin typeface="Verdana" pitchFamily="34" charset="0"/>
              </a:rPr>
              <a:t/>
            </a:r>
            <a:br>
              <a:rPr lang="en-IN" sz="1200">
                <a:latin typeface="Verdana" pitchFamily="34" charset="0"/>
              </a:rPr>
            </a:br>
            <a:r>
              <a:rPr lang="en-US" sz="1200" b="1">
                <a:latin typeface="Verdana" pitchFamily="34" charset="0"/>
              </a:rPr>
              <a:t>Teléfono : </a:t>
            </a:r>
            <a:r>
              <a:rPr lang="en-US" sz="1200">
                <a:latin typeface="Verdana" pitchFamily="34" charset="0"/>
              </a:rPr>
              <a:t>+62.2157931908 </a:t>
            </a:r>
            <a:br>
              <a:rPr lang="en-US" sz="1200">
                <a:latin typeface="Verdana" pitchFamily="34" charset="0"/>
              </a:rPr>
            </a:br>
            <a:r>
              <a:rPr lang="en-US" sz="1200" b="1">
                <a:latin typeface="Verdana" pitchFamily="34" charset="0"/>
              </a:rPr>
              <a:t>Fax : </a:t>
            </a:r>
            <a:r>
              <a:rPr lang="en-US" sz="1200">
                <a:latin typeface="Verdana" pitchFamily="34" charset="0"/>
              </a:rPr>
              <a:t>+62.2157932038 </a:t>
            </a:r>
            <a:endParaRPr lang="en-IN" sz="1200">
              <a:latin typeface="Verdana" pitchFamily="34" charset="0"/>
            </a:endParaRPr>
          </a:p>
        </p:txBody>
      </p:sp>
      <p:sp>
        <p:nvSpPr>
          <p:cNvPr id="15" name="TextBox 5"/>
          <p:cNvSpPr txBox="1">
            <a:spLocks noChangeArrowheads="1"/>
          </p:cNvSpPr>
          <p:nvPr/>
        </p:nvSpPr>
        <p:spPr bwMode="auto">
          <a:xfrm>
            <a:off x="1431925" y="617538"/>
            <a:ext cx="2921000" cy="1200150"/>
          </a:xfrm>
          <a:prstGeom prst="rect">
            <a:avLst/>
          </a:prstGeom>
          <a:noFill/>
          <a:ln w="9525">
            <a:noFill/>
            <a:miter lim="800000"/>
            <a:headEnd/>
            <a:tailEnd/>
          </a:ln>
        </p:spPr>
        <p:txBody>
          <a:bodyPr>
            <a:spAutoFit/>
          </a:bodyPr>
          <a:lstStyle/>
          <a:p>
            <a:r>
              <a:rPr lang="en-IN" sz="1200" b="1">
                <a:latin typeface="Verdana" pitchFamily="34" charset="0"/>
              </a:rPr>
              <a:t/>
            </a:r>
            <a:br>
              <a:rPr lang="en-IN" sz="1200" b="1">
                <a:latin typeface="Verdana" pitchFamily="34" charset="0"/>
              </a:rPr>
            </a:br>
            <a:r>
              <a:rPr lang="en-IN" sz="1200" b="1">
                <a:latin typeface="Verdana" pitchFamily="34" charset="0"/>
              </a:rPr>
              <a:t>Cyprus</a:t>
            </a:r>
            <a:r>
              <a:rPr lang="en-IN" sz="1200">
                <a:latin typeface="Verdana" pitchFamily="34" charset="0"/>
              </a:rPr>
              <a:t/>
            </a:r>
            <a:br>
              <a:rPr lang="en-IN" sz="1200">
                <a:latin typeface="Verdana" pitchFamily="34" charset="0"/>
              </a:rPr>
            </a:br>
            <a:r>
              <a:rPr lang="en-IN" sz="1200">
                <a:latin typeface="Verdana" pitchFamily="34" charset="0"/>
              </a:rPr>
              <a:t>TVI EXPRESS LIMITED</a:t>
            </a:r>
          </a:p>
          <a:p>
            <a:r>
              <a:rPr lang="en-IN" sz="1200">
                <a:latin typeface="Verdana" pitchFamily="34" charset="0"/>
              </a:rPr>
              <a:t>Louki Akrita 14(Registered Office)</a:t>
            </a:r>
          </a:p>
          <a:p>
            <a:r>
              <a:rPr lang="en-IN" sz="1200">
                <a:latin typeface="Verdana" pitchFamily="34" charset="0"/>
              </a:rPr>
              <a:t>Agiazoni, P.C. 3030</a:t>
            </a:r>
          </a:p>
          <a:p>
            <a:r>
              <a:rPr lang="en-IN" sz="1200">
                <a:latin typeface="Verdana" pitchFamily="34" charset="0"/>
              </a:rPr>
              <a:t>Limassol - UE </a:t>
            </a:r>
          </a:p>
        </p:txBody>
      </p:sp>
      <p:sp>
        <p:nvSpPr>
          <p:cNvPr id="16" name="Rectangle 25"/>
          <p:cNvSpPr>
            <a:spLocks noChangeArrowheads="1"/>
          </p:cNvSpPr>
          <p:nvPr/>
        </p:nvSpPr>
        <p:spPr bwMode="auto">
          <a:xfrm>
            <a:off x="884293" y="6532605"/>
            <a:ext cx="7740650" cy="331787"/>
          </a:xfrm>
          <a:prstGeom prst="rect">
            <a:avLst/>
          </a:prstGeom>
          <a:noFill/>
          <a:ln w="9525">
            <a:noFill/>
            <a:miter lim="800000"/>
            <a:headEnd/>
            <a:tailEnd/>
          </a:ln>
        </p:spPr>
        <p:txBody>
          <a:bodyPr anchor="ctr">
            <a:spAutoFit/>
          </a:bodyPr>
          <a:lstStyle/>
          <a:p>
            <a:pPr>
              <a:lnSpc>
                <a:spcPct val="130000"/>
              </a:lnSpc>
            </a:pPr>
            <a:r>
              <a:rPr lang="en-IN" sz="1200" b="1" dirty="0" err="1">
                <a:solidFill>
                  <a:schemeClr val="bg1"/>
                </a:solidFill>
                <a:latin typeface="Verdana" pitchFamily="34" charset="0"/>
              </a:rPr>
              <a:t>Próximas</a:t>
            </a:r>
            <a:r>
              <a:rPr lang="en-IN" sz="1200" b="1" dirty="0">
                <a:solidFill>
                  <a:schemeClr val="bg1"/>
                </a:solidFill>
                <a:latin typeface="Verdana" pitchFamily="34" charset="0"/>
              </a:rPr>
              <a:t> </a:t>
            </a:r>
            <a:r>
              <a:rPr lang="en-IN" sz="1200" b="1" dirty="0" err="1">
                <a:solidFill>
                  <a:schemeClr val="bg1"/>
                </a:solidFill>
                <a:latin typeface="Verdana" pitchFamily="34" charset="0"/>
              </a:rPr>
              <a:t>oficinas</a:t>
            </a:r>
            <a:r>
              <a:rPr lang="en-IN" sz="1200" b="1" dirty="0">
                <a:solidFill>
                  <a:schemeClr val="bg1"/>
                </a:solidFill>
                <a:latin typeface="Verdana" pitchFamily="34" charset="0"/>
              </a:rPr>
              <a:t> en :</a:t>
            </a:r>
            <a:r>
              <a:rPr lang="en-US" sz="1200" dirty="0">
                <a:solidFill>
                  <a:schemeClr val="bg1"/>
                </a:solidFill>
                <a:latin typeface="Verdana" pitchFamily="34" charset="0"/>
              </a:rPr>
              <a:t> Filipinas, Bangladesh, </a:t>
            </a:r>
            <a:r>
              <a:rPr lang="en-US" sz="1200" dirty="0" err="1">
                <a:solidFill>
                  <a:schemeClr val="bg1"/>
                </a:solidFill>
                <a:latin typeface="Verdana" pitchFamily="34" charset="0"/>
              </a:rPr>
              <a:t>Kazajstán</a:t>
            </a:r>
            <a:r>
              <a:rPr lang="en-US" sz="1200" dirty="0">
                <a:solidFill>
                  <a:schemeClr val="bg1"/>
                </a:solidFill>
                <a:latin typeface="Verdana" pitchFamily="34" charset="0"/>
              </a:rPr>
              <a:t>, </a:t>
            </a:r>
            <a:r>
              <a:rPr lang="en-US" sz="1200" dirty="0" err="1">
                <a:solidFill>
                  <a:schemeClr val="bg1"/>
                </a:solidFill>
                <a:latin typeface="Verdana" pitchFamily="34" charset="0"/>
              </a:rPr>
              <a:t>Corea</a:t>
            </a:r>
            <a:r>
              <a:rPr lang="en-US" sz="1200" dirty="0">
                <a:solidFill>
                  <a:schemeClr val="bg1"/>
                </a:solidFill>
                <a:latin typeface="Verdana" pitchFamily="34" charset="0"/>
              </a:rPr>
              <a:t> del Sur, </a:t>
            </a:r>
            <a:r>
              <a:rPr lang="en-US" sz="1200" dirty="0" err="1">
                <a:solidFill>
                  <a:schemeClr val="bg1"/>
                </a:solidFill>
                <a:latin typeface="Verdana" pitchFamily="34" charset="0"/>
              </a:rPr>
              <a:t>Sudáfrica</a:t>
            </a:r>
            <a:endParaRPr lang="en-IN" sz="1200" b="1" dirty="0">
              <a:solidFill>
                <a:schemeClr val="bg1"/>
              </a:solidFill>
              <a:latin typeface="Verdana" pitchFamily="34" charset="0"/>
            </a:endParaRPr>
          </a:p>
        </p:txBody>
      </p:sp>
      <p:sp>
        <p:nvSpPr>
          <p:cNvPr id="17" name="Rectangle 25"/>
          <p:cNvSpPr>
            <a:spLocks noChangeArrowheads="1"/>
          </p:cNvSpPr>
          <p:nvPr/>
        </p:nvSpPr>
        <p:spPr bwMode="auto">
          <a:xfrm>
            <a:off x="5492750" y="4972050"/>
            <a:ext cx="2803525" cy="1293813"/>
          </a:xfrm>
          <a:prstGeom prst="rect">
            <a:avLst/>
          </a:prstGeom>
          <a:noFill/>
          <a:ln w="9525">
            <a:noFill/>
            <a:miter lim="800000"/>
            <a:headEnd/>
            <a:tailEnd/>
          </a:ln>
        </p:spPr>
        <p:txBody>
          <a:bodyPr anchor="ctr">
            <a:spAutoFit/>
          </a:bodyPr>
          <a:lstStyle/>
          <a:p>
            <a:pPr>
              <a:lnSpc>
                <a:spcPct val="130000"/>
              </a:lnSpc>
            </a:pPr>
            <a:r>
              <a:rPr lang="en-IN" sz="1200" b="1">
                <a:latin typeface="Verdana" pitchFamily="34" charset="0"/>
              </a:rPr>
              <a:t>Correo electrónico de India:</a:t>
            </a:r>
            <a:r>
              <a:rPr lang="en-IN" sz="1200">
                <a:latin typeface="Verdana" pitchFamily="34" charset="0"/>
              </a:rPr>
              <a:t/>
            </a:r>
            <a:br>
              <a:rPr lang="en-IN" sz="1200">
                <a:latin typeface="Verdana" pitchFamily="34" charset="0"/>
              </a:rPr>
            </a:br>
            <a:r>
              <a:rPr lang="en-IN" sz="1200">
                <a:solidFill>
                  <a:srgbClr val="00B0F0"/>
                </a:solidFill>
                <a:latin typeface="Verdana" pitchFamily="34" charset="0"/>
                <a:hlinkClick r:id="rId9"/>
              </a:rPr>
              <a:t>india@tviexpress.com</a:t>
            </a:r>
            <a:r>
              <a:rPr lang="en-IN" sz="1200">
                <a:solidFill>
                  <a:srgbClr val="00B0F0"/>
                </a:solidFill>
                <a:latin typeface="Verdana" pitchFamily="34" charset="0"/>
              </a:rPr>
              <a:t/>
            </a:r>
            <a:br>
              <a:rPr lang="en-IN" sz="1200">
                <a:solidFill>
                  <a:srgbClr val="00B0F0"/>
                </a:solidFill>
                <a:latin typeface="Verdana" pitchFamily="34" charset="0"/>
              </a:rPr>
            </a:br>
            <a:r>
              <a:rPr lang="en-IN" sz="1200" b="1">
                <a:latin typeface="Verdana" pitchFamily="34" charset="0"/>
              </a:rPr>
              <a:t>Correo electrónico de Indonesia:</a:t>
            </a:r>
            <a:r>
              <a:rPr lang="en-IN" sz="1200">
                <a:latin typeface="Verdana" pitchFamily="34" charset="0"/>
              </a:rPr>
              <a:t/>
            </a:r>
            <a:br>
              <a:rPr lang="en-IN" sz="1200">
                <a:latin typeface="Verdana" pitchFamily="34" charset="0"/>
              </a:rPr>
            </a:br>
            <a:r>
              <a:rPr lang="en-IN" sz="1200">
                <a:solidFill>
                  <a:srgbClr val="00B0F0"/>
                </a:solidFill>
                <a:latin typeface="Verdana" pitchFamily="34" charset="0"/>
                <a:hlinkClick r:id="rId8"/>
              </a:rPr>
              <a:t>indonesia@tviexpress.com</a:t>
            </a:r>
            <a:endParaRPr lang="en-IN" sz="1200">
              <a:solidFill>
                <a:srgbClr val="C00000"/>
              </a:solidFill>
              <a:latin typeface="Verdana" pitchFamily="34" charset="0"/>
            </a:endParaRPr>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94"/>
          <p:cNvSpPr>
            <a:spLocks noChangeArrowheads="1"/>
          </p:cNvSpPr>
          <p:nvPr/>
        </p:nvSpPr>
        <p:spPr bwMode="auto">
          <a:xfrm>
            <a:off x="676275" y="1600200"/>
            <a:ext cx="2274888" cy="685800"/>
          </a:xfrm>
          <a:prstGeom prst="flowChartAlternateProcess">
            <a:avLst/>
          </a:prstGeom>
          <a:solidFill>
            <a:srgbClr val="21428E"/>
          </a:solidFill>
          <a:ln w="9525">
            <a:noFill/>
            <a:miter lim="800000"/>
            <a:headEnd/>
            <a:tailEnd/>
          </a:ln>
        </p:spPr>
        <p:txBody>
          <a:bodyPr wrap="none" anchor="ctr"/>
          <a:lstStyle/>
          <a:p>
            <a:pPr algn="ctr"/>
            <a:endParaRPr lang="en-IN"/>
          </a:p>
        </p:txBody>
      </p:sp>
      <p:sp>
        <p:nvSpPr>
          <p:cNvPr id="51203" name="AutoShape 3"/>
          <p:cNvSpPr>
            <a:spLocks noChangeArrowheads="1"/>
          </p:cNvSpPr>
          <p:nvPr/>
        </p:nvSpPr>
        <p:spPr bwMode="auto">
          <a:xfrm>
            <a:off x="3868738" y="1600200"/>
            <a:ext cx="1481137" cy="763588"/>
          </a:xfrm>
          <a:prstGeom prst="roundRect">
            <a:avLst>
              <a:gd name="adj" fmla="val 16667"/>
            </a:avLst>
          </a:prstGeom>
          <a:solidFill>
            <a:srgbClr val="5C9507">
              <a:alpha val="50195"/>
            </a:srgbClr>
          </a:solidFill>
          <a:ln w="9525">
            <a:solidFill>
              <a:srgbClr val="008080"/>
            </a:solidFill>
            <a:miter lim="800000"/>
            <a:headEnd/>
            <a:tailEnd/>
          </a:ln>
        </p:spPr>
        <p:txBody>
          <a:bodyPr wrap="none" lIns="101370" tIns="50685" rIns="101370" bIns="50685" anchor="ctr"/>
          <a:lstStyle/>
          <a:p>
            <a:endParaRPr lang="en-US" sz="2400">
              <a:latin typeface="Arial" pitchFamily="34" charset="0"/>
            </a:endParaRPr>
          </a:p>
        </p:txBody>
      </p:sp>
      <p:pic>
        <p:nvPicPr>
          <p:cNvPr id="19461" name="Picture 5" descr="MPj03997480000[1]"/>
          <p:cNvPicPr>
            <a:picLocks noChangeAspect="1" noChangeArrowheads="1"/>
          </p:cNvPicPr>
          <p:nvPr/>
        </p:nvPicPr>
        <p:blipFill>
          <a:blip r:embed="rId2"/>
          <a:srcRect/>
          <a:stretch>
            <a:fillRect/>
          </a:stretch>
        </p:blipFill>
        <p:spPr bwMode="auto">
          <a:xfrm>
            <a:off x="52388" y="2590800"/>
            <a:ext cx="1014412" cy="676275"/>
          </a:xfrm>
          <a:prstGeom prst="rect">
            <a:avLst/>
          </a:prstGeom>
          <a:noFill/>
          <a:ln w="57150" algn="in">
            <a:solidFill>
              <a:srgbClr val="006699"/>
            </a:solidFill>
            <a:miter lim="800000"/>
            <a:headEnd/>
            <a:tailEnd/>
          </a:ln>
          <a:effectLst>
            <a:outerShdw dist="35921" dir="2700000" algn="ctr" rotWithShape="0">
              <a:schemeClr val="bg2"/>
            </a:outerShdw>
          </a:effectLst>
        </p:spPr>
      </p:pic>
      <p:pic>
        <p:nvPicPr>
          <p:cNvPr id="19462" name="Picture 6" descr="j0396152"/>
          <p:cNvPicPr>
            <a:picLocks noChangeAspect="1" noChangeArrowheads="1"/>
          </p:cNvPicPr>
          <p:nvPr/>
        </p:nvPicPr>
        <p:blipFill>
          <a:blip r:embed="rId3"/>
          <a:srcRect/>
          <a:stretch>
            <a:fillRect/>
          </a:stretch>
        </p:blipFill>
        <p:spPr bwMode="auto">
          <a:xfrm>
            <a:off x="1268413" y="2611438"/>
            <a:ext cx="1100137" cy="674687"/>
          </a:xfrm>
          <a:prstGeom prst="rect">
            <a:avLst/>
          </a:prstGeom>
          <a:noFill/>
          <a:ln w="57150" algn="in">
            <a:solidFill>
              <a:srgbClr val="006699"/>
            </a:solidFill>
            <a:miter lim="800000"/>
            <a:headEnd/>
            <a:tailEnd/>
          </a:ln>
          <a:effectLst>
            <a:outerShdw dist="35921" dir="2700000" algn="ctr" rotWithShape="0">
              <a:schemeClr val="bg2"/>
            </a:outerShdw>
          </a:effectLst>
        </p:spPr>
      </p:pic>
      <p:pic>
        <p:nvPicPr>
          <p:cNvPr id="19463" name="Picture 7" descr="MPj04022240000[1]"/>
          <p:cNvPicPr>
            <a:picLocks noChangeAspect="1" noChangeArrowheads="1"/>
          </p:cNvPicPr>
          <p:nvPr/>
        </p:nvPicPr>
        <p:blipFill>
          <a:blip r:embed="rId4"/>
          <a:srcRect t="2045" r="37257" b="45259"/>
          <a:stretch>
            <a:fillRect/>
          </a:stretch>
        </p:blipFill>
        <p:spPr bwMode="auto">
          <a:xfrm>
            <a:off x="2620963" y="2611438"/>
            <a:ext cx="1016000" cy="674687"/>
          </a:xfrm>
          <a:prstGeom prst="rect">
            <a:avLst/>
          </a:prstGeom>
          <a:noFill/>
          <a:ln w="57150" algn="in">
            <a:solidFill>
              <a:srgbClr val="FFFF00"/>
            </a:solidFill>
            <a:miter lim="800000"/>
            <a:headEnd/>
            <a:tailEnd/>
          </a:ln>
          <a:effectLst>
            <a:outerShdw dist="35921" dir="2700000" algn="ctr" rotWithShape="0">
              <a:schemeClr val="bg2"/>
            </a:outerShdw>
          </a:effectLst>
        </p:spPr>
      </p:pic>
      <p:pic>
        <p:nvPicPr>
          <p:cNvPr id="19464" name="Picture 8" descr="man"/>
          <p:cNvPicPr>
            <a:picLocks noChangeAspect="1" noChangeArrowheads="1"/>
          </p:cNvPicPr>
          <p:nvPr/>
        </p:nvPicPr>
        <p:blipFill>
          <a:blip r:embed="rId5"/>
          <a:srcRect/>
          <a:stretch>
            <a:fillRect/>
          </a:stretch>
        </p:blipFill>
        <p:spPr bwMode="auto">
          <a:xfrm>
            <a:off x="5497513" y="2611438"/>
            <a:ext cx="1014412" cy="676275"/>
          </a:xfrm>
          <a:prstGeom prst="rect">
            <a:avLst/>
          </a:prstGeom>
          <a:noFill/>
          <a:ln w="57150" algn="in">
            <a:solidFill>
              <a:srgbClr val="FFFF00"/>
            </a:solidFill>
            <a:miter lim="800000"/>
            <a:headEnd/>
            <a:tailEnd/>
          </a:ln>
          <a:effectLst>
            <a:outerShdw dist="35921" dir="2700000" algn="ctr" rotWithShape="0">
              <a:schemeClr val="bg2"/>
            </a:outerShdw>
          </a:effectLst>
        </p:spPr>
      </p:pic>
      <p:pic>
        <p:nvPicPr>
          <p:cNvPr id="19465" name="Picture 9" descr="MPj04157900000[1]"/>
          <p:cNvPicPr>
            <a:picLocks noChangeAspect="1" noChangeArrowheads="1"/>
          </p:cNvPicPr>
          <p:nvPr/>
        </p:nvPicPr>
        <p:blipFill>
          <a:blip r:embed="rId6"/>
          <a:srcRect/>
          <a:stretch>
            <a:fillRect/>
          </a:stretch>
        </p:blipFill>
        <p:spPr bwMode="auto">
          <a:xfrm>
            <a:off x="7620000" y="2611438"/>
            <a:ext cx="1016000" cy="622300"/>
          </a:xfrm>
          <a:prstGeom prst="rect">
            <a:avLst/>
          </a:prstGeom>
          <a:noFill/>
          <a:ln w="57150" algn="in">
            <a:solidFill>
              <a:srgbClr val="FFFF00"/>
            </a:solidFill>
            <a:miter lim="800000"/>
            <a:headEnd/>
            <a:tailEnd/>
          </a:ln>
          <a:effectLst>
            <a:outerShdw dist="35921" dir="2700000" algn="ctr" rotWithShape="0">
              <a:schemeClr val="bg2"/>
            </a:outerShdw>
          </a:effectLst>
        </p:spPr>
      </p:pic>
      <p:grpSp>
        <p:nvGrpSpPr>
          <p:cNvPr id="2" name="Group 10"/>
          <p:cNvGrpSpPr>
            <a:grpSpLocks/>
          </p:cNvGrpSpPr>
          <p:nvPr/>
        </p:nvGrpSpPr>
        <p:grpSpPr bwMode="auto">
          <a:xfrm>
            <a:off x="1674813" y="5715000"/>
            <a:ext cx="2211387" cy="762000"/>
            <a:chOff x="960" y="3648"/>
            <a:chExt cx="1410" cy="538"/>
          </a:xfrm>
        </p:grpSpPr>
        <p:pic>
          <p:nvPicPr>
            <p:cNvPr id="19467" name="Picture 11" descr="new-20-dollar-bill-obverse"/>
            <p:cNvPicPr>
              <a:picLocks noChangeAspect="1" noChangeArrowheads="1"/>
            </p:cNvPicPr>
            <p:nvPr/>
          </p:nvPicPr>
          <p:blipFill>
            <a:blip r:embed="rId7"/>
            <a:srcRect/>
            <a:stretch>
              <a:fillRect/>
            </a:stretch>
          </p:blipFill>
          <p:spPr bwMode="auto">
            <a:xfrm>
              <a:off x="1680" y="3888"/>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pic>
          <p:nvPicPr>
            <p:cNvPr id="19468" name="Picture 12" descr="new-20-dollar-bill-obverse"/>
            <p:cNvPicPr>
              <a:picLocks noChangeAspect="1" noChangeArrowheads="1"/>
            </p:cNvPicPr>
            <p:nvPr/>
          </p:nvPicPr>
          <p:blipFill>
            <a:blip r:embed="rId7"/>
            <a:srcRect/>
            <a:stretch>
              <a:fillRect/>
            </a:stretch>
          </p:blipFill>
          <p:spPr bwMode="auto">
            <a:xfrm>
              <a:off x="960" y="3888"/>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grpSp>
          <p:nvGrpSpPr>
            <p:cNvPr id="51292" name="Group 13"/>
            <p:cNvGrpSpPr>
              <a:grpSpLocks/>
            </p:cNvGrpSpPr>
            <p:nvPr/>
          </p:nvGrpSpPr>
          <p:grpSpPr bwMode="auto">
            <a:xfrm>
              <a:off x="1296" y="3648"/>
              <a:ext cx="720" cy="240"/>
              <a:chOff x="1296" y="3648"/>
              <a:chExt cx="720" cy="240"/>
            </a:xfrm>
          </p:grpSpPr>
          <p:sp>
            <p:nvSpPr>
              <p:cNvPr id="51293" name="Line 14"/>
              <p:cNvSpPr>
                <a:spLocks noChangeShapeType="1"/>
              </p:cNvSpPr>
              <p:nvPr/>
            </p:nvSpPr>
            <p:spPr bwMode="auto">
              <a:xfrm>
                <a:off x="1296" y="3792"/>
                <a:ext cx="720" cy="0"/>
              </a:xfrm>
              <a:prstGeom prst="line">
                <a:avLst/>
              </a:prstGeom>
              <a:noFill/>
              <a:ln w="9525">
                <a:solidFill>
                  <a:schemeClr val="tx1"/>
                </a:solidFill>
                <a:miter lim="800000"/>
                <a:headEnd/>
                <a:tailEnd/>
              </a:ln>
            </p:spPr>
            <p:txBody>
              <a:bodyPr wrap="none"/>
              <a:lstStyle/>
              <a:p>
                <a:endParaRPr lang="en-US"/>
              </a:p>
            </p:txBody>
          </p:sp>
          <p:sp>
            <p:nvSpPr>
              <p:cNvPr id="51294" name="Line 15"/>
              <p:cNvSpPr>
                <a:spLocks noChangeShapeType="1"/>
              </p:cNvSpPr>
              <p:nvPr/>
            </p:nvSpPr>
            <p:spPr bwMode="auto">
              <a:xfrm>
                <a:off x="1296" y="3792"/>
                <a:ext cx="0" cy="96"/>
              </a:xfrm>
              <a:prstGeom prst="line">
                <a:avLst/>
              </a:prstGeom>
              <a:noFill/>
              <a:ln w="9525">
                <a:solidFill>
                  <a:schemeClr val="tx1"/>
                </a:solidFill>
                <a:miter lim="800000"/>
                <a:headEnd/>
                <a:tailEnd/>
              </a:ln>
            </p:spPr>
            <p:txBody>
              <a:bodyPr wrap="none"/>
              <a:lstStyle/>
              <a:p>
                <a:endParaRPr lang="en-US"/>
              </a:p>
            </p:txBody>
          </p:sp>
          <p:sp>
            <p:nvSpPr>
              <p:cNvPr id="51295" name="Line 16"/>
              <p:cNvSpPr>
                <a:spLocks noChangeShapeType="1"/>
              </p:cNvSpPr>
              <p:nvPr/>
            </p:nvSpPr>
            <p:spPr bwMode="auto">
              <a:xfrm>
                <a:off x="2016" y="3792"/>
                <a:ext cx="0" cy="96"/>
              </a:xfrm>
              <a:prstGeom prst="line">
                <a:avLst/>
              </a:prstGeom>
              <a:noFill/>
              <a:ln w="9525">
                <a:solidFill>
                  <a:schemeClr val="tx1"/>
                </a:solidFill>
                <a:miter lim="800000"/>
                <a:headEnd/>
                <a:tailEnd/>
              </a:ln>
            </p:spPr>
            <p:txBody>
              <a:bodyPr wrap="none"/>
              <a:lstStyle/>
              <a:p>
                <a:endParaRPr lang="en-US"/>
              </a:p>
            </p:txBody>
          </p:sp>
          <p:sp>
            <p:nvSpPr>
              <p:cNvPr id="51296" name="Line 17"/>
              <p:cNvSpPr>
                <a:spLocks noChangeShapeType="1"/>
              </p:cNvSpPr>
              <p:nvPr/>
            </p:nvSpPr>
            <p:spPr bwMode="auto">
              <a:xfrm>
                <a:off x="1632" y="3648"/>
                <a:ext cx="0" cy="144"/>
              </a:xfrm>
              <a:prstGeom prst="line">
                <a:avLst/>
              </a:prstGeom>
              <a:noFill/>
              <a:ln w="9525">
                <a:solidFill>
                  <a:schemeClr val="tx1"/>
                </a:solidFill>
                <a:miter lim="800000"/>
                <a:headEnd/>
                <a:tailEnd/>
              </a:ln>
            </p:spPr>
            <p:txBody>
              <a:bodyPr wrap="none"/>
              <a:lstStyle/>
              <a:p>
                <a:endParaRPr lang="en-US"/>
              </a:p>
            </p:txBody>
          </p:sp>
        </p:grpSp>
      </p:grpSp>
      <p:grpSp>
        <p:nvGrpSpPr>
          <p:cNvPr id="4" name="Group 18"/>
          <p:cNvGrpSpPr>
            <a:grpSpLocks/>
          </p:cNvGrpSpPr>
          <p:nvPr/>
        </p:nvGrpSpPr>
        <p:grpSpPr bwMode="auto">
          <a:xfrm>
            <a:off x="4143375" y="5715000"/>
            <a:ext cx="2257425" cy="762000"/>
            <a:chOff x="2448" y="3648"/>
            <a:chExt cx="1410" cy="538"/>
          </a:xfrm>
        </p:grpSpPr>
        <p:pic>
          <p:nvPicPr>
            <p:cNvPr id="19475" name="Picture 19" descr="new-20-dollar-bill-obverse"/>
            <p:cNvPicPr>
              <a:picLocks noChangeAspect="1" noChangeArrowheads="1"/>
            </p:cNvPicPr>
            <p:nvPr/>
          </p:nvPicPr>
          <p:blipFill>
            <a:blip r:embed="rId8"/>
            <a:srcRect/>
            <a:stretch>
              <a:fillRect/>
            </a:stretch>
          </p:blipFill>
          <p:spPr bwMode="auto">
            <a:xfrm>
              <a:off x="3168" y="3888"/>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pic>
          <p:nvPicPr>
            <p:cNvPr id="19476" name="Picture 20" descr="new-20-dollar-bill-obverse"/>
            <p:cNvPicPr>
              <a:picLocks noChangeAspect="1" noChangeArrowheads="1"/>
            </p:cNvPicPr>
            <p:nvPr/>
          </p:nvPicPr>
          <p:blipFill>
            <a:blip r:embed="rId8"/>
            <a:srcRect/>
            <a:stretch>
              <a:fillRect/>
            </a:stretch>
          </p:blipFill>
          <p:spPr bwMode="auto">
            <a:xfrm>
              <a:off x="2448" y="3888"/>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grpSp>
          <p:nvGrpSpPr>
            <p:cNvPr id="51285" name="Group 21"/>
            <p:cNvGrpSpPr>
              <a:grpSpLocks/>
            </p:cNvGrpSpPr>
            <p:nvPr/>
          </p:nvGrpSpPr>
          <p:grpSpPr bwMode="auto">
            <a:xfrm>
              <a:off x="2784" y="3648"/>
              <a:ext cx="720" cy="240"/>
              <a:chOff x="2784" y="3648"/>
              <a:chExt cx="720" cy="240"/>
            </a:xfrm>
          </p:grpSpPr>
          <p:sp>
            <p:nvSpPr>
              <p:cNvPr id="51286" name="Line 22"/>
              <p:cNvSpPr>
                <a:spLocks noChangeShapeType="1"/>
              </p:cNvSpPr>
              <p:nvPr/>
            </p:nvSpPr>
            <p:spPr bwMode="auto">
              <a:xfrm>
                <a:off x="2784" y="3792"/>
                <a:ext cx="720" cy="0"/>
              </a:xfrm>
              <a:prstGeom prst="line">
                <a:avLst/>
              </a:prstGeom>
              <a:noFill/>
              <a:ln w="9525">
                <a:solidFill>
                  <a:schemeClr val="tx1"/>
                </a:solidFill>
                <a:miter lim="800000"/>
                <a:headEnd/>
                <a:tailEnd/>
              </a:ln>
            </p:spPr>
            <p:txBody>
              <a:bodyPr wrap="none"/>
              <a:lstStyle/>
              <a:p>
                <a:endParaRPr lang="en-US"/>
              </a:p>
            </p:txBody>
          </p:sp>
          <p:sp>
            <p:nvSpPr>
              <p:cNvPr id="51287" name="Line 23"/>
              <p:cNvSpPr>
                <a:spLocks noChangeShapeType="1"/>
              </p:cNvSpPr>
              <p:nvPr/>
            </p:nvSpPr>
            <p:spPr bwMode="auto">
              <a:xfrm>
                <a:off x="2784" y="3792"/>
                <a:ext cx="0" cy="96"/>
              </a:xfrm>
              <a:prstGeom prst="line">
                <a:avLst/>
              </a:prstGeom>
              <a:noFill/>
              <a:ln w="9525">
                <a:solidFill>
                  <a:schemeClr val="tx1"/>
                </a:solidFill>
                <a:miter lim="800000"/>
                <a:headEnd/>
                <a:tailEnd/>
              </a:ln>
            </p:spPr>
            <p:txBody>
              <a:bodyPr wrap="none"/>
              <a:lstStyle/>
              <a:p>
                <a:endParaRPr lang="en-US"/>
              </a:p>
            </p:txBody>
          </p:sp>
          <p:sp>
            <p:nvSpPr>
              <p:cNvPr id="51288" name="Line 24"/>
              <p:cNvSpPr>
                <a:spLocks noChangeShapeType="1"/>
              </p:cNvSpPr>
              <p:nvPr/>
            </p:nvSpPr>
            <p:spPr bwMode="auto">
              <a:xfrm>
                <a:off x="3504" y="3792"/>
                <a:ext cx="0" cy="96"/>
              </a:xfrm>
              <a:prstGeom prst="line">
                <a:avLst/>
              </a:prstGeom>
              <a:noFill/>
              <a:ln w="9525">
                <a:solidFill>
                  <a:schemeClr val="tx1"/>
                </a:solidFill>
                <a:miter lim="800000"/>
                <a:headEnd/>
                <a:tailEnd/>
              </a:ln>
            </p:spPr>
            <p:txBody>
              <a:bodyPr wrap="none"/>
              <a:lstStyle/>
              <a:p>
                <a:endParaRPr lang="en-US"/>
              </a:p>
            </p:txBody>
          </p:sp>
          <p:sp>
            <p:nvSpPr>
              <p:cNvPr id="51289" name="Line 25"/>
              <p:cNvSpPr>
                <a:spLocks noChangeShapeType="1"/>
              </p:cNvSpPr>
              <p:nvPr/>
            </p:nvSpPr>
            <p:spPr bwMode="auto">
              <a:xfrm>
                <a:off x="3120" y="3648"/>
                <a:ext cx="0" cy="144"/>
              </a:xfrm>
              <a:prstGeom prst="line">
                <a:avLst/>
              </a:prstGeom>
              <a:noFill/>
              <a:ln w="9525">
                <a:solidFill>
                  <a:schemeClr val="tx1"/>
                </a:solidFill>
                <a:miter lim="800000"/>
                <a:headEnd/>
                <a:tailEnd/>
              </a:ln>
            </p:spPr>
            <p:txBody>
              <a:bodyPr wrap="none"/>
              <a:lstStyle/>
              <a:p>
                <a:endParaRPr lang="en-US"/>
              </a:p>
            </p:txBody>
          </p:sp>
        </p:grpSp>
      </p:grpSp>
      <p:grpSp>
        <p:nvGrpSpPr>
          <p:cNvPr id="6" name="Group 26"/>
          <p:cNvGrpSpPr>
            <a:grpSpLocks/>
          </p:cNvGrpSpPr>
          <p:nvPr/>
        </p:nvGrpSpPr>
        <p:grpSpPr bwMode="auto">
          <a:xfrm>
            <a:off x="844550" y="4953000"/>
            <a:ext cx="755650" cy="762000"/>
            <a:chOff x="576" y="3072"/>
            <a:chExt cx="690" cy="586"/>
          </a:xfrm>
        </p:grpSpPr>
        <p:pic>
          <p:nvPicPr>
            <p:cNvPr id="19483" name="Picture 27" descr="new-20-dollar-bill-obverse"/>
            <p:cNvPicPr>
              <a:picLocks noChangeAspect="1" noChangeArrowheads="1"/>
            </p:cNvPicPr>
            <p:nvPr/>
          </p:nvPicPr>
          <p:blipFill>
            <a:blip r:embed="rId9"/>
            <a:srcRect/>
            <a:stretch>
              <a:fillRect/>
            </a:stretch>
          </p:blipFill>
          <p:spPr bwMode="auto">
            <a:xfrm>
              <a:off x="576" y="3360"/>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sp>
          <p:nvSpPr>
            <p:cNvPr id="51282" name="Line 28"/>
            <p:cNvSpPr>
              <a:spLocks noChangeShapeType="1"/>
            </p:cNvSpPr>
            <p:nvPr/>
          </p:nvSpPr>
          <p:spPr bwMode="auto">
            <a:xfrm>
              <a:off x="960" y="3072"/>
              <a:ext cx="0" cy="288"/>
            </a:xfrm>
            <a:prstGeom prst="line">
              <a:avLst/>
            </a:prstGeom>
            <a:noFill/>
            <a:ln w="9525">
              <a:solidFill>
                <a:schemeClr val="tx1"/>
              </a:solidFill>
              <a:miter lim="800000"/>
              <a:headEnd/>
              <a:tailEnd/>
            </a:ln>
          </p:spPr>
          <p:txBody>
            <a:bodyPr wrap="none"/>
            <a:lstStyle/>
            <a:p>
              <a:endParaRPr lang="en-US"/>
            </a:p>
          </p:txBody>
        </p:sp>
      </p:grpSp>
      <p:grpSp>
        <p:nvGrpSpPr>
          <p:cNvPr id="7" name="Group 29"/>
          <p:cNvGrpSpPr>
            <a:grpSpLocks/>
          </p:cNvGrpSpPr>
          <p:nvPr/>
        </p:nvGrpSpPr>
        <p:grpSpPr bwMode="auto">
          <a:xfrm>
            <a:off x="2198688" y="4800600"/>
            <a:ext cx="3592512" cy="914400"/>
            <a:chOff x="1344" y="3072"/>
            <a:chExt cx="2130" cy="586"/>
          </a:xfrm>
        </p:grpSpPr>
        <p:pic>
          <p:nvPicPr>
            <p:cNvPr id="19486" name="Picture 30" descr="new-20-dollar-bill-obverse"/>
            <p:cNvPicPr>
              <a:picLocks noChangeAspect="1" noChangeArrowheads="1"/>
            </p:cNvPicPr>
            <p:nvPr/>
          </p:nvPicPr>
          <p:blipFill>
            <a:blip r:embed="rId8"/>
            <a:srcRect/>
            <a:stretch>
              <a:fillRect/>
            </a:stretch>
          </p:blipFill>
          <p:spPr bwMode="auto">
            <a:xfrm>
              <a:off x="1344" y="3360"/>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pic>
          <p:nvPicPr>
            <p:cNvPr id="19487" name="Picture 31" descr="new-20-dollar-bill-obverse"/>
            <p:cNvPicPr>
              <a:picLocks noChangeAspect="1" noChangeArrowheads="1"/>
            </p:cNvPicPr>
            <p:nvPr/>
          </p:nvPicPr>
          <p:blipFill>
            <a:blip r:embed="rId8"/>
            <a:srcRect/>
            <a:stretch>
              <a:fillRect/>
            </a:stretch>
          </p:blipFill>
          <p:spPr bwMode="auto">
            <a:xfrm>
              <a:off x="2784" y="3360"/>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grpSp>
          <p:nvGrpSpPr>
            <p:cNvPr id="51276" name="Group 32"/>
            <p:cNvGrpSpPr>
              <a:grpSpLocks/>
            </p:cNvGrpSpPr>
            <p:nvPr/>
          </p:nvGrpSpPr>
          <p:grpSpPr bwMode="auto">
            <a:xfrm>
              <a:off x="1632" y="3072"/>
              <a:ext cx="1488" cy="288"/>
              <a:chOff x="1632" y="3072"/>
              <a:chExt cx="1488" cy="288"/>
            </a:xfrm>
          </p:grpSpPr>
          <p:sp>
            <p:nvSpPr>
              <p:cNvPr id="51277" name="Line 33"/>
              <p:cNvSpPr>
                <a:spLocks noChangeShapeType="1"/>
              </p:cNvSpPr>
              <p:nvPr/>
            </p:nvSpPr>
            <p:spPr bwMode="auto">
              <a:xfrm>
                <a:off x="1632" y="3216"/>
                <a:ext cx="1488" cy="0"/>
              </a:xfrm>
              <a:prstGeom prst="line">
                <a:avLst/>
              </a:prstGeom>
              <a:noFill/>
              <a:ln w="9525">
                <a:solidFill>
                  <a:schemeClr val="tx1"/>
                </a:solidFill>
                <a:miter lim="800000"/>
                <a:headEnd/>
                <a:tailEnd/>
              </a:ln>
            </p:spPr>
            <p:txBody>
              <a:bodyPr wrap="none"/>
              <a:lstStyle/>
              <a:p>
                <a:endParaRPr lang="en-US"/>
              </a:p>
            </p:txBody>
          </p:sp>
          <p:sp>
            <p:nvSpPr>
              <p:cNvPr id="51278" name="Line 34"/>
              <p:cNvSpPr>
                <a:spLocks noChangeShapeType="1"/>
              </p:cNvSpPr>
              <p:nvPr/>
            </p:nvSpPr>
            <p:spPr bwMode="auto">
              <a:xfrm>
                <a:off x="1632" y="3216"/>
                <a:ext cx="0" cy="144"/>
              </a:xfrm>
              <a:prstGeom prst="line">
                <a:avLst/>
              </a:prstGeom>
              <a:noFill/>
              <a:ln w="9525">
                <a:solidFill>
                  <a:schemeClr val="tx1"/>
                </a:solidFill>
                <a:miter lim="800000"/>
                <a:headEnd/>
                <a:tailEnd/>
              </a:ln>
            </p:spPr>
            <p:txBody>
              <a:bodyPr wrap="none"/>
              <a:lstStyle/>
              <a:p>
                <a:endParaRPr lang="en-US"/>
              </a:p>
            </p:txBody>
          </p:sp>
          <p:sp>
            <p:nvSpPr>
              <p:cNvPr id="51279" name="Line 35"/>
              <p:cNvSpPr>
                <a:spLocks noChangeShapeType="1"/>
              </p:cNvSpPr>
              <p:nvPr/>
            </p:nvSpPr>
            <p:spPr bwMode="auto">
              <a:xfrm>
                <a:off x="3120" y="3216"/>
                <a:ext cx="0" cy="144"/>
              </a:xfrm>
              <a:prstGeom prst="line">
                <a:avLst/>
              </a:prstGeom>
              <a:noFill/>
              <a:ln w="9525">
                <a:solidFill>
                  <a:schemeClr val="tx1"/>
                </a:solidFill>
                <a:miter lim="800000"/>
                <a:headEnd/>
                <a:tailEnd/>
              </a:ln>
            </p:spPr>
            <p:txBody>
              <a:bodyPr wrap="none"/>
              <a:lstStyle/>
              <a:p>
                <a:endParaRPr lang="en-US"/>
              </a:p>
            </p:txBody>
          </p:sp>
          <p:sp>
            <p:nvSpPr>
              <p:cNvPr id="51280" name="Line 36"/>
              <p:cNvSpPr>
                <a:spLocks noChangeShapeType="1"/>
              </p:cNvSpPr>
              <p:nvPr/>
            </p:nvSpPr>
            <p:spPr bwMode="auto">
              <a:xfrm>
                <a:off x="2352" y="3072"/>
                <a:ext cx="0" cy="144"/>
              </a:xfrm>
              <a:prstGeom prst="line">
                <a:avLst/>
              </a:prstGeom>
              <a:noFill/>
              <a:ln w="9525">
                <a:solidFill>
                  <a:schemeClr val="tx1"/>
                </a:solidFill>
                <a:miter lim="800000"/>
                <a:headEnd/>
                <a:tailEnd/>
              </a:ln>
            </p:spPr>
            <p:txBody>
              <a:bodyPr wrap="none"/>
              <a:lstStyle/>
              <a:p>
                <a:endParaRPr lang="en-US"/>
              </a:p>
            </p:txBody>
          </p:sp>
        </p:grpSp>
      </p:grpSp>
      <p:pic>
        <p:nvPicPr>
          <p:cNvPr id="19493" name="Picture 37" descr="new-20-dollar-bill-obverse"/>
          <p:cNvPicPr>
            <a:picLocks noChangeAspect="1" noChangeArrowheads="1"/>
          </p:cNvPicPr>
          <p:nvPr/>
        </p:nvPicPr>
        <p:blipFill>
          <a:blip r:embed="rId10"/>
          <a:srcRect/>
          <a:stretch>
            <a:fillRect/>
          </a:stretch>
        </p:blipFill>
        <p:spPr bwMode="auto">
          <a:xfrm>
            <a:off x="2198688" y="4572000"/>
            <a:ext cx="1001712" cy="336550"/>
          </a:xfrm>
          <a:prstGeom prst="rect">
            <a:avLst/>
          </a:prstGeom>
          <a:noFill/>
          <a:ln w="9525" algn="in">
            <a:solidFill>
              <a:srgbClr val="5C9507"/>
            </a:solidFill>
            <a:miter lim="800000"/>
            <a:headEnd/>
            <a:tailEnd/>
          </a:ln>
          <a:effectLst>
            <a:outerShdw dist="35921" dir="2700000" algn="ctr" rotWithShape="0">
              <a:srgbClr val="808080"/>
            </a:outerShdw>
          </a:effectLst>
        </p:spPr>
      </p:pic>
      <p:grpSp>
        <p:nvGrpSpPr>
          <p:cNvPr id="9" name="Group 38"/>
          <p:cNvGrpSpPr>
            <a:grpSpLocks/>
          </p:cNvGrpSpPr>
          <p:nvPr/>
        </p:nvGrpSpPr>
        <p:grpSpPr bwMode="auto">
          <a:xfrm>
            <a:off x="930275" y="4213225"/>
            <a:ext cx="1508125" cy="739775"/>
            <a:chOff x="624" y="2544"/>
            <a:chExt cx="1056" cy="538"/>
          </a:xfrm>
        </p:grpSpPr>
        <p:pic>
          <p:nvPicPr>
            <p:cNvPr id="19495" name="Picture 39" descr="new-20-dollar-bill-obverse"/>
            <p:cNvPicPr>
              <a:picLocks noChangeAspect="1" noChangeArrowheads="1"/>
            </p:cNvPicPr>
            <p:nvPr/>
          </p:nvPicPr>
          <p:blipFill>
            <a:blip r:embed="rId11"/>
            <a:srcRect/>
            <a:stretch>
              <a:fillRect/>
            </a:stretch>
          </p:blipFill>
          <p:spPr bwMode="auto">
            <a:xfrm>
              <a:off x="624" y="2784"/>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grpSp>
          <p:nvGrpSpPr>
            <p:cNvPr id="51269" name="Group 40"/>
            <p:cNvGrpSpPr>
              <a:grpSpLocks/>
            </p:cNvGrpSpPr>
            <p:nvPr/>
          </p:nvGrpSpPr>
          <p:grpSpPr bwMode="auto">
            <a:xfrm>
              <a:off x="960" y="2544"/>
              <a:ext cx="720" cy="240"/>
              <a:chOff x="960" y="2544"/>
              <a:chExt cx="720" cy="240"/>
            </a:xfrm>
          </p:grpSpPr>
          <p:sp>
            <p:nvSpPr>
              <p:cNvPr id="51270" name="Line 41"/>
              <p:cNvSpPr>
                <a:spLocks noChangeShapeType="1"/>
              </p:cNvSpPr>
              <p:nvPr/>
            </p:nvSpPr>
            <p:spPr bwMode="auto">
              <a:xfrm>
                <a:off x="960" y="2688"/>
                <a:ext cx="720" cy="0"/>
              </a:xfrm>
              <a:prstGeom prst="line">
                <a:avLst/>
              </a:prstGeom>
              <a:noFill/>
              <a:ln w="9525">
                <a:solidFill>
                  <a:schemeClr val="tx1"/>
                </a:solidFill>
                <a:miter lim="800000"/>
                <a:headEnd/>
                <a:tailEnd/>
              </a:ln>
            </p:spPr>
            <p:txBody>
              <a:bodyPr wrap="none"/>
              <a:lstStyle/>
              <a:p>
                <a:endParaRPr lang="en-US"/>
              </a:p>
            </p:txBody>
          </p:sp>
          <p:sp>
            <p:nvSpPr>
              <p:cNvPr id="51271" name="Line 42"/>
              <p:cNvSpPr>
                <a:spLocks noChangeShapeType="1"/>
              </p:cNvSpPr>
              <p:nvPr/>
            </p:nvSpPr>
            <p:spPr bwMode="auto">
              <a:xfrm>
                <a:off x="960" y="2688"/>
                <a:ext cx="0" cy="96"/>
              </a:xfrm>
              <a:prstGeom prst="line">
                <a:avLst/>
              </a:prstGeom>
              <a:noFill/>
              <a:ln w="9525">
                <a:solidFill>
                  <a:schemeClr val="tx1"/>
                </a:solidFill>
                <a:miter lim="800000"/>
                <a:headEnd/>
                <a:tailEnd/>
              </a:ln>
            </p:spPr>
            <p:txBody>
              <a:bodyPr wrap="none"/>
              <a:lstStyle/>
              <a:p>
                <a:endParaRPr lang="en-US"/>
              </a:p>
            </p:txBody>
          </p:sp>
          <p:sp>
            <p:nvSpPr>
              <p:cNvPr id="51272" name="Line 43"/>
              <p:cNvSpPr>
                <a:spLocks noChangeShapeType="1"/>
              </p:cNvSpPr>
              <p:nvPr/>
            </p:nvSpPr>
            <p:spPr bwMode="auto">
              <a:xfrm>
                <a:off x="1680" y="2688"/>
                <a:ext cx="0" cy="96"/>
              </a:xfrm>
              <a:prstGeom prst="line">
                <a:avLst/>
              </a:prstGeom>
              <a:noFill/>
              <a:ln w="9525">
                <a:solidFill>
                  <a:schemeClr val="tx1"/>
                </a:solidFill>
                <a:miter lim="800000"/>
                <a:headEnd/>
                <a:tailEnd/>
              </a:ln>
            </p:spPr>
            <p:txBody>
              <a:bodyPr wrap="none"/>
              <a:lstStyle/>
              <a:p>
                <a:endParaRPr lang="en-US"/>
              </a:p>
            </p:txBody>
          </p:sp>
          <p:sp>
            <p:nvSpPr>
              <p:cNvPr id="51273" name="Line 44"/>
              <p:cNvSpPr>
                <a:spLocks noChangeShapeType="1"/>
              </p:cNvSpPr>
              <p:nvPr/>
            </p:nvSpPr>
            <p:spPr bwMode="auto">
              <a:xfrm>
                <a:off x="1296" y="2544"/>
                <a:ext cx="0" cy="144"/>
              </a:xfrm>
              <a:prstGeom prst="line">
                <a:avLst/>
              </a:prstGeom>
              <a:noFill/>
              <a:ln w="9525">
                <a:solidFill>
                  <a:schemeClr val="tx1"/>
                </a:solidFill>
                <a:miter lim="800000"/>
                <a:headEnd/>
                <a:tailEnd/>
              </a:ln>
            </p:spPr>
            <p:txBody>
              <a:bodyPr wrap="none"/>
              <a:lstStyle/>
              <a:p>
                <a:endParaRPr lang="en-US"/>
              </a:p>
            </p:txBody>
          </p:sp>
        </p:grpSp>
      </p:grpSp>
      <p:grpSp>
        <p:nvGrpSpPr>
          <p:cNvPr id="11" name="Group 45"/>
          <p:cNvGrpSpPr>
            <a:grpSpLocks/>
          </p:cNvGrpSpPr>
          <p:nvPr/>
        </p:nvGrpSpPr>
        <p:grpSpPr bwMode="auto">
          <a:xfrm>
            <a:off x="3467100" y="4213225"/>
            <a:ext cx="952500" cy="587375"/>
            <a:chOff x="2064" y="2544"/>
            <a:chExt cx="690" cy="538"/>
          </a:xfrm>
        </p:grpSpPr>
        <p:pic>
          <p:nvPicPr>
            <p:cNvPr id="19502" name="Picture 46" descr="new-20-dollar-bill-obverse"/>
            <p:cNvPicPr>
              <a:picLocks noChangeAspect="1" noChangeArrowheads="1"/>
            </p:cNvPicPr>
            <p:nvPr/>
          </p:nvPicPr>
          <p:blipFill>
            <a:blip r:embed="rId12"/>
            <a:srcRect/>
            <a:stretch>
              <a:fillRect/>
            </a:stretch>
          </p:blipFill>
          <p:spPr bwMode="auto">
            <a:xfrm>
              <a:off x="2064" y="2784"/>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sp>
          <p:nvSpPr>
            <p:cNvPr id="51267" name="Line 47"/>
            <p:cNvSpPr>
              <a:spLocks noChangeShapeType="1"/>
            </p:cNvSpPr>
            <p:nvPr/>
          </p:nvSpPr>
          <p:spPr bwMode="auto">
            <a:xfrm>
              <a:off x="2352" y="2544"/>
              <a:ext cx="0" cy="240"/>
            </a:xfrm>
            <a:prstGeom prst="line">
              <a:avLst/>
            </a:prstGeom>
            <a:noFill/>
            <a:ln w="9525">
              <a:solidFill>
                <a:schemeClr val="tx1"/>
              </a:solidFill>
              <a:miter lim="800000"/>
              <a:headEnd/>
              <a:tailEnd/>
            </a:ln>
          </p:spPr>
          <p:txBody>
            <a:bodyPr wrap="none"/>
            <a:lstStyle/>
            <a:p>
              <a:endParaRPr lang="en-US"/>
            </a:p>
          </p:txBody>
        </p:sp>
      </p:grpSp>
      <p:grpSp>
        <p:nvGrpSpPr>
          <p:cNvPr id="12" name="Group 48"/>
          <p:cNvGrpSpPr>
            <a:grpSpLocks/>
          </p:cNvGrpSpPr>
          <p:nvPr/>
        </p:nvGrpSpPr>
        <p:grpSpPr bwMode="auto">
          <a:xfrm>
            <a:off x="7086600" y="4876800"/>
            <a:ext cx="2022475" cy="954088"/>
            <a:chOff x="4224" y="3072"/>
            <a:chExt cx="1458" cy="586"/>
          </a:xfrm>
        </p:grpSpPr>
        <p:pic>
          <p:nvPicPr>
            <p:cNvPr id="19505" name="Picture 49" descr="new-20-dollar-bill-obverse"/>
            <p:cNvPicPr>
              <a:picLocks noChangeAspect="1" noChangeArrowheads="1"/>
            </p:cNvPicPr>
            <p:nvPr/>
          </p:nvPicPr>
          <p:blipFill>
            <a:blip r:embed="rId8"/>
            <a:srcRect/>
            <a:stretch>
              <a:fillRect/>
            </a:stretch>
          </p:blipFill>
          <p:spPr bwMode="auto">
            <a:xfrm>
              <a:off x="4992" y="3360"/>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pic>
          <p:nvPicPr>
            <p:cNvPr id="19506" name="Picture 50" descr="new-20-dollar-bill-obverse"/>
            <p:cNvPicPr>
              <a:picLocks noChangeAspect="1" noChangeArrowheads="1"/>
            </p:cNvPicPr>
            <p:nvPr/>
          </p:nvPicPr>
          <p:blipFill>
            <a:blip r:embed="rId8"/>
            <a:srcRect/>
            <a:stretch>
              <a:fillRect/>
            </a:stretch>
          </p:blipFill>
          <p:spPr bwMode="auto">
            <a:xfrm>
              <a:off x="4224" y="3360"/>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grpSp>
          <p:nvGrpSpPr>
            <p:cNvPr id="51261" name="Group 51"/>
            <p:cNvGrpSpPr>
              <a:grpSpLocks/>
            </p:cNvGrpSpPr>
            <p:nvPr/>
          </p:nvGrpSpPr>
          <p:grpSpPr bwMode="auto">
            <a:xfrm>
              <a:off x="4512" y="3072"/>
              <a:ext cx="864" cy="288"/>
              <a:chOff x="4512" y="3072"/>
              <a:chExt cx="864" cy="288"/>
            </a:xfrm>
          </p:grpSpPr>
          <p:sp>
            <p:nvSpPr>
              <p:cNvPr id="51262" name="Line 52"/>
              <p:cNvSpPr>
                <a:spLocks noChangeShapeType="1"/>
              </p:cNvSpPr>
              <p:nvPr/>
            </p:nvSpPr>
            <p:spPr bwMode="auto">
              <a:xfrm>
                <a:off x="4512" y="3216"/>
                <a:ext cx="864" cy="0"/>
              </a:xfrm>
              <a:prstGeom prst="line">
                <a:avLst/>
              </a:prstGeom>
              <a:noFill/>
              <a:ln w="9525">
                <a:solidFill>
                  <a:schemeClr val="tx1"/>
                </a:solidFill>
                <a:miter lim="800000"/>
                <a:headEnd/>
                <a:tailEnd/>
              </a:ln>
            </p:spPr>
            <p:txBody>
              <a:bodyPr wrap="none"/>
              <a:lstStyle/>
              <a:p>
                <a:endParaRPr lang="en-US"/>
              </a:p>
            </p:txBody>
          </p:sp>
          <p:sp>
            <p:nvSpPr>
              <p:cNvPr id="51263" name="Line 53"/>
              <p:cNvSpPr>
                <a:spLocks noChangeShapeType="1"/>
              </p:cNvSpPr>
              <p:nvPr/>
            </p:nvSpPr>
            <p:spPr bwMode="auto">
              <a:xfrm>
                <a:off x="4512" y="3216"/>
                <a:ext cx="0" cy="144"/>
              </a:xfrm>
              <a:prstGeom prst="line">
                <a:avLst/>
              </a:prstGeom>
              <a:noFill/>
              <a:ln w="9525">
                <a:solidFill>
                  <a:schemeClr val="tx1"/>
                </a:solidFill>
                <a:miter lim="800000"/>
                <a:headEnd/>
                <a:tailEnd/>
              </a:ln>
            </p:spPr>
            <p:txBody>
              <a:bodyPr wrap="none"/>
              <a:lstStyle/>
              <a:p>
                <a:endParaRPr lang="en-US"/>
              </a:p>
            </p:txBody>
          </p:sp>
          <p:sp>
            <p:nvSpPr>
              <p:cNvPr id="51264" name="Line 54"/>
              <p:cNvSpPr>
                <a:spLocks noChangeShapeType="1"/>
              </p:cNvSpPr>
              <p:nvPr/>
            </p:nvSpPr>
            <p:spPr bwMode="auto">
              <a:xfrm>
                <a:off x="5376" y="3216"/>
                <a:ext cx="0" cy="144"/>
              </a:xfrm>
              <a:prstGeom prst="line">
                <a:avLst/>
              </a:prstGeom>
              <a:noFill/>
              <a:ln w="9525">
                <a:solidFill>
                  <a:schemeClr val="tx1"/>
                </a:solidFill>
                <a:miter lim="800000"/>
                <a:headEnd/>
                <a:tailEnd/>
              </a:ln>
            </p:spPr>
            <p:txBody>
              <a:bodyPr wrap="none"/>
              <a:lstStyle/>
              <a:p>
                <a:endParaRPr lang="en-US"/>
              </a:p>
            </p:txBody>
          </p:sp>
          <p:sp>
            <p:nvSpPr>
              <p:cNvPr id="51265" name="Line 55"/>
              <p:cNvSpPr>
                <a:spLocks noChangeShapeType="1"/>
              </p:cNvSpPr>
              <p:nvPr/>
            </p:nvSpPr>
            <p:spPr bwMode="auto">
              <a:xfrm>
                <a:off x="4944" y="3072"/>
                <a:ext cx="0" cy="144"/>
              </a:xfrm>
              <a:prstGeom prst="line">
                <a:avLst/>
              </a:prstGeom>
              <a:noFill/>
              <a:ln w="9525">
                <a:solidFill>
                  <a:schemeClr val="tx1"/>
                </a:solidFill>
                <a:miter lim="800000"/>
                <a:headEnd/>
                <a:tailEnd/>
              </a:ln>
            </p:spPr>
            <p:txBody>
              <a:bodyPr wrap="none"/>
              <a:lstStyle/>
              <a:p>
                <a:endParaRPr lang="en-US"/>
              </a:p>
            </p:txBody>
          </p:sp>
        </p:grpSp>
      </p:grpSp>
      <p:grpSp>
        <p:nvGrpSpPr>
          <p:cNvPr id="14" name="Group 56"/>
          <p:cNvGrpSpPr>
            <a:grpSpLocks/>
          </p:cNvGrpSpPr>
          <p:nvPr/>
        </p:nvGrpSpPr>
        <p:grpSpPr bwMode="auto">
          <a:xfrm>
            <a:off x="5257800" y="4038600"/>
            <a:ext cx="2282825" cy="815975"/>
            <a:chOff x="3168" y="2544"/>
            <a:chExt cx="1410" cy="538"/>
          </a:xfrm>
        </p:grpSpPr>
        <p:pic>
          <p:nvPicPr>
            <p:cNvPr id="19513" name="Picture 57" descr="new-20-dollar-bill-obverse"/>
            <p:cNvPicPr>
              <a:picLocks noChangeAspect="1" noChangeArrowheads="1"/>
            </p:cNvPicPr>
            <p:nvPr/>
          </p:nvPicPr>
          <p:blipFill>
            <a:blip r:embed="rId8"/>
            <a:srcRect/>
            <a:stretch>
              <a:fillRect/>
            </a:stretch>
          </p:blipFill>
          <p:spPr bwMode="auto">
            <a:xfrm>
              <a:off x="3888" y="2784"/>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pic>
          <p:nvPicPr>
            <p:cNvPr id="19514" name="Picture 58" descr="new-20-dollar-bill-obverse"/>
            <p:cNvPicPr>
              <a:picLocks noChangeAspect="1" noChangeArrowheads="1"/>
            </p:cNvPicPr>
            <p:nvPr/>
          </p:nvPicPr>
          <p:blipFill>
            <a:blip r:embed="rId8"/>
            <a:srcRect/>
            <a:stretch>
              <a:fillRect/>
            </a:stretch>
          </p:blipFill>
          <p:spPr bwMode="auto">
            <a:xfrm>
              <a:off x="3168" y="2784"/>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grpSp>
          <p:nvGrpSpPr>
            <p:cNvPr id="51254" name="Group 59"/>
            <p:cNvGrpSpPr>
              <a:grpSpLocks/>
            </p:cNvGrpSpPr>
            <p:nvPr/>
          </p:nvGrpSpPr>
          <p:grpSpPr bwMode="auto">
            <a:xfrm>
              <a:off x="3504" y="2544"/>
              <a:ext cx="672" cy="240"/>
              <a:chOff x="3504" y="2544"/>
              <a:chExt cx="672" cy="240"/>
            </a:xfrm>
          </p:grpSpPr>
          <p:sp>
            <p:nvSpPr>
              <p:cNvPr id="51255" name="Line 60"/>
              <p:cNvSpPr>
                <a:spLocks noChangeShapeType="1"/>
              </p:cNvSpPr>
              <p:nvPr/>
            </p:nvSpPr>
            <p:spPr bwMode="auto">
              <a:xfrm>
                <a:off x="3504" y="2688"/>
                <a:ext cx="672" cy="0"/>
              </a:xfrm>
              <a:prstGeom prst="line">
                <a:avLst/>
              </a:prstGeom>
              <a:noFill/>
              <a:ln w="9525">
                <a:solidFill>
                  <a:schemeClr val="tx1"/>
                </a:solidFill>
                <a:miter lim="800000"/>
                <a:headEnd/>
                <a:tailEnd/>
              </a:ln>
            </p:spPr>
            <p:txBody>
              <a:bodyPr wrap="none"/>
              <a:lstStyle/>
              <a:p>
                <a:endParaRPr lang="en-US"/>
              </a:p>
            </p:txBody>
          </p:sp>
          <p:sp>
            <p:nvSpPr>
              <p:cNvPr id="51256" name="Line 61"/>
              <p:cNvSpPr>
                <a:spLocks noChangeShapeType="1"/>
              </p:cNvSpPr>
              <p:nvPr/>
            </p:nvSpPr>
            <p:spPr bwMode="auto">
              <a:xfrm>
                <a:off x="3840" y="2544"/>
                <a:ext cx="0" cy="144"/>
              </a:xfrm>
              <a:prstGeom prst="line">
                <a:avLst/>
              </a:prstGeom>
              <a:noFill/>
              <a:ln w="9525">
                <a:solidFill>
                  <a:schemeClr val="tx1"/>
                </a:solidFill>
                <a:miter lim="800000"/>
                <a:headEnd/>
                <a:tailEnd/>
              </a:ln>
            </p:spPr>
            <p:txBody>
              <a:bodyPr wrap="none"/>
              <a:lstStyle/>
              <a:p>
                <a:endParaRPr lang="en-US"/>
              </a:p>
            </p:txBody>
          </p:sp>
          <p:sp>
            <p:nvSpPr>
              <p:cNvPr id="51257" name="Line 62"/>
              <p:cNvSpPr>
                <a:spLocks noChangeShapeType="1"/>
              </p:cNvSpPr>
              <p:nvPr/>
            </p:nvSpPr>
            <p:spPr bwMode="auto">
              <a:xfrm>
                <a:off x="3504" y="2688"/>
                <a:ext cx="0" cy="96"/>
              </a:xfrm>
              <a:prstGeom prst="line">
                <a:avLst/>
              </a:prstGeom>
              <a:noFill/>
              <a:ln w="9525">
                <a:solidFill>
                  <a:schemeClr val="tx1"/>
                </a:solidFill>
                <a:miter lim="800000"/>
                <a:headEnd/>
                <a:tailEnd/>
              </a:ln>
            </p:spPr>
            <p:txBody>
              <a:bodyPr wrap="none"/>
              <a:lstStyle/>
              <a:p>
                <a:endParaRPr lang="en-US"/>
              </a:p>
            </p:txBody>
          </p:sp>
          <p:sp>
            <p:nvSpPr>
              <p:cNvPr id="51258" name="Line 63"/>
              <p:cNvSpPr>
                <a:spLocks noChangeShapeType="1"/>
              </p:cNvSpPr>
              <p:nvPr/>
            </p:nvSpPr>
            <p:spPr bwMode="auto">
              <a:xfrm>
                <a:off x="4176" y="2688"/>
                <a:ext cx="0" cy="96"/>
              </a:xfrm>
              <a:prstGeom prst="line">
                <a:avLst/>
              </a:prstGeom>
              <a:noFill/>
              <a:ln w="9525">
                <a:solidFill>
                  <a:schemeClr val="tx1"/>
                </a:solidFill>
                <a:miter lim="800000"/>
                <a:headEnd/>
                <a:tailEnd/>
              </a:ln>
            </p:spPr>
            <p:txBody>
              <a:bodyPr wrap="none"/>
              <a:lstStyle/>
              <a:p>
                <a:endParaRPr lang="en-US"/>
              </a:p>
            </p:txBody>
          </p:sp>
        </p:grpSp>
      </p:grpSp>
      <p:grpSp>
        <p:nvGrpSpPr>
          <p:cNvPr id="16" name="Group 64"/>
          <p:cNvGrpSpPr>
            <a:grpSpLocks/>
          </p:cNvGrpSpPr>
          <p:nvPr/>
        </p:nvGrpSpPr>
        <p:grpSpPr bwMode="auto">
          <a:xfrm>
            <a:off x="7620000" y="4038600"/>
            <a:ext cx="1041400" cy="815975"/>
            <a:chOff x="4608" y="2544"/>
            <a:chExt cx="690" cy="538"/>
          </a:xfrm>
        </p:grpSpPr>
        <p:pic>
          <p:nvPicPr>
            <p:cNvPr id="19521" name="Picture 65" descr="new-20-dollar-bill-obverse"/>
            <p:cNvPicPr>
              <a:picLocks noChangeAspect="1" noChangeArrowheads="1"/>
            </p:cNvPicPr>
            <p:nvPr/>
          </p:nvPicPr>
          <p:blipFill>
            <a:blip r:embed="rId13"/>
            <a:srcRect/>
            <a:stretch>
              <a:fillRect/>
            </a:stretch>
          </p:blipFill>
          <p:spPr bwMode="auto">
            <a:xfrm>
              <a:off x="4608" y="2784"/>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sp>
          <p:nvSpPr>
            <p:cNvPr id="51251" name="Line 66"/>
            <p:cNvSpPr>
              <a:spLocks noChangeShapeType="1"/>
            </p:cNvSpPr>
            <p:nvPr/>
          </p:nvSpPr>
          <p:spPr bwMode="auto">
            <a:xfrm>
              <a:off x="4944" y="2544"/>
              <a:ext cx="0" cy="240"/>
            </a:xfrm>
            <a:prstGeom prst="line">
              <a:avLst/>
            </a:prstGeom>
            <a:noFill/>
            <a:ln w="9525">
              <a:solidFill>
                <a:schemeClr val="tx1"/>
              </a:solidFill>
              <a:miter lim="800000"/>
              <a:headEnd/>
              <a:tailEnd/>
            </a:ln>
          </p:spPr>
          <p:txBody>
            <a:bodyPr wrap="none"/>
            <a:lstStyle/>
            <a:p>
              <a:endParaRPr lang="en-US"/>
            </a:p>
          </p:txBody>
        </p:sp>
      </p:grpSp>
      <p:pic>
        <p:nvPicPr>
          <p:cNvPr id="19523" name="Picture 67" descr="new-20-dollar-bill-obverse"/>
          <p:cNvPicPr>
            <a:picLocks noChangeAspect="1" noChangeArrowheads="1"/>
          </p:cNvPicPr>
          <p:nvPr/>
        </p:nvPicPr>
        <p:blipFill>
          <a:blip r:embed="rId8"/>
          <a:srcRect/>
          <a:stretch>
            <a:fillRect/>
          </a:stretch>
        </p:blipFill>
        <p:spPr bwMode="auto">
          <a:xfrm>
            <a:off x="3467100" y="3708400"/>
            <a:ext cx="1104900" cy="476250"/>
          </a:xfrm>
          <a:prstGeom prst="rect">
            <a:avLst/>
          </a:prstGeom>
          <a:noFill/>
          <a:ln w="9525" algn="in">
            <a:solidFill>
              <a:srgbClr val="5C9507"/>
            </a:solidFill>
            <a:miter lim="800000"/>
            <a:headEnd/>
            <a:tailEnd/>
          </a:ln>
          <a:effectLst>
            <a:outerShdw dist="35921" dir="2700000" algn="ctr" rotWithShape="0">
              <a:srgbClr val="808080"/>
            </a:outerShdw>
          </a:effectLst>
        </p:spPr>
      </p:pic>
      <p:grpSp>
        <p:nvGrpSpPr>
          <p:cNvPr id="17" name="Group 68"/>
          <p:cNvGrpSpPr>
            <a:grpSpLocks/>
          </p:cNvGrpSpPr>
          <p:nvPr/>
        </p:nvGrpSpPr>
        <p:grpSpPr bwMode="auto">
          <a:xfrm>
            <a:off x="1522413" y="3370263"/>
            <a:ext cx="2452687" cy="862012"/>
            <a:chOff x="960" y="2064"/>
            <a:chExt cx="1392" cy="490"/>
          </a:xfrm>
        </p:grpSpPr>
        <p:pic>
          <p:nvPicPr>
            <p:cNvPr id="19525" name="Picture 69" descr="new-20-dollar-bill-obverse"/>
            <p:cNvPicPr>
              <a:picLocks noChangeAspect="1" noChangeArrowheads="1"/>
            </p:cNvPicPr>
            <p:nvPr/>
          </p:nvPicPr>
          <p:blipFill>
            <a:blip r:embed="rId8"/>
            <a:srcRect/>
            <a:stretch>
              <a:fillRect/>
            </a:stretch>
          </p:blipFill>
          <p:spPr bwMode="auto">
            <a:xfrm>
              <a:off x="960" y="2256"/>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grpSp>
          <p:nvGrpSpPr>
            <p:cNvPr id="51245" name="Group 70"/>
            <p:cNvGrpSpPr>
              <a:grpSpLocks/>
            </p:cNvGrpSpPr>
            <p:nvPr/>
          </p:nvGrpSpPr>
          <p:grpSpPr bwMode="auto">
            <a:xfrm>
              <a:off x="1248" y="2064"/>
              <a:ext cx="1104" cy="192"/>
              <a:chOff x="1248" y="2064"/>
              <a:chExt cx="1104" cy="192"/>
            </a:xfrm>
          </p:grpSpPr>
          <p:sp>
            <p:nvSpPr>
              <p:cNvPr id="51246" name="Line 71"/>
              <p:cNvSpPr>
                <a:spLocks noChangeShapeType="1"/>
              </p:cNvSpPr>
              <p:nvPr/>
            </p:nvSpPr>
            <p:spPr bwMode="auto">
              <a:xfrm>
                <a:off x="1248" y="2160"/>
                <a:ext cx="1104" cy="0"/>
              </a:xfrm>
              <a:prstGeom prst="line">
                <a:avLst/>
              </a:prstGeom>
              <a:noFill/>
              <a:ln w="9525">
                <a:solidFill>
                  <a:schemeClr val="tx1"/>
                </a:solidFill>
                <a:miter lim="800000"/>
                <a:headEnd/>
                <a:tailEnd/>
              </a:ln>
            </p:spPr>
            <p:txBody>
              <a:bodyPr wrap="none"/>
              <a:lstStyle/>
              <a:p>
                <a:endParaRPr lang="en-US"/>
              </a:p>
            </p:txBody>
          </p:sp>
          <p:sp>
            <p:nvSpPr>
              <p:cNvPr id="51247" name="Line 72"/>
              <p:cNvSpPr>
                <a:spLocks noChangeShapeType="1"/>
              </p:cNvSpPr>
              <p:nvPr/>
            </p:nvSpPr>
            <p:spPr bwMode="auto">
              <a:xfrm>
                <a:off x="1248" y="2160"/>
                <a:ext cx="0" cy="96"/>
              </a:xfrm>
              <a:prstGeom prst="line">
                <a:avLst/>
              </a:prstGeom>
              <a:noFill/>
              <a:ln w="9525">
                <a:solidFill>
                  <a:schemeClr val="tx1"/>
                </a:solidFill>
                <a:miter lim="800000"/>
                <a:headEnd/>
                <a:tailEnd/>
              </a:ln>
            </p:spPr>
            <p:txBody>
              <a:bodyPr wrap="none"/>
              <a:lstStyle/>
              <a:p>
                <a:endParaRPr lang="en-US"/>
              </a:p>
            </p:txBody>
          </p:sp>
          <p:sp>
            <p:nvSpPr>
              <p:cNvPr id="51248" name="Line 73"/>
              <p:cNvSpPr>
                <a:spLocks noChangeShapeType="1"/>
              </p:cNvSpPr>
              <p:nvPr/>
            </p:nvSpPr>
            <p:spPr bwMode="auto">
              <a:xfrm>
                <a:off x="2352" y="2160"/>
                <a:ext cx="0" cy="96"/>
              </a:xfrm>
              <a:prstGeom prst="line">
                <a:avLst/>
              </a:prstGeom>
              <a:noFill/>
              <a:ln w="9525">
                <a:solidFill>
                  <a:schemeClr val="tx1"/>
                </a:solidFill>
                <a:miter lim="800000"/>
                <a:headEnd/>
                <a:tailEnd/>
              </a:ln>
            </p:spPr>
            <p:txBody>
              <a:bodyPr wrap="none"/>
              <a:lstStyle/>
              <a:p>
                <a:endParaRPr lang="en-US"/>
              </a:p>
            </p:txBody>
          </p:sp>
          <p:sp>
            <p:nvSpPr>
              <p:cNvPr id="51249" name="Line 74"/>
              <p:cNvSpPr>
                <a:spLocks noChangeShapeType="1"/>
              </p:cNvSpPr>
              <p:nvPr/>
            </p:nvSpPr>
            <p:spPr bwMode="auto">
              <a:xfrm>
                <a:off x="1824" y="2064"/>
                <a:ext cx="0" cy="96"/>
              </a:xfrm>
              <a:prstGeom prst="line">
                <a:avLst/>
              </a:prstGeom>
              <a:noFill/>
              <a:ln w="9525">
                <a:solidFill>
                  <a:schemeClr val="tx1"/>
                </a:solidFill>
                <a:miter lim="800000"/>
                <a:headEnd/>
                <a:tailEnd/>
              </a:ln>
            </p:spPr>
            <p:txBody>
              <a:bodyPr wrap="none"/>
              <a:lstStyle/>
              <a:p>
                <a:endParaRPr lang="en-US"/>
              </a:p>
            </p:txBody>
          </p:sp>
        </p:grpSp>
      </p:grpSp>
      <p:sp>
        <p:nvSpPr>
          <p:cNvPr id="51221" name="Line 75"/>
          <p:cNvSpPr>
            <a:spLocks noChangeShapeType="1"/>
          </p:cNvSpPr>
          <p:nvPr/>
        </p:nvSpPr>
        <p:spPr bwMode="auto">
          <a:xfrm flipV="1">
            <a:off x="422275" y="2438400"/>
            <a:ext cx="7731125" cy="4763"/>
          </a:xfrm>
          <a:prstGeom prst="line">
            <a:avLst/>
          </a:prstGeom>
          <a:noFill/>
          <a:ln w="9525">
            <a:solidFill>
              <a:schemeClr val="tx1"/>
            </a:solidFill>
            <a:miter lim="800000"/>
            <a:headEnd/>
            <a:tailEnd/>
          </a:ln>
        </p:spPr>
        <p:txBody>
          <a:bodyPr wrap="none" lIns="101370" tIns="50685" rIns="101370" bIns="50685"/>
          <a:lstStyle/>
          <a:p>
            <a:endParaRPr lang="en-US"/>
          </a:p>
        </p:txBody>
      </p:sp>
      <p:sp>
        <p:nvSpPr>
          <p:cNvPr id="51222" name="Line 76"/>
          <p:cNvSpPr>
            <a:spLocks noChangeShapeType="1"/>
          </p:cNvSpPr>
          <p:nvPr/>
        </p:nvSpPr>
        <p:spPr bwMode="auto">
          <a:xfrm>
            <a:off x="422275" y="2443163"/>
            <a:ext cx="0" cy="84137"/>
          </a:xfrm>
          <a:prstGeom prst="line">
            <a:avLst/>
          </a:prstGeom>
          <a:noFill/>
          <a:ln w="9525">
            <a:solidFill>
              <a:schemeClr val="tx1"/>
            </a:solidFill>
            <a:miter lim="800000"/>
            <a:headEnd/>
            <a:tailEnd/>
          </a:ln>
        </p:spPr>
        <p:txBody>
          <a:bodyPr wrap="none" lIns="101370" tIns="50685" rIns="101370" bIns="50685"/>
          <a:lstStyle/>
          <a:p>
            <a:endParaRPr lang="en-US"/>
          </a:p>
        </p:txBody>
      </p:sp>
      <p:sp>
        <p:nvSpPr>
          <p:cNvPr id="51223" name="Line 77"/>
          <p:cNvSpPr>
            <a:spLocks noChangeShapeType="1"/>
          </p:cNvSpPr>
          <p:nvPr/>
        </p:nvSpPr>
        <p:spPr bwMode="auto">
          <a:xfrm>
            <a:off x="1776413" y="2443163"/>
            <a:ext cx="0" cy="84137"/>
          </a:xfrm>
          <a:prstGeom prst="line">
            <a:avLst/>
          </a:prstGeom>
          <a:noFill/>
          <a:ln w="9525">
            <a:solidFill>
              <a:schemeClr val="tx1"/>
            </a:solidFill>
            <a:miter lim="800000"/>
            <a:headEnd/>
            <a:tailEnd/>
          </a:ln>
        </p:spPr>
        <p:txBody>
          <a:bodyPr wrap="none" lIns="101370" tIns="50685" rIns="101370" bIns="50685"/>
          <a:lstStyle/>
          <a:p>
            <a:endParaRPr lang="en-US"/>
          </a:p>
        </p:txBody>
      </p:sp>
      <p:sp>
        <p:nvSpPr>
          <p:cNvPr id="51224" name="Line 78"/>
          <p:cNvSpPr>
            <a:spLocks noChangeShapeType="1"/>
          </p:cNvSpPr>
          <p:nvPr/>
        </p:nvSpPr>
        <p:spPr bwMode="auto">
          <a:xfrm>
            <a:off x="3128963" y="2443163"/>
            <a:ext cx="0" cy="84137"/>
          </a:xfrm>
          <a:prstGeom prst="line">
            <a:avLst/>
          </a:prstGeom>
          <a:noFill/>
          <a:ln w="9525">
            <a:solidFill>
              <a:schemeClr val="tx1"/>
            </a:solidFill>
            <a:miter lim="800000"/>
            <a:headEnd/>
            <a:tailEnd/>
          </a:ln>
        </p:spPr>
        <p:txBody>
          <a:bodyPr wrap="none" lIns="101370" tIns="50685" rIns="101370" bIns="50685"/>
          <a:lstStyle/>
          <a:p>
            <a:endParaRPr lang="en-US"/>
          </a:p>
        </p:txBody>
      </p:sp>
      <p:sp>
        <p:nvSpPr>
          <p:cNvPr id="51225" name="Line 79"/>
          <p:cNvSpPr>
            <a:spLocks noChangeShapeType="1"/>
          </p:cNvSpPr>
          <p:nvPr/>
        </p:nvSpPr>
        <p:spPr bwMode="auto">
          <a:xfrm>
            <a:off x="6005513" y="2443163"/>
            <a:ext cx="0" cy="84137"/>
          </a:xfrm>
          <a:prstGeom prst="line">
            <a:avLst/>
          </a:prstGeom>
          <a:noFill/>
          <a:ln w="9525">
            <a:solidFill>
              <a:schemeClr val="tx1"/>
            </a:solidFill>
            <a:miter lim="800000"/>
            <a:headEnd/>
            <a:tailEnd/>
          </a:ln>
        </p:spPr>
        <p:txBody>
          <a:bodyPr wrap="none" lIns="101370" tIns="50685" rIns="101370" bIns="50685"/>
          <a:lstStyle/>
          <a:p>
            <a:endParaRPr lang="en-US"/>
          </a:p>
        </p:txBody>
      </p:sp>
      <p:sp>
        <p:nvSpPr>
          <p:cNvPr id="51226" name="Line 80"/>
          <p:cNvSpPr>
            <a:spLocks noChangeShapeType="1"/>
          </p:cNvSpPr>
          <p:nvPr/>
        </p:nvSpPr>
        <p:spPr bwMode="auto">
          <a:xfrm flipH="1">
            <a:off x="8153400" y="2438400"/>
            <a:ext cx="0" cy="160338"/>
          </a:xfrm>
          <a:prstGeom prst="line">
            <a:avLst/>
          </a:prstGeom>
          <a:noFill/>
          <a:ln w="9525">
            <a:solidFill>
              <a:schemeClr val="tx1"/>
            </a:solidFill>
            <a:miter lim="800000"/>
            <a:headEnd/>
            <a:tailEnd/>
          </a:ln>
        </p:spPr>
        <p:txBody>
          <a:bodyPr wrap="none" lIns="101370" tIns="50685" rIns="101370" bIns="50685"/>
          <a:lstStyle/>
          <a:p>
            <a:endParaRPr lang="en-US"/>
          </a:p>
        </p:txBody>
      </p:sp>
      <p:sp>
        <p:nvSpPr>
          <p:cNvPr id="51227" name="Line 81"/>
          <p:cNvSpPr>
            <a:spLocks noChangeShapeType="1"/>
          </p:cNvSpPr>
          <p:nvPr/>
        </p:nvSpPr>
        <p:spPr bwMode="auto">
          <a:xfrm>
            <a:off x="4567238" y="2359025"/>
            <a:ext cx="0" cy="84138"/>
          </a:xfrm>
          <a:prstGeom prst="line">
            <a:avLst/>
          </a:prstGeom>
          <a:noFill/>
          <a:ln w="9525">
            <a:solidFill>
              <a:schemeClr val="tx1"/>
            </a:solidFill>
            <a:miter lim="800000"/>
            <a:headEnd/>
            <a:tailEnd/>
          </a:ln>
        </p:spPr>
        <p:txBody>
          <a:bodyPr wrap="none" lIns="101370" tIns="50685" rIns="101370" bIns="50685"/>
          <a:lstStyle/>
          <a:p>
            <a:endParaRPr lang="en-US"/>
          </a:p>
        </p:txBody>
      </p:sp>
      <p:pic>
        <p:nvPicPr>
          <p:cNvPr id="19538" name="Picture 82" descr="new-20-dollar-bill-obverse"/>
          <p:cNvPicPr>
            <a:picLocks noChangeAspect="1" noChangeArrowheads="1"/>
          </p:cNvPicPr>
          <p:nvPr/>
        </p:nvPicPr>
        <p:blipFill>
          <a:blip r:embed="rId14"/>
          <a:srcRect/>
          <a:stretch>
            <a:fillRect/>
          </a:stretch>
        </p:blipFill>
        <p:spPr bwMode="auto">
          <a:xfrm>
            <a:off x="5867400" y="3657600"/>
            <a:ext cx="1066800" cy="398463"/>
          </a:xfrm>
          <a:prstGeom prst="rect">
            <a:avLst/>
          </a:prstGeom>
          <a:noFill/>
          <a:ln w="9525" algn="in">
            <a:solidFill>
              <a:srgbClr val="5C9507"/>
            </a:solidFill>
            <a:miter lim="800000"/>
            <a:headEnd/>
            <a:tailEnd/>
          </a:ln>
          <a:effectLst>
            <a:outerShdw dist="35921" dir="2700000" algn="ctr" rotWithShape="0">
              <a:srgbClr val="808080"/>
            </a:outerShdw>
          </a:effectLst>
        </p:spPr>
      </p:pic>
      <p:grpSp>
        <p:nvGrpSpPr>
          <p:cNvPr id="19" name="Group 83"/>
          <p:cNvGrpSpPr>
            <a:grpSpLocks/>
          </p:cNvGrpSpPr>
          <p:nvPr/>
        </p:nvGrpSpPr>
        <p:grpSpPr bwMode="auto">
          <a:xfrm>
            <a:off x="4735513" y="3370263"/>
            <a:ext cx="1589087" cy="668337"/>
            <a:chOff x="2784" y="2064"/>
            <a:chExt cx="1056" cy="490"/>
          </a:xfrm>
        </p:grpSpPr>
        <p:pic>
          <p:nvPicPr>
            <p:cNvPr id="19540" name="Picture 84" descr="new-20-dollar-bill-obverse"/>
            <p:cNvPicPr>
              <a:picLocks noChangeAspect="1" noChangeArrowheads="1"/>
            </p:cNvPicPr>
            <p:nvPr/>
          </p:nvPicPr>
          <p:blipFill>
            <a:blip r:embed="rId15"/>
            <a:srcRect/>
            <a:stretch>
              <a:fillRect/>
            </a:stretch>
          </p:blipFill>
          <p:spPr bwMode="auto">
            <a:xfrm>
              <a:off x="2784" y="2256"/>
              <a:ext cx="690" cy="298"/>
            </a:xfrm>
            <a:prstGeom prst="rect">
              <a:avLst/>
            </a:prstGeom>
            <a:noFill/>
            <a:ln w="9525" algn="in">
              <a:solidFill>
                <a:srgbClr val="5C9507"/>
              </a:solidFill>
              <a:miter lim="800000"/>
              <a:headEnd/>
              <a:tailEnd/>
            </a:ln>
            <a:effectLst>
              <a:outerShdw dist="35921" dir="2700000" algn="ctr" rotWithShape="0">
                <a:srgbClr val="808080"/>
              </a:outerShdw>
            </a:effectLst>
          </p:spPr>
        </p:pic>
        <p:grpSp>
          <p:nvGrpSpPr>
            <p:cNvPr id="51239" name="Group 85"/>
            <p:cNvGrpSpPr>
              <a:grpSpLocks/>
            </p:cNvGrpSpPr>
            <p:nvPr/>
          </p:nvGrpSpPr>
          <p:grpSpPr bwMode="auto">
            <a:xfrm>
              <a:off x="3072" y="2064"/>
              <a:ext cx="768" cy="192"/>
              <a:chOff x="3072" y="2064"/>
              <a:chExt cx="768" cy="192"/>
            </a:xfrm>
          </p:grpSpPr>
          <p:sp>
            <p:nvSpPr>
              <p:cNvPr id="51240" name="Line 86"/>
              <p:cNvSpPr>
                <a:spLocks noChangeShapeType="1"/>
              </p:cNvSpPr>
              <p:nvPr/>
            </p:nvSpPr>
            <p:spPr bwMode="auto">
              <a:xfrm>
                <a:off x="3072" y="2160"/>
                <a:ext cx="768" cy="0"/>
              </a:xfrm>
              <a:prstGeom prst="line">
                <a:avLst/>
              </a:prstGeom>
              <a:noFill/>
              <a:ln w="9525">
                <a:solidFill>
                  <a:schemeClr val="tx1"/>
                </a:solidFill>
                <a:miter lim="800000"/>
                <a:headEnd/>
                <a:tailEnd/>
              </a:ln>
            </p:spPr>
            <p:txBody>
              <a:bodyPr wrap="none"/>
              <a:lstStyle/>
              <a:p>
                <a:endParaRPr lang="en-US"/>
              </a:p>
            </p:txBody>
          </p:sp>
          <p:sp>
            <p:nvSpPr>
              <p:cNvPr id="51241" name="Line 87"/>
              <p:cNvSpPr>
                <a:spLocks noChangeShapeType="1"/>
              </p:cNvSpPr>
              <p:nvPr/>
            </p:nvSpPr>
            <p:spPr bwMode="auto">
              <a:xfrm>
                <a:off x="3072" y="2160"/>
                <a:ext cx="0" cy="96"/>
              </a:xfrm>
              <a:prstGeom prst="line">
                <a:avLst/>
              </a:prstGeom>
              <a:noFill/>
              <a:ln w="9525">
                <a:solidFill>
                  <a:schemeClr val="tx1"/>
                </a:solidFill>
                <a:miter lim="800000"/>
                <a:headEnd/>
                <a:tailEnd/>
              </a:ln>
            </p:spPr>
            <p:txBody>
              <a:bodyPr wrap="none"/>
              <a:lstStyle/>
              <a:p>
                <a:endParaRPr lang="en-US"/>
              </a:p>
            </p:txBody>
          </p:sp>
          <p:sp>
            <p:nvSpPr>
              <p:cNvPr id="51242" name="Line 88"/>
              <p:cNvSpPr>
                <a:spLocks noChangeShapeType="1"/>
              </p:cNvSpPr>
              <p:nvPr/>
            </p:nvSpPr>
            <p:spPr bwMode="auto">
              <a:xfrm>
                <a:off x="3840" y="2160"/>
                <a:ext cx="0" cy="96"/>
              </a:xfrm>
              <a:prstGeom prst="line">
                <a:avLst/>
              </a:prstGeom>
              <a:noFill/>
              <a:ln w="9525">
                <a:solidFill>
                  <a:schemeClr val="tx1"/>
                </a:solidFill>
                <a:miter lim="800000"/>
                <a:headEnd/>
                <a:tailEnd/>
              </a:ln>
            </p:spPr>
            <p:txBody>
              <a:bodyPr wrap="none"/>
              <a:lstStyle/>
              <a:p>
                <a:endParaRPr lang="en-US"/>
              </a:p>
            </p:txBody>
          </p:sp>
          <p:sp>
            <p:nvSpPr>
              <p:cNvPr id="51243" name="Line 89"/>
              <p:cNvSpPr>
                <a:spLocks noChangeShapeType="1"/>
              </p:cNvSpPr>
              <p:nvPr/>
            </p:nvSpPr>
            <p:spPr bwMode="auto">
              <a:xfrm>
                <a:off x="3504" y="2064"/>
                <a:ext cx="0" cy="96"/>
              </a:xfrm>
              <a:prstGeom prst="line">
                <a:avLst/>
              </a:prstGeom>
              <a:noFill/>
              <a:ln w="9525">
                <a:solidFill>
                  <a:schemeClr val="tx1"/>
                </a:solidFill>
                <a:miter lim="800000"/>
                <a:headEnd/>
                <a:tailEnd/>
              </a:ln>
            </p:spPr>
            <p:txBody>
              <a:bodyPr wrap="none"/>
              <a:lstStyle/>
              <a:p>
                <a:endParaRPr lang="en-US"/>
              </a:p>
            </p:txBody>
          </p:sp>
        </p:grpSp>
      </p:grpSp>
      <p:grpSp>
        <p:nvGrpSpPr>
          <p:cNvPr id="21" name="Group 90"/>
          <p:cNvGrpSpPr>
            <a:grpSpLocks/>
          </p:cNvGrpSpPr>
          <p:nvPr/>
        </p:nvGrpSpPr>
        <p:grpSpPr bwMode="auto">
          <a:xfrm>
            <a:off x="7620000" y="3286125"/>
            <a:ext cx="965200" cy="752475"/>
            <a:chOff x="4608" y="2016"/>
            <a:chExt cx="690" cy="538"/>
          </a:xfrm>
        </p:grpSpPr>
        <p:pic>
          <p:nvPicPr>
            <p:cNvPr id="19547" name="Picture 91" descr="new-20-dollar-bill-obverse"/>
            <p:cNvPicPr>
              <a:picLocks noChangeAspect="1" noChangeArrowheads="1"/>
            </p:cNvPicPr>
            <p:nvPr/>
          </p:nvPicPr>
          <p:blipFill>
            <a:blip r:embed="rId16"/>
            <a:srcRect/>
            <a:stretch>
              <a:fillRect/>
            </a:stretch>
          </p:blipFill>
          <p:spPr bwMode="auto">
            <a:xfrm>
              <a:off x="4608" y="2255"/>
              <a:ext cx="690" cy="299"/>
            </a:xfrm>
            <a:prstGeom prst="rect">
              <a:avLst/>
            </a:prstGeom>
            <a:noFill/>
            <a:ln w="9525" algn="in">
              <a:solidFill>
                <a:srgbClr val="5C9507"/>
              </a:solidFill>
              <a:miter lim="800000"/>
              <a:headEnd/>
              <a:tailEnd/>
            </a:ln>
            <a:effectLst>
              <a:outerShdw dist="35921" dir="2700000" algn="ctr" rotWithShape="0">
                <a:srgbClr val="808080"/>
              </a:outerShdw>
            </a:effectLst>
          </p:spPr>
        </p:pic>
        <p:sp>
          <p:nvSpPr>
            <p:cNvPr id="51237" name="Line 92"/>
            <p:cNvSpPr>
              <a:spLocks noChangeShapeType="1"/>
            </p:cNvSpPr>
            <p:nvPr/>
          </p:nvSpPr>
          <p:spPr bwMode="auto">
            <a:xfrm>
              <a:off x="4944" y="2016"/>
              <a:ext cx="0" cy="240"/>
            </a:xfrm>
            <a:prstGeom prst="line">
              <a:avLst/>
            </a:prstGeom>
            <a:noFill/>
            <a:ln w="9525">
              <a:solidFill>
                <a:schemeClr val="tx1"/>
              </a:solidFill>
              <a:miter lim="800000"/>
              <a:headEnd/>
              <a:tailEnd/>
            </a:ln>
          </p:spPr>
          <p:txBody>
            <a:bodyPr wrap="none"/>
            <a:lstStyle/>
            <a:p>
              <a:endParaRPr lang="en-US"/>
            </a:p>
          </p:txBody>
        </p:sp>
      </p:grpSp>
      <p:pic>
        <p:nvPicPr>
          <p:cNvPr id="51231" name="Picture 103" descr="logo"/>
          <p:cNvPicPr>
            <a:picLocks noGrp="1" noChangeAspect="1" noChangeArrowheads="1"/>
          </p:cNvPicPr>
          <p:nvPr>
            <p:ph idx="4294967295"/>
          </p:nvPr>
        </p:nvPicPr>
        <p:blipFill>
          <a:blip r:embed="rId17"/>
          <a:srcRect/>
          <a:stretch>
            <a:fillRect/>
          </a:stretch>
        </p:blipFill>
        <p:spPr bwMode="auto">
          <a:xfrm>
            <a:off x="6553200" y="0"/>
            <a:ext cx="2595563" cy="777875"/>
          </a:xfrm>
          <a:prstGeom prst="rect">
            <a:avLst/>
          </a:prstGeom>
          <a:noFill/>
          <a:ln>
            <a:miter lim="800000"/>
            <a:headEnd/>
            <a:tailEnd/>
          </a:ln>
        </p:spPr>
      </p:pic>
      <p:sp>
        <p:nvSpPr>
          <p:cNvPr id="97" name="Text Box 4"/>
          <p:cNvSpPr txBox="1">
            <a:spLocks noChangeArrowheads="1"/>
          </p:cNvSpPr>
          <p:nvPr/>
        </p:nvSpPr>
        <p:spPr bwMode="auto">
          <a:xfrm>
            <a:off x="3721100" y="1600200"/>
            <a:ext cx="1776413" cy="711200"/>
          </a:xfrm>
          <a:prstGeom prst="rect">
            <a:avLst/>
          </a:prstGeom>
          <a:noFill/>
          <a:ln w="9525">
            <a:noFill/>
            <a:miter lim="800000"/>
            <a:headEnd/>
            <a:tailEnd/>
          </a:ln>
          <a:effectLst/>
        </p:spPr>
        <p:txBody>
          <a:bodyPr lIns="101370" tIns="50685" rIns="101370" bIns="50685">
            <a:spAutoFit/>
          </a:bodyPr>
          <a:lstStyle/>
          <a:p>
            <a:pPr algn="ctr">
              <a:spcBef>
                <a:spcPct val="50000"/>
              </a:spcBef>
              <a:defRPr/>
            </a:pPr>
            <a:r>
              <a:rPr lang="en-US" sz="4000" dirty="0" err="1">
                <a:solidFill>
                  <a:srgbClr val="006699"/>
                </a:solidFill>
                <a:effectLst>
                  <a:outerShdw blurRad="38100" dist="38100" dir="2700000" algn="tl">
                    <a:srgbClr val="C0C0C0"/>
                  </a:outerShdw>
                </a:effectLst>
                <a:latin typeface="Eras Bold ITC" pitchFamily="34" charset="0"/>
                <a:cs typeface="+mn-cs"/>
              </a:rPr>
              <a:t>Usted</a:t>
            </a:r>
            <a:endParaRPr lang="en-US" sz="4000" dirty="0">
              <a:solidFill>
                <a:srgbClr val="006699"/>
              </a:solidFill>
              <a:effectLst>
                <a:outerShdw blurRad="38100" dist="38100" dir="2700000" algn="tl">
                  <a:srgbClr val="C0C0C0"/>
                </a:outerShdw>
              </a:effectLst>
              <a:latin typeface="Eras Bold ITC" pitchFamily="34" charset="0"/>
              <a:cs typeface="+mn-cs"/>
            </a:endParaRPr>
          </a:p>
        </p:txBody>
      </p:sp>
      <p:sp>
        <p:nvSpPr>
          <p:cNvPr id="51233" name="Text Box 93"/>
          <p:cNvSpPr txBox="1">
            <a:spLocks noChangeArrowheads="1"/>
          </p:cNvSpPr>
          <p:nvPr/>
        </p:nvSpPr>
        <p:spPr bwMode="auto">
          <a:xfrm>
            <a:off x="679450" y="1736725"/>
            <a:ext cx="2268538" cy="338138"/>
          </a:xfrm>
          <a:prstGeom prst="rect">
            <a:avLst/>
          </a:prstGeom>
          <a:noFill/>
          <a:ln w="9525">
            <a:noFill/>
            <a:miter lim="800000"/>
            <a:headEnd/>
            <a:tailEnd/>
          </a:ln>
        </p:spPr>
        <p:txBody>
          <a:bodyPr>
            <a:spAutoFit/>
          </a:bodyPr>
          <a:lstStyle/>
          <a:p>
            <a:pPr algn="ctr">
              <a:spcBef>
                <a:spcPct val="50000"/>
              </a:spcBef>
            </a:pPr>
            <a:r>
              <a:rPr lang="en-US" sz="1600" b="1" dirty="0">
                <a:solidFill>
                  <a:schemeClr val="bg1"/>
                </a:solidFill>
                <a:latin typeface="Verdana" pitchFamily="34" charset="0"/>
              </a:rPr>
              <a:t>Ventas del </a:t>
            </a:r>
            <a:r>
              <a:rPr lang="en-US" sz="1600" b="1" dirty="0" err="1">
                <a:solidFill>
                  <a:schemeClr val="bg1"/>
                </a:solidFill>
                <a:latin typeface="Verdana" pitchFamily="34" charset="0"/>
              </a:rPr>
              <a:t>grupo</a:t>
            </a:r>
            <a:endParaRPr lang="en-US" sz="1600" b="1" dirty="0">
              <a:solidFill>
                <a:schemeClr val="bg1"/>
              </a:solidFill>
              <a:latin typeface="Verdana" pitchFamily="34" charset="0"/>
            </a:endParaRPr>
          </a:p>
        </p:txBody>
      </p:sp>
      <p:sp>
        <p:nvSpPr>
          <p:cNvPr id="51234" name="Rectangle 97"/>
          <p:cNvSpPr>
            <a:spLocks noChangeArrowheads="1"/>
          </p:cNvSpPr>
          <p:nvPr/>
        </p:nvSpPr>
        <p:spPr bwMode="auto">
          <a:xfrm>
            <a:off x="0" y="776288"/>
            <a:ext cx="9144000" cy="519112"/>
          </a:xfrm>
          <a:prstGeom prst="rect">
            <a:avLst/>
          </a:prstGeom>
          <a:noFill/>
          <a:ln w="9525">
            <a:noFill/>
            <a:miter lim="800000"/>
            <a:headEnd/>
            <a:tailEnd/>
          </a:ln>
        </p:spPr>
        <p:txBody>
          <a:bodyPr anchor="ctr">
            <a:spAutoFit/>
          </a:bodyPr>
          <a:lstStyle/>
          <a:p>
            <a:pPr algn="ctr" eaLnBrk="0" hangingPunct="0"/>
            <a:r>
              <a:rPr lang="en-US" sz="2800" b="1">
                <a:solidFill>
                  <a:srgbClr val="CC2C8F"/>
                </a:solidFill>
                <a:latin typeface="Verdana" pitchFamily="34" charset="0"/>
              </a:rPr>
              <a:t>Ingresos residuales</a:t>
            </a:r>
          </a:p>
        </p:txBody>
      </p:sp>
      <p:sp>
        <p:nvSpPr>
          <p:cNvPr id="100" name="Text Box 95"/>
          <p:cNvSpPr txBox="1">
            <a:spLocks noChangeArrowheads="1"/>
          </p:cNvSpPr>
          <p:nvPr/>
        </p:nvSpPr>
        <p:spPr bwMode="auto">
          <a:xfrm>
            <a:off x="6507189" y="6130962"/>
            <a:ext cx="3322710" cy="317804"/>
          </a:xfrm>
          <a:prstGeom prst="rect">
            <a:avLst/>
          </a:prstGeom>
          <a:noFill/>
          <a:ln w="9525">
            <a:noFill/>
            <a:miter lim="800000"/>
            <a:headEnd/>
            <a:tailEnd/>
          </a:ln>
        </p:spPr>
        <p:txBody>
          <a:bodyPr wrap="square" lIns="101370" tIns="50685" rIns="101370" bIns="50685">
            <a:spAutoFit/>
          </a:bodyPr>
          <a:lstStyle/>
          <a:p>
            <a:pPr>
              <a:spcBef>
                <a:spcPct val="50000"/>
              </a:spcBef>
            </a:pPr>
            <a:r>
              <a:rPr lang="en-US" dirty="0">
                <a:solidFill>
                  <a:srgbClr val="CC0000"/>
                </a:solidFill>
                <a:latin typeface="Verdana" pitchFamily="34" charset="0"/>
              </a:rPr>
              <a:t>¡</a:t>
            </a:r>
            <a:r>
              <a:rPr lang="en-US" dirty="0" err="1">
                <a:solidFill>
                  <a:srgbClr val="CC0000"/>
                </a:solidFill>
                <a:latin typeface="Verdana" pitchFamily="34" charset="0"/>
              </a:rPr>
              <a:t>Pagos</a:t>
            </a:r>
            <a:r>
              <a:rPr lang="en-US" dirty="0">
                <a:solidFill>
                  <a:srgbClr val="CC0000"/>
                </a:solidFill>
                <a:latin typeface="Verdana" pitchFamily="34" charset="0"/>
              </a:rPr>
              <a:t> </a:t>
            </a:r>
            <a:r>
              <a:rPr lang="en-US" dirty="0" err="1">
                <a:solidFill>
                  <a:srgbClr val="CC0000"/>
                </a:solidFill>
                <a:latin typeface="Verdana" pitchFamily="34" charset="0"/>
              </a:rPr>
              <a:t>hasta</a:t>
            </a:r>
            <a:r>
              <a:rPr lang="en-US" dirty="0">
                <a:solidFill>
                  <a:srgbClr val="CC0000"/>
                </a:solidFill>
                <a:latin typeface="Verdana" pitchFamily="34" charset="0"/>
              </a:rPr>
              <a:t> el </a:t>
            </a:r>
            <a:r>
              <a:rPr lang="en-US" dirty="0" err="1">
                <a:solidFill>
                  <a:srgbClr val="CC0000"/>
                </a:solidFill>
                <a:latin typeface="Verdana" pitchFamily="34" charset="0"/>
              </a:rPr>
              <a:t>infinito</a:t>
            </a:r>
            <a:r>
              <a:rPr lang="en-US" dirty="0">
                <a:solidFill>
                  <a:srgbClr val="CC0000"/>
                </a:solidFill>
                <a:latin typeface="Verdana" pitchFamily="34"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9523"/>
                                        </p:tgtEl>
                                        <p:attrNameLst>
                                          <p:attrName>style.visibility</p:attrName>
                                        </p:attrNameLst>
                                      </p:cBhvr>
                                      <p:to>
                                        <p:strVal val="visible"/>
                                      </p:to>
                                    </p:set>
                                    <p:anim calcmode="lin" valueType="num">
                                      <p:cBhvr additive="base">
                                        <p:cTn id="12" dur="500" fill="hold"/>
                                        <p:tgtEl>
                                          <p:spTgt spid="19523"/>
                                        </p:tgtEl>
                                        <p:attrNameLst>
                                          <p:attrName>ppt_x</p:attrName>
                                        </p:attrNameLst>
                                      </p:cBhvr>
                                      <p:tavLst>
                                        <p:tav tm="0">
                                          <p:val>
                                            <p:strVal val="#ppt_x"/>
                                          </p:val>
                                        </p:tav>
                                        <p:tav tm="100000">
                                          <p:val>
                                            <p:strVal val="#ppt_x"/>
                                          </p:val>
                                        </p:tav>
                                      </p:tavLst>
                                    </p:anim>
                                    <p:anim calcmode="lin" valueType="num">
                                      <p:cBhvr additive="base">
                                        <p:cTn id="13" dur="500" fill="hold"/>
                                        <p:tgtEl>
                                          <p:spTgt spid="1952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9493"/>
                                        </p:tgtEl>
                                        <p:attrNameLst>
                                          <p:attrName>style.visibility</p:attrName>
                                        </p:attrNameLst>
                                      </p:cBhvr>
                                      <p:to>
                                        <p:strVal val="visible"/>
                                      </p:to>
                                    </p:set>
                                    <p:anim calcmode="lin" valueType="num">
                                      <p:cBhvr additive="base">
                                        <p:cTn id="22" dur="500" fill="hold"/>
                                        <p:tgtEl>
                                          <p:spTgt spid="19493"/>
                                        </p:tgtEl>
                                        <p:attrNameLst>
                                          <p:attrName>ppt_x</p:attrName>
                                        </p:attrNameLst>
                                      </p:cBhvr>
                                      <p:tavLst>
                                        <p:tav tm="0">
                                          <p:val>
                                            <p:strVal val="#ppt_x"/>
                                          </p:val>
                                        </p:tav>
                                        <p:tav tm="100000">
                                          <p:val>
                                            <p:strVal val="#ppt_x"/>
                                          </p:val>
                                        </p:tav>
                                      </p:tavLst>
                                    </p:anim>
                                    <p:anim calcmode="lin" valueType="num">
                                      <p:cBhvr additive="base">
                                        <p:cTn id="23" dur="500" fill="hold"/>
                                        <p:tgtEl>
                                          <p:spTgt spid="1949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ppt_x"/>
                                          </p:val>
                                        </p:tav>
                                        <p:tav tm="100000">
                                          <p:val>
                                            <p:strVal val="#ppt_x"/>
                                          </p:val>
                                        </p:tav>
                                      </p:tavLst>
                                    </p:anim>
                                    <p:anim calcmode="lin" valueType="num">
                                      <p:cBhvr additive="base">
                                        <p:cTn id="43" dur="500" fill="hold"/>
                                        <p:tgtEl>
                                          <p:spTgt spid="2"/>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19538"/>
                                        </p:tgtEl>
                                        <p:attrNameLst>
                                          <p:attrName>style.visibility</p:attrName>
                                        </p:attrNameLst>
                                      </p:cBhvr>
                                      <p:to>
                                        <p:strVal val="visible"/>
                                      </p:to>
                                    </p:set>
                                    <p:anim calcmode="lin" valueType="num">
                                      <p:cBhvr additive="base">
                                        <p:cTn id="57" dur="500" fill="hold"/>
                                        <p:tgtEl>
                                          <p:spTgt spid="19538"/>
                                        </p:tgtEl>
                                        <p:attrNameLst>
                                          <p:attrName>ppt_x</p:attrName>
                                        </p:attrNameLst>
                                      </p:cBhvr>
                                      <p:tavLst>
                                        <p:tav tm="0">
                                          <p:val>
                                            <p:strVal val="#ppt_x"/>
                                          </p:val>
                                        </p:tav>
                                        <p:tav tm="100000">
                                          <p:val>
                                            <p:strVal val="#ppt_x"/>
                                          </p:val>
                                        </p:tav>
                                      </p:tavLst>
                                    </p:anim>
                                    <p:anim calcmode="lin" valueType="num">
                                      <p:cBhvr additive="base">
                                        <p:cTn id="58" dur="500" fill="hold"/>
                                        <p:tgtEl>
                                          <p:spTgt spid="19538"/>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ppt_x"/>
                                          </p:val>
                                        </p:tav>
                                        <p:tav tm="100000">
                                          <p:val>
                                            <p:strVal val="#ppt_x"/>
                                          </p:val>
                                        </p:tav>
                                      </p:tavLst>
                                    </p:anim>
                                    <p:anim calcmode="lin" valueType="num">
                                      <p:cBhvr additive="base">
                                        <p:cTn id="78" dur="500" fill="hold"/>
                                        <p:tgtEl>
                                          <p:spTgt spid="12"/>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3" presetClass="entr" presetSubtype="16" fill="hold" grpId="0" nodeType="afterEffect">
                                  <p:stCondLst>
                                    <p:cond delay="0"/>
                                  </p:stCondLst>
                                  <p:childTnLst>
                                    <p:set>
                                      <p:cBhvr>
                                        <p:cTn id="81" dur="1" fill="hold">
                                          <p:stCondLst>
                                            <p:cond delay="0"/>
                                          </p:stCondLst>
                                        </p:cTn>
                                        <p:tgtEl>
                                          <p:spTgt spid="100"/>
                                        </p:tgtEl>
                                        <p:attrNameLst>
                                          <p:attrName>style.visibility</p:attrName>
                                        </p:attrNameLst>
                                      </p:cBhvr>
                                      <p:to>
                                        <p:strVal val="visible"/>
                                      </p:to>
                                    </p:set>
                                    <p:anim calcmode="lin" valueType="num">
                                      <p:cBhvr>
                                        <p:cTn id="82" dur="500" fill="hold"/>
                                        <p:tgtEl>
                                          <p:spTgt spid="100"/>
                                        </p:tgtEl>
                                        <p:attrNameLst>
                                          <p:attrName>ppt_w</p:attrName>
                                        </p:attrNameLst>
                                      </p:cBhvr>
                                      <p:tavLst>
                                        <p:tav tm="0">
                                          <p:val>
                                            <p:fltVal val="0"/>
                                          </p:val>
                                        </p:tav>
                                        <p:tav tm="100000">
                                          <p:val>
                                            <p:strVal val="#ppt_w"/>
                                          </p:val>
                                        </p:tav>
                                      </p:tavLst>
                                    </p:anim>
                                    <p:anim calcmode="lin" valueType="num">
                                      <p:cBhvr>
                                        <p:cTn id="83" dur="500" fill="hold"/>
                                        <p:tgtEl>
                                          <p:spTgt spid="1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27"/>
          <p:cNvGrpSpPr>
            <a:grpSpLocks/>
          </p:cNvGrpSpPr>
          <p:nvPr/>
        </p:nvGrpSpPr>
        <p:grpSpPr bwMode="auto">
          <a:xfrm>
            <a:off x="2438400" y="2133600"/>
            <a:ext cx="3449638" cy="2743200"/>
            <a:chOff x="1392" y="1968"/>
            <a:chExt cx="2688" cy="1728"/>
          </a:xfrm>
        </p:grpSpPr>
        <p:sp>
          <p:nvSpPr>
            <p:cNvPr id="52240" name="Line 10"/>
            <p:cNvSpPr>
              <a:spLocks noChangeShapeType="1"/>
            </p:cNvSpPr>
            <p:nvPr/>
          </p:nvSpPr>
          <p:spPr bwMode="auto">
            <a:xfrm>
              <a:off x="1392" y="1968"/>
              <a:ext cx="2688" cy="0"/>
            </a:xfrm>
            <a:prstGeom prst="line">
              <a:avLst/>
            </a:prstGeom>
            <a:noFill/>
            <a:ln w="9525">
              <a:solidFill>
                <a:schemeClr val="tx1"/>
              </a:solidFill>
              <a:round/>
              <a:headEnd/>
              <a:tailEnd/>
            </a:ln>
          </p:spPr>
          <p:txBody>
            <a:bodyPr/>
            <a:lstStyle/>
            <a:p>
              <a:endParaRPr lang="en-US"/>
            </a:p>
          </p:txBody>
        </p:sp>
        <p:sp>
          <p:nvSpPr>
            <p:cNvPr id="52241" name="Line 11"/>
            <p:cNvSpPr>
              <a:spLocks noChangeShapeType="1"/>
            </p:cNvSpPr>
            <p:nvPr/>
          </p:nvSpPr>
          <p:spPr bwMode="auto">
            <a:xfrm>
              <a:off x="1392" y="2112"/>
              <a:ext cx="2688" cy="0"/>
            </a:xfrm>
            <a:prstGeom prst="line">
              <a:avLst/>
            </a:prstGeom>
            <a:noFill/>
            <a:ln w="9525">
              <a:solidFill>
                <a:schemeClr val="tx1"/>
              </a:solidFill>
              <a:round/>
              <a:headEnd/>
              <a:tailEnd/>
            </a:ln>
          </p:spPr>
          <p:txBody>
            <a:bodyPr/>
            <a:lstStyle/>
            <a:p>
              <a:endParaRPr lang="en-US"/>
            </a:p>
          </p:txBody>
        </p:sp>
        <p:sp>
          <p:nvSpPr>
            <p:cNvPr id="52242" name="Line 12"/>
            <p:cNvSpPr>
              <a:spLocks noChangeShapeType="1"/>
            </p:cNvSpPr>
            <p:nvPr/>
          </p:nvSpPr>
          <p:spPr bwMode="auto">
            <a:xfrm>
              <a:off x="1392" y="2256"/>
              <a:ext cx="2688" cy="0"/>
            </a:xfrm>
            <a:prstGeom prst="line">
              <a:avLst/>
            </a:prstGeom>
            <a:noFill/>
            <a:ln w="9525">
              <a:solidFill>
                <a:schemeClr val="tx1"/>
              </a:solidFill>
              <a:round/>
              <a:headEnd/>
              <a:tailEnd/>
            </a:ln>
          </p:spPr>
          <p:txBody>
            <a:bodyPr/>
            <a:lstStyle/>
            <a:p>
              <a:endParaRPr lang="en-US"/>
            </a:p>
          </p:txBody>
        </p:sp>
        <p:sp>
          <p:nvSpPr>
            <p:cNvPr id="52243" name="Line 13"/>
            <p:cNvSpPr>
              <a:spLocks noChangeShapeType="1"/>
            </p:cNvSpPr>
            <p:nvPr/>
          </p:nvSpPr>
          <p:spPr bwMode="auto">
            <a:xfrm>
              <a:off x="1392" y="2400"/>
              <a:ext cx="2688" cy="0"/>
            </a:xfrm>
            <a:prstGeom prst="line">
              <a:avLst/>
            </a:prstGeom>
            <a:noFill/>
            <a:ln w="9525">
              <a:solidFill>
                <a:schemeClr val="tx1"/>
              </a:solidFill>
              <a:round/>
              <a:headEnd/>
              <a:tailEnd/>
            </a:ln>
          </p:spPr>
          <p:txBody>
            <a:bodyPr/>
            <a:lstStyle/>
            <a:p>
              <a:endParaRPr lang="en-US"/>
            </a:p>
          </p:txBody>
        </p:sp>
        <p:sp>
          <p:nvSpPr>
            <p:cNvPr id="52244" name="Line 14"/>
            <p:cNvSpPr>
              <a:spLocks noChangeShapeType="1"/>
            </p:cNvSpPr>
            <p:nvPr/>
          </p:nvSpPr>
          <p:spPr bwMode="auto">
            <a:xfrm>
              <a:off x="1392" y="2544"/>
              <a:ext cx="2688" cy="0"/>
            </a:xfrm>
            <a:prstGeom prst="line">
              <a:avLst/>
            </a:prstGeom>
            <a:noFill/>
            <a:ln w="9525">
              <a:solidFill>
                <a:schemeClr val="tx1"/>
              </a:solidFill>
              <a:round/>
              <a:headEnd/>
              <a:tailEnd/>
            </a:ln>
          </p:spPr>
          <p:txBody>
            <a:bodyPr/>
            <a:lstStyle/>
            <a:p>
              <a:endParaRPr lang="en-US"/>
            </a:p>
          </p:txBody>
        </p:sp>
        <p:sp>
          <p:nvSpPr>
            <p:cNvPr id="52245" name="Line 15"/>
            <p:cNvSpPr>
              <a:spLocks noChangeShapeType="1"/>
            </p:cNvSpPr>
            <p:nvPr/>
          </p:nvSpPr>
          <p:spPr bwMode="auto">
            <a:xfrm>
              <a:off x="1392" y="2688"/>
              <a:ext cx="2688" cy="0"/>
            </a:xfrm>
            <a:prstGeom prst="line">
              <a:avLst/>
            </a:prstGeom>
            <a:noFill/>
            <a:ln w="9525">
              <a:solidFill>
                <a:schemeClr val="tx1"/>
              </a:solidFill>
              <a:round/>
              <a:headEnd/>
              <a:tailEnd/>
            </a:ln>
          </p:spPr>
          <p:txBody>
            <a:bodyPr/>
            <a:lstStyle/>
            <a:p>
              <a:endParaRPr lang="en-US"/>
            </a:p>
          </p:txBody>
        </p:sp>
        <p:sp>
          <p:nvSpPr>
            <p:cNvPr id="52246" name="Line 16"/>
            <p:cNvSpPr>
              <a:spLocks noChangeShapeType="1"/>
            </p:cNvSpPr>
            <p:nvPr/>
          </p:nvSpPr>
          <p:spPr bwMode="auto">
            <a:xfrm>
              <a:off x="1392" y="2832"/>
              <a:ext cx="2688" cy="0"/>
            </a:xfrm>
            <a:prstGeom prst="line">
              <a:avLst/>
            </a:prstGeom>
            <a:noFill/>
            <a:ln w="9525">
              <a:solidFill>
                <a:schemeClr val="tx1"/>
              </a:solidFill>
              <a:round/>
              <a:headEnd/>
              <a:tailEnd/>
            </a:ln>
          </p:spPr>
          <p:txBody>
            <a:bodyPr/>
            <a:lstStyle/>
            <a:p>
              <a:endParaRPr lang="en-US"/>
            </a:p>
          </p:txBody>
        </p:sp>
        <p:sp>
          <p:nvSpPr>
            <p:cNvPr id="52247" name="Line 17"/>
            <p:cNvSpPr>
              <a:spLocks noChangeShapeType="1"/>
            </p:cNvSpPr>
            <p:nvPr/>
          </p:nvSpPr>
          <p:spPr bwMode="auto">
            <a:xfrm>
              <a:off x="1392" y="2976"/>
              <a:ext cx="2688" cy="0"/>
            </a:xfrm>
            <a:prstGeom prst="line">
              <a:avLst/>
            </a:prstGeom>
            <a:noFill/>
            <a:ln w="9525">
              <a:solidFill>
                <a:schemeClr val="tx1"/>
              </a:solidFill>
              <a:round/>
              <a:headEnd/>
              <a:tailEnd/>
            </a:ln>
          </p:spPr>
          <p:txBody>
            <a:bodyPr/>
            <a:lstStyle/>
            <a:p>
              <a:endParaRPr lang="en-US"/>
            </a:p>
          </p:txBody>
        </p:sp>
        <p:sp>
          <p:nvSpPr>
            <p:cNvPr id="52248" name="Line 18"/>
            <p:cNvSpPr>
              <a:spLocks noChangeShapeType="1"/>
            </p:cNvSpPr>
            <p:nvPr/>
          </p:nvSpPr>
          <p:spPr bwMode="auto">
            <a:xfrm>
              <a:off x="1392" y="3120"/>
              <a:ext cx="2688" cy="0"/>
            </a:xfrm>
            <a:prstGeom prst="line">
              <a:avLst/>
            </a:prstGeom>
            <a:noFill/>
            <a:ln w="9525">
              <a:solidFill>
                <a:schemeClr val="tx1"/>
              </a:solidFill>
              <a:round/>
              <a:headEnd/>
              <a:tailEnd/>
            </a:ln>
          </p:spPr>
          <p:txBody>
            <a:bodyPr/>
            <a:lstStyle/>
            <a:p>
              <a:endParaRPr lang="en-US"/>
            </a:p>
          </p:txBody>
        </p:sp>
        <p:sp>
          <p:nvSpPr>
            <p:cNvPr id="52249" name="Line 19"/>
            <p:cNvSpPr>
              <a:spLocks noChangeShapeType="1"/>
            </p:cNvSpPr>
            <p:nvPr/>
          </p:nvSpPr>
          <p:spPr bwMode="auto">
            <a:xfrm>
              <a:off x="1392" y="3264"/>
              <a:ext cx="2688" cy="0"/>
            </a:xfrm>
            <a:prstGeom prst="line">
              <a:avLst/>
            </a:prstGeom>
            <a:noFill/>
            <a:ln w="9525">
              <a:solidFill>
                <a:schemeClr val="tx1"/>
              </a:solidFill>
              <a:round/>
              <a:headEnd/>
              <a:tailEnd/>
            </a:ln>
          </p:spPr>
          <p:txBody>
            <a:bodyPr/>
            <a:lstStyle/>
            <a:p>
              <a:endParaRPr lang="en-US"/>
            </a:p>
          </p:txBody>
        </p:sp>
        <p:sp>
          <p:nvSpPr>
            <p:cNvPr id="52250" name="Line 20"/>
            <p:cNvSpPr>
              <a:spLocks noChangeShapeType="1"/>
            </p:cNvSpPr>
            <p:nvPr/>
          </p:nvSpPr>
          <p:spPr bwMode="auto">
            <a:xfrm>
              <a:off x="1392" y="3408"/>
              <a:ext cx="2688" cy="0"/>
            </a:xfrm>
            <a:prstGeom prst="line">
              <a:avLst/>
            </a:prstGeom>
            <a:noFill/>
            <a:ln w="9525">
              <a:solidFill>
                <a:schemeClr val="tx1"/>
              </a:solidFill>
              <a:round/>
              <a:headEnd/>
              <a:tailEnd/>
            </a:ln>
          </p:spPr>
          <p:txBody>
            <a:bodyPr/>
            <a:lstStyle/>
            <a:p>
              <a:endParaRPr lang="en-US"/>
            </a:p>
          </p:txBody>
        </p:sp>
        <p:sp>
          <p:nvSpPr>
            <p:cNvPr id="52251" name="Line 21"/>
            <p:cNvSpPr>
              <a:spLocks noChangeShapeType="1"/>
            </p:cNvSpPr>
            <p:nvPr/>
          </p:nvSpPr>
          <p:spPr bwMode="auto">
            <a:xfrm>
              <a:off x="1392" y="3552"/>
              <a:ext cx="2688" cy="0"/>
            </a:xfrm>
            <a:prstGeom prst="line">
              <a:avLst/>
            </a:prstGeom>
            <a:noFill/>
            <a:ln w="9525">
              <a:solidFill>
                <a:schemeClr val="tx1"/>
              </a:solidFill>
              <a:round/>
              <a:headEnd/>
              <a:tailEnd/>
            </a:ln>
          </p:spPr>
          <p:txBody>
            <a:bodyPr/>
            <a:lstStyle/>
            <a:p>
              <a:endParaRPr lang="en-US"/>
            </a:p>
          </p:txBody>
        </p:sp>
        <p:sp>
          <p:nvSpPr>
            <p:cNvPr id="52252" name="Line 22"/>
            <p:cNvSpPr>
              <a:spLocks noChangeShapeType="1"/>
            </p:cNvSpPr>
            <p:nvPr/>
          </p:nvSpPr>
          <p:spPr bwMode="auto">
            <a:xfrm>
              <a:off x="1392" y="3696"/>
              <a:ext cx="2688" cy="0"/>
            </a:xfrm>
            <a:prstGeom prst="line">
              <a:avLst/>
            </a:prstGeom>
            <a:noFill/>
            <a:ln w="9525">
              <a:solidFill>
                <a:schemeClr val="tx1"/>
              </a:solidFill>
              <a:round/>
              <a:headEnd/>
              <a:tailEnd/>
            </a:ln>
          </p:spPr>
          <p:txBody>
            <a:bodyPr/>
            <a:lstStyle/>
            <a:p>
              <a:endParaRPr lang="en-US"/>
            </a:p>
          </p:txBody>
        </p:sp>
      </p:grpSp>
      <p:grpSp>
        <p:nvGrpSpPr>
          <p:cNvPr id="52227" name="Group 30"/>
          <p:cNvGrpSpPr>
            <a:grpSpLocks/>
          </p:cNvGrpSpPr>
          <p:nvPr/>
        </p:nvGrpSpPr>
        <p:grpSpPr bwMode="auto">
          <a:xfrm>
            <a:off x="1447800" y="5105400"/>
            <a:ext cx="914400" cy="522288"/>
            <a:chOff x="720" y="3840"/>
            <a:chExt cx="672" cy="384"/>
          </a:xfrm>
        </p:grpSpPr>
        <p:sp>
          <p:nvSpPr>
            <p:cNvPr id="52238" name="AutoShape 28"/>
            <p:cNvSpPr>
              <a:spLocks noChangeArrowheads="1"/>
            </p:cNvSpPr>
            <p:nvPr/>
          </p:nvSpPr>
          <p:spPr bwMode="auto">
            <a:xfrm>
              <a:off x="720" y="3936"/>
              <a:ext cx="672" cy="288"/>
            </a:xfrm>
            <a:prstGeom prst="flowChartMerge">
              <a:avLst/>
            </a:prstGeom>
            <a:solidFill>
              <a:srgbClr val="3366FF"/>
            </a:solidFill>
            <a:ln w="9525">
              <a:noFill/>
              <a:miter lim="800000"/>
              <a:headEnd/>
              <a:tailEnd/>
            </a:ln>
          </p:spPr>
          <p:txBody>
            <a:bodyPr wrap="none" anchor="ctr"/>
            <a:lstStyle/>
            <a:p>
              <a:pPr algn="ctr"/>
              <a:endParaRPr lang="en-IN"/>
            </a:p>
          </p:txBody>
        </p:sp>
        <p:sp>
          <p:nvSpPr>
            <p:cNvPr id="52239" name="AutoShape 29"/>
            <p:cNvSpPr>
              <a:spLocks noChangeArrowheads="1"/>
            </p:cNvSpPr>
            <p:nvPr/>
          </p:nvSpPr>
          <p:spPr bwMode="auto">
            <a:xfrm>
              <a:off x="720" y="3840"/>
              <a:ext cx="672" cy="288"/>
            </a:xfrm>
            <a:prstGeom prst="flowChartMerge">
              <a:avLst/>
            </a:prstGeom>
            <a:solidFill>
              <a:srgbClr val="21428E"/>
            </a:solidFill>
            <a:ln w="9525">
              <a:noFill/>
              <a:miter lim="800000"/>
              <a:headEnd/>
              <a:tailEnd/>
            </a:ln>
          </p:spPr>
          <p:txBody>
            <a:bodyPr wrap="none" anchor="ctr"/>
            <a:lstStyle/>
            <a:p>
              <a:pPr algn="ctr"/>
              <a:endParaRPr lang="en-IN"/>
            </a:p>
          </p:txBody>
        </p:sp>
      </p:grpSp>
      <p:sp>
        <p:nvSpPr>
          <p:cNvPr id="64518" name="Text Box 32"/>
          <p:cNvSpPr txBox="1">
            <a:spLocks noChangeArrowheads="1"/>
          </p:cNvSpPr>
          <p:nvPr/>
        </p:nvSpPr>
        <p:spPr bwMode="auto">
          <a:xfrm>
            <a:off x="0" y="5870575"/>
            <a:ext cx="9144000" cy="366713"/>
          </a:xfrm>
          <a:prstGeom prst="rect">
            <a:avLst/>
          </a:prstGeom>
          <a:noFill/>
          <a:ln w="9525">
            <a:noFill/>
            <a:miter lim="800000"/>
            <a:headEnd/>
            <a:tailEnd/>
          </a:ln>
        </p:spPr>
        <p:txBody>
          <a:bodyPr>
            <a:spAutoFit/>
          </a:bodyPr>
          <a:lstStyle/>
          <a:p>
            <a:pPr algn="ctr"/>
            <a:r>
              <a:rPr lang="en-US" sz="1800" b="1">
                <a:solidFill>
                  <a:srgbClr val="21428E"/>
                </a:solidFill>
                <a:latin typeface="Verdana" pitchFamily="34" charset="0"/>
              </a:rPr>
              <a:t>Paga infinitamente. No hay techo ni tope.</a:t>
            </a:r>
          </a:p>
        </p:txBody>
      </p:sp>
      <p:pic>
        <p:nvPicPr>
          <p:cNvPr id="52229" name="Picture 40" descr="logo"/>
          <p:cNvPicPr>
            <a:picLocks noGrp="1" noChangeAspect="1" noChangeArrowheads="1"/>
          </p:cNvPicPr>
          <p:nvPr>
            <p:ph sz="half" idx="1"/>
          </p:nvPr>
        </p:nvPicPr>
        <p:blipFill>
          <a:blip r:embed="rId2"/>
          <a:srcRect/>
          <a:stretch>
            <a:fillRect/>
          </a:stretch>
        </p:blipFill>
        <p:spPr bwMode="auto">
          <a:xfrm>
            <a:off x="6553200" y="0"/>
            <a:ext cx="2595563" cy="777875"/>
          </a:xfrm>
          <a:noFill/>
          <a:ln>
            <a:miter lim="800000"/>
            <a:headEnd/>
            <a:tailEnd/>
          </a:ln>
        </p:spPr>
      </p:pic>
      <p:sp>
        <p:nvSpPr>
          <p:cNvPr id="52230" name="Text Box 47"/>
          <p:cNvSpPr txBox="1">
            <a:spLocks noChangeArrowheads="1"/>
          </p:cNvSpPr>
          <p:nvPr/>
        </p:nvSpPr>
        <p:spPr bwMode="auto">
          <a:xfrm>
            <a:off x="6137275" y="2454275"/>
            <a:ext cx="955675" cy="304800"/>
          </a:xfrm>
          <a:prstGeom prst="rect">
            <a:avLst/>
          </a:prstGeom>
          <a:noFill/>
          <a:ln w="9525">
            <a:noFill/>
            <a:miter lim="800000"/>
            <a:headEnd/>
            <a:tailEnd/>
          </a:ln>
        </p:spPr>
        <p:txBody>
          <a:bodyPr>
            <a:spAutoFit/>
          </a:bodyPr>
          <a:lstStyle/>
          <a:p>
            <a:endParaRPr lang="en-US"/>
          </a:p>
        </p:txBody>
      </p:sp>
      <p:sp>
        <p:nvSpPr>
          <p:cNvPr id="52231" name="Text Box 49"/>
          <p:cNvSpPr txBox="1">
            <a:spLocks noChangeArrowheads="1"/>
          </p:cNvSpPr>
          <p:nvPr/>
        </p:nvSpPr>
        <p:spPr bwMode="auto">
          <a:xfrm>
            <a:off x="6084888" y="2349500"/>
            <a:ext cx="971550" cy="1052513"/>
          </a:xfrm>
          <a:prstGeom prst="rect">
            <a:avLst/>
          </a:prstGeom>
          <a:noFill/>
          <a:ln w="9525">
            <a:noFill/>
            <a:miter lim="800000"/>
            <a:headEnd/>
            <a:tailEnd/>
          </a:ln>
        </p:spPr>
        <p:txBody>
          <a:bodyPr>
            <a:spAutoFit/>
          </a:bodyPr>
          <a:lstStyle/>
          <a:p>
            <a:pPr>
              <a:lnSpc>
                <a:spcPct val="75000"/>
              </a:lnSpc>
              <a:spcBef>
                <a:spcPct val="50000"/>
              </a:spcBef>
            </a:pPr>
            <a:r>
              <a:rPr lang="en-US" b="1">
                <a:solidFill>
                  <a:schemeClr val="bg1"/>
                </a:solidFill>
                <a:latin typeface="Arial" pitchFamily="34" charset="0"/>
              </a:rPr>
              <a:t>$12</a:t>
            </a:r>
          </a:p>
          <a:p>
            <a:pPr>
              <a:lnSpc>
                <a:spcPct val="75000"/>
              </a:lnSpc>
              <a:spcBef>
                <a:spcPct val="50000"/>
              </a:spcBef>
            </a:pPr>
            <a:r>
              <a:rPr lang="en-US" b="1">
                <a:solidFill>
                  <a:schemeClr val="bg1"/>
                </a:solidFill>
                <a:latin typeface="Arial" pitchFamily="34" charset="0"/>
              </a:rPr>
              <a:t>$900</a:t>
            </a:r>
          </a:p>
          <a:p>
            <a:pPr>
              <a:lnSpc>
                <a:spcPct val="75000"/>
              </a:lnSpc>
              <a:spcBef>
                <a:spcPct val="50000"/>
              </a:spcBef>
            </a:pPr>
            <a:r>
              <a:rPr lang="en-US" b="1">
                <a:solidFill>
                  <a:schemeClr val="bg1"/>
                </a:solidFill>
                <a:latin typeface="Arial" pitchFamily="34" charset="0"/>
              </a:rPr>
              <a:t>$1,080</a:t>
            </a:r>
          </a:p>
          <a:p>
            <a:pPr>
              <a:lnSpc>
                <a:spcPct val="75000"/>
              </a:lnSpc>
              <a:spcBef>
                <a:spcPct val="50000"/>
              </a:spcBef>
            </a:pPr>
            <a:r>
              <a:rPr lang="en-US" b="1">
                <a:solidFill>
                  <a:schemeClr val="bg1"/>
                </a:solidFill>
                <a:latin typeface="Arial" pitchFamily="34" charset="0"/>
              </a:rPr>
              <a:t>$7,776</a:t>
            </a:r>
          </a:p>
        </p:txBody>
      </p:sp>
      <p:grpSp>
        <p:nvGrpSpPr>
          <p:cNvPr id="52232" name="Group 68"/>
          <p:cNvGrpSpPr>
            <a:grpSpLocks/>
          </p:cNvGrpSpPr>
          <p:nvPr/>
        </p:nvGrpSpPr>
        <p:grpSpPr bwMode="auto">
          <a:xfrm>
            <a:off x="6080125" y="4941888"/>
            <a:ext cx="1368425" cy="647700"/>
            <a:chOff x="720" y="3840"/>
            <a:chExt cx="672" cy="384"/>
          </a:xfrm>
        </p:grpSpPr>
        <p:sp>
          <p:nvSpPr>
            <p:cNvPr id="52236" name="AutoShape 69"/>
            <p:cNvSpPr>
              <a:spLocks noChangeArrowheads="1"/>
            </p:cNvSpPr>
            <p:nvPr/>
          </p:nvSpPr>
          <p:spPr bwMode="auto">
            <a:xfrm>
              <a:off x="720" y="3936"/>
              <a:ext cx="672" cy="288"/>
            </a:xfrm>
            <a:prstGeom prst="flowChartMerge">
              <a:avLst/>
            </a:prstGeom>
            <a:solidFill>
              <a:srgbClr val="3366FF"/>
            </a:solidFill>
            <a:ln w="9525">
              <a:noFill/>
              <a:miter lim="800000"/>
              <a:headEnd/>
              <a:tailEnd/>
            </a:ln>
          </p:spPr>
          <p:txBody>
            <a:bodyPr wrap="none" anchor="ctr"/>
            <a:lstStyle/>
            <a:p>
              <a:pPr algn="ctr"/>
              <a:endParaRPr lang="en-IN"/>
            </a:p>
          </p:txBody>
        </p:sp>
        <p:sp>
          <p:nvSpPr>
            <p:cNvPr id="52237" name="AutoShape 70"/>
            <p:cNvSpPr>
              <a:spLocks noChangeArrowheads="1"/>
            </p:cNvSpPr>
            <p:nvPr/>
          </p:nvSpPr>
          <p:spPr bwMode="auto">
            <a:xfrm>
              <a:off x="720" y="3840"/>
              <a:ext cx="672" cy="288"/>
            </a:xfrm>
            <a:prstGeom prst="flowChartMerge">
              <a:avLst/>
            </a:prstGeom>
            <a:solidFill>
              <a:srgbClr val="21428E"/>
            </a:solidFill>
            <a:ln w="9525">
              <a:noFill/>
              <a:miter lim="800000"/>
              <a:headEnd/>
              <a:tailEnd/>
            </a:ln>
          </p:spPr>
          <p:txBody>
            <a:bodyPr wrap="none" anchor="ctr"/>
            <a:lstStyle/>
            <a:p>
              <a:pPr algn="ctr"/>
              <a:endParaRPr lang="en-IN"/>
            </a:p>
          </p:txBody>
        </p:sp>
      </p:grpSp>
      <p:pic>
        <p:nvPicPr>
          <p:cNvPr id="52233" name="Picture 66" descr="slide60"/>
          <p:cNvPicPr>
            <a:picLocks noGrp="1" noChangeAspect="1" noChangeArrowheads="1"/>
          </p:cNvPicPr>
          <p:nvPr>
            <p:ph sz="half" idx="2"/>
          </p:nvPr>
        </p:nvPicPr>
        <p:blipFill>
          <a:blip r:embed="rId3"/>
          <a:stretch>
            <a:fillRect/>
          </a:stretch>
        </p:blipFill>
        <p:spPr bwMode="auto">
          <a:xfrm>
            <a:off x="6048375" y="2007361"/>
            <a:ext cx="1431925" cy="3111566"/>
          </a:xfrm>
          <a:noFill/>
          <a:ln>
            <a:miter lim="800000"/>
            <a:headEnd/>
            <a:tailEnd/>
          </a:ln>
        </p:spPr>
      </p:pic>
      <p:sp>
        <p:nvSpPr>
          <p:cNvPr id="52234" name="Rectangle 3"/>
          <p:cNvSpPr>
            <a:spLocks noChangeArrowheads="1"/>
          </p:cNvSpPr>
          <p:nvPr/>
        </p:nvSpPr>
        <p:spPr bwMode="auto">
          <a:xfrm>
            <a:off x="0" y="1038225"/>
            <a:ext cx="9144000" cy="549275"/>
          </a:xfrm>
          <a:prstGeom prst="rect">
            <a:avLst/>
          </a:prstGeom>
          <a:noFill/>
          <a:ln w="9525">
            <a:noFill/>
            <a:miter lim="800000"/>
            <a:headEnd/>
            <a:tailEnd/>
          </a:ln>
        </p:spPr>
        <p:txBody>
          <a:bodyPr anchor="ctr">
            <a:spAutoFit/>
          </a:bodyPr>
          <a:lstStyle/>
          <a:p>
            <a:pPr algn="ctr" eaLnBrk="0" hangingPunct="0"/>
            <a:r>
              <a:rPr lang="en-US" sz="2200" b="1" i="1" dirty="0">
                <a:solidFill>
                  <a:srgbClr val="FF66CC"/>
                </a:solidFill>
                <a:latin typeface="Verdana" pitchFamily="34" charset="0"/>
              </a:rPr>
              <a:t>¡</a:t>
            </a:r>
            <a:r>
              <a:rPr lang="en-US" sz="2200" b="1" i="1" dirty="0" err="1">
                <a:solidFill>
                  <a:srgbClr val="FF66CC"/>
                </a:solidFill>
                <a:latin typeface="Verdana" pitchFamily="34" charset="0"/>
              </a:rPr>
              <a:t>Vea</a:t>
            </a:r>
            <a:r>
              <a:rPr lang="en-US" sz="2200" b="1" i="1" dirty="0">
                <a:solidFill>
                  <a:srgbClr val="FF66CC"/>
                </a:solidFill>
                <a:latin typeface="Verdana" pitchFamily="34" charset="0"/>
              </a:rPr>
              <a:t> </a:t>
            </a:r>
            <a:r>
              <a:rPr lang="en-US" sz="2200" b="1" i="1" dirty="0" err="1">
                <a:solidFill>
                  <a:srgbClr val="FF66CC"/>
                </a:solidFill>
                <a:latin typeface="Verdana" pitchFamily="34" charset="0"/>
              </a:rPr>
              <a:t>como</a:t>
            </a:r>
            <a:r>
              <a:rPr lang="en-US" sz="2200" b="1" i="1" dirty="0">
                <a:solidFill>
                  <a:srgbClr val="FF66CC"/>
                </a:solidFill>
                <a:latin typeface="Verdana" pitchFamily="34" charset="0"/>
              </a:rPr>
              <a:t> </a:t>
            </a:r>
            <a:r>
              <a:rPr lang="en-US" sz="3000" b="1" dirty="0" err="1">
                <a:solidFill>
                  <a:srgbClr val="FF66CC"/>
                </a:solidFill>
                <a:latin typeface="Verdana" pitchFamily="34" charset="0"/>
              </a:rPr>
              <a:t>Crece</a:t>
            </a:r>
            <a:r>
              <a:rPr lang="en-US" sz="3000" b="1" dirty="0">
                <a:solidFill>
                  <a:srgbClr val="FF66CC"/>
                </a:solidFill>
                <a:latin typeface="Verdana" pitchFamily="34" charset="0"/>
              </a:rPr>
              <a:t> su </a:t>
            </a:r>
            <a:r>
              <a:rPr lang="en-US" sz="3000" b="1" dirty="0" err="1">
                <a:solidFill>
                  <a:srgbClr val="FF66CC"/>
                </a:solidFill>
                <a:latin typeface="Verdana" pitchFamily="34" charset="0"/>
              </a:rPr>
              <a:t>organización</a:t>
            </a:r>
            <a:r>
              <a:rPr lang="en-US" sz="3000" b="1" dirty="0">
                <a:solidFill>
                  <a:srgbClr val="FF66CC"/>
                </a:solidFill>
                <a:latin typeface="Verdana" pitchFamily="34" charset="0"/>
              </a:rPr>
              <a:t>!</a:t>
            </a:r>
            <a:r>
              <a:rPr lang="en-US" sz="2800" b="1" dirty="0">
                <a:latin typeface="Verdana" pitchFamily="34" charset="0"/>
              </a:rPr>
              <a:t> </a:t>
            </a:r>
          </a:p>
        </p:txBody>
      </p:sp>
      <p:sp>
        <p:nvSpPr>
          <p:cNvPr id="52235" name="Text Box 26"/>
          <p:cNvSpPr txBox="1">
            <a:spLocks noChangeArrowheads="1"/>
          </p:cNvSpPr>
          <p:nvPr/>
        </p:nvSpPr>
        <p:spPr bwMode="auto">
          <a:xfrm>
            <a:off x="1447800" y="1900238"/>
            <a:ext cx="1042988" cy="3155950"/>
          </a:xfrm>
          <a:prstGeom prst="rect">
            <a:avLst/>
          </a:prstGeom>
          <a:noFill/>
          <a:ln w="9525">
            <a:noFill/>
            <a:miter lim="800000"/>
            <a:headEnd/>
            <a:tailEnd/>
          </a:ln>
        </p:spPr>
        <p:txBody>
          <a:bodyPr wrap="none">
            <a:spAutoFit/>
          </a:bodyPr>
          <a:lstStyle/>
          <a:p>
            <a:pPr>
              <a:lnSpc>
                <a:spcPct val="125000"/>
              </a:lnSpc>
            </a:pPr>
            <a:r>
              <a:rPr lang="en-US" sz="1600">
                <a:latin typeface="Verdana" pitchFamily="34" charset="0"/>
              </a:rPr>
              <a:t>Nivel 1</a:t>
            </a:r>
          </a:p>
          <a:p>
            <a:pPr>
              <a:lnSpc>
                <a:spcPct val="125000"/>
              </a:lnSpc>
            </a:pPr>
            <a:r>
              <a:rPr lang="en-US" sz="1600">
                <a:latin typeface="Verdana" pitchFamily="34" charset="0"/>
              </a:rPr>
              <a:t>Nivel 2</a:t>
            </a:r>
          </a:p>
          <a:p>
            <a:pPr>
              <a:lnSpc>
                <a:spcPct val="125000"/>
              </a:lnSpc>
            </a:pPr>
            <a:r>
              <a:rPr lang="en-US" sz="1600">
                <a:latin typeface="Verdana" pitchFamily="34" charset="0"/>
              </a:rPr>
              <a:t>Nivel 3</a:t>
            </a:r>
          </a:p>
          <a:p>
            <a:pPr>
              <a:lnSpc>
                <a:spcPct val="125000"/>
              </a:lnSpc>
            </a:pPr>
            <a:r>
              <a:rPr lang="en-US" sz="1600">
                <a:latin typeface="Verdana" pitchFamily="34" charset="0"/>
              </a:rPr>
              <a:t>Nivel 4</a:t>
            </a:r>
          </a:p>
          <a:p>
            <a:pPr>
              <a:lnSpc>
                <a:spcPct val="125000"/>
              </a:lnSpc>
            </a:pPr>
            <a:r>
              <a:rPr lang="en-US" sz="1600">
                <a:latin typeface="Verdana" pitchFamily="34" charset="0"/>
              </a:rPr>
              <a:t>Nivel 5</a:t>
            </a:r>
          </a:p>
          <a:p>
            <a:pPr>
              <a:lnSpc>
                <a:spcPct val="125000"/>
              </a:lnSpc>
            </a:pPr>
            <a:r>
              <a:rPr lang="en-US" sz="1600">
                <a:latin typeface="Verdana" pitchFamily="34" charset="0"/>
              </a:rPr>
              <a:t>Nivel 6</a:t>
            </a:r>
          </a:p>
          <a:p>
            <a:pPr>
              <a:lnSpc>
                <a:spcPct val="125000"/>
              </a:lnSpc>
            </a:pPr>
            <a:r>
              <a:rPr lang="en-US" sz="1600">
                <a:latin typeface="Verdana" pitchFamily="34" charset="0"/>
              </a:rPr>
              <a:t>Nivel 7</a:t>
            </a:r>
          </a:p>
          <a:p>
            <a:pPr>
              <a:lnSpc>
                <a:spcPct val="125000"/>
              </a:lnSpc>
            </a:pPr>
            <a:r>
              <a:rPr lang="en-US" sz="1600">
                <a:latin typeface="Verdana" pitchFamily="34" charset="0"/>
              </a:rPr>
              <a:t>Nivel 8</a:t>
            </a:r>
          </a:p>
          <a:p>
            <a:pPr>
              <a:lnSpc>
                <a:spcPct val="125000"/>
              </a:lnSpc>
            </a:pPr>
            <a:r>
              <a:rPr lang="en-US" sz="1600">
                <a:latin typeface="Verdana" pitchFamily="34" charset="0"/>
              </a:rPr>
              <a:t>Nivel 9</a:t>
            </a:r>
          </a:p>
          <a:p>
            <a:pPr>
              <a:lnSpc>
                <a:spcPct val="125000"/>
              </a:lnSpc>
            </a:pPr>
            <a:r>
              <a:rPr lang="en-US" sz="1600">
                <a:latin typeface="Verdana" pitchFamily="34" charset="0"/>
              </a:rPr>
              <a:t>Nivel 10</a:t>
            </a:r>
          </a:p>
        </p:txBody>
      </p:sp>
      <p:sp>
        <p:nvSpPr>
          <p:cNvPr id="30" name="Rectangle 29"/>
          <p:cNvSpPr/>
          <p:nvPr/>
        </p:nvSpPr>
        <p:spPr>
          <a:xfrm>
            <a:off x="-2667045" y="1976537"/>
            <a:ext cx="797013" cy="307777"/>
          </a:xfrm>
          <a:prstGeom prst="rect">
            <a:avLst/>
          </a:prstGeom>
        </p:spPr>
        <p:txBody>
          <a:bodyPr wrap="none">
            <a:spAutoFit/>
          </a:bodyPr>
          <a:lstStyle/>
          <a:p>
            <a:r>
              <a:rPr lang="en-US" dirty="0" smtClean="0"/>
              <a:t>activar</a:t>
            </a:r>
            <a:endParaRPr lang="en-US" dirty="0"/>
          </a:p>
        </p:txBody>
      </p:sp>
      <p:sp>
        <p:nvSpPr>
          <p:cNvPr id="31" name="TextBox 30"/>
          <p:cNvSpPr txBox="1"/>
          <p:nvPr/>
        </p:nvSpPr>
        <p:spPr>
          <a:xfrm>
            <a:off x="6032520" y="3483685"/>
            <a:ext cx="1497033" cy="1077218"/>
          </a:xfrm>
          <a:prstGeom prst="rect">
            <a:avLst/>
          </a:prstGeom>
          <a:noFill/>
        </p:spPr>
        <p:txBody>
          <a:bodyPr wrap="square" rtlCol="0">
            <a:spAutoFit/>
          </a:bodyPr>
          <a:lstStyle/>
          <a:p>
            <a:pPr algn="ctr"/>
            <a:r>
              <a:rPr lang="es-ES" sz="1600" b="1" dirty="0" smtClean="0">
                <a:solidFill>
                  <a:schemeClr val="bg1"/>
                </a:solidFill>
              </a:rPr>
              <a:t>obtener pagado</a:t>
            </a:r>
          </a:p>
          <a:p>
            <a:pPr algn="ctr"/>
            <a:r>
              <a:rPr lang="es-ES" sz="1600" b="1" dirty="0" smtClean="0">
                <a:solidFill>
                  <a:schemeClr val="bg1"/>
                </a:solidFill>
              </a:rPr>
              <a:t>Sobre</a:t>
            </a:r>
          </a:p>
          <a:p>
            <a:pPr algn="ctr"/>
            <a:r>
              <a:rPr lang="es-ES" sz="1600" b="1" dirty="0" smtClean="0">
                <a:solidFill>
                  <a:schemeClr val="bg1"/>
                </a:solidFill>
              </a:rPr>
              <a:t>cada nivel</a:t>
            </a:r>
            <a:endParaRPr lang="en-US" sz="1600" b="1"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64518"/>
                                        </p:tgtEl>
                                        <p:attrNameLst>
                                          <p:attrName>style.visibility</p:attrName>
                                        </p:attrNameLst>
                                      </p:cBhvr>
                                      <p:to>
                                        <p:strVal val="visible"/>
                                      </p:to>
                                    </p:set>
                                    <p:animEffect transition="in" filter="dissolve">
                                      <p:cBhvr>
                                        <p:cTn id="7" dur="500"/>
                                        <p:tgtEl>
                                          <p:spTgt spid="64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7" descr="slide60"/>
          <p:cNvPicPr>
            <a:picLocks noGrp="1" noChangeAspect="1" noChangeArrowheads="1"/>
          </p:cNvPicPr>
          <p:nvPr>
            <p:ph sz="half" idx="2"/>
          </p:nvPr>
        </p:nvPicPr>
        <p:blipFill>
          <a:blip r:embed="rId2"/>
          <a:srcRect/>
          <a:stretch>
            <a:fillRect/>
          </a:stretch>
        </p:blipFill>
        <p:spPr bwMode="auto">
          <a:xfrm>
            <a:off x="757238" y="4868863"/>
            <a:ext cx="474662" cy="533400"/>
          </a:xfrm>
          <a:noFill/>
          <a:ln>
            <a:miter lim="800000"/>
            <a:headEnd/>
            <a:tailEnd/>
          </a:ln>
        </p:spPr>
      </p:pic>
      <p:pic>
        <p:nvPicPr>
          <p:cNvPr id="53251" name="Picture 36" descr="logo"/>
          <p:cNvPicPr preferRelativeResize="0">
            <a:picLocks noGrp="1" noChangeArrowheads="1"/>
          </p:cNvPicPr>
          <p:nvPr>
            <p:ph sz="half" idx="1"/>
          </p:nvPr>
        </p:nvPicPr>
        <p:blipFill>
          <a:blip r:embed="rId3"/>
          <a:srcRect/>
          <a:stretch>
            <a:fillRect/>
          </a:stretch>
        </p:blipFill>
        <p:spPr bwMode="auto">
          <a:xfrm>
            <a:off x="6553200" y="0"/>
            <a:ext cx="2595563" cy="776288"/>
          </a:xfrm>
          <a:noFill/>
          <a:ln>
            <a:miter lim="800000"/>
            <a:headEnd/>
            <a:tailEnd/>
          </a:ln>
        </p:spPr>
      </p:pic>
      <p:sp>
        <p:nvSpPr>
          <p:cNvPr id="53252" name="Rectangle 3"/>
          <p:cNvSpPr>
            <a:spLocks noChangeArrowheads="1"/>
          </p:cNvSpPr>
          <p:nvPr/>
        </p:nvSpPr>
        <p:spPr bwMode="auto">
          <a:xfrm>
            <a:off x="0" y="1254125"/>
            <a:ext cx="9144000" cy="954088"/>
          </a:xfrm>
          <a:prstGeom prst="rect">
            <a:avLst/>
          </a:prstGeom>
          <a:noFill/>
          <a:ln w="9525">
            <a:noFill/>
            <a:miter lim="800000"/>
            <a:headEnd/>
            <a:tailEnd/>
          </a:ln>
        </p:spPr>
        <p:txBody>
          <a:bodyPr anchor="ctr">
            <a:spAutoFit/>
          </a:bodyPr>
          <a:lstStyle/>
          <a:p>
            <a:pPr algn="ctr" eaLnBrk="0" hangingPunct="0"/>
            <a:r>
              <a:rPr lang="en-US" sz="2800" b="1">
                <a:solidFill>
                  <a:srgbClr val="FFCC00"/>
                </a:solidFill>
                <a:latin typeface="Verdana" pitchFamily="34" charset="0"/>
              </a:rPr>
              <a:t>Clasificación del progreso y estructura </a:t>
            </a:r>
          </a:p>
          <a:p>
            <a:pPr algn="ctr" eaLnBrk="0" hangingPunct="0"/>
            <a:r>
              <a:rPr lang="en-US" sz="2800" b="1">
                <a:solidFill>
                  <a:srgbClr val="FFCC00"/>
                </a:solidFill>
                <a:latin typeface="Verdana" pitchFamily="34" charset="0"/>
              </a:rPr>
              <a:t>de la comisión</a:t>
            </a:r>
          </a:p>
        </p:txBody>
      </p:sp>
      <p:sp>
        <p:nvSpPr>
          <p:cNvPr id="53253" name="Rectangle 7"/>
          <p:cNvSpPr>
            <a:spLocks noChangeArrowheads="1"/>
          </p:cNvSpPr>
          <p:nvPr/>
        </p:nvSpPr>
        <p:spPr bwMode="auto">
          <a:xfrm>
            <a:off x="1116013" y="2206625"/>
            <a:ext cx="7056437" cy="2052638"/>
          </a:xfrm>
          <a:prstGeom prst="rect">
            <a:avLst/>
          </a:prstGeom>
          <a:noFill/>
          <a:ln w="9525">
            <a:noFill/>
            <a:miter lim="800000"/>
            <a:headEnd/>
            <a:tailEnd/>
          </a:ln>
        </p:spPr>
        <p:txBody>
          <a:bodyPr anchor="ctr">
            <a:spAutoFit/>
          </a:bodyPr>
          <a:lstStyle/>
          <a:p>
            <a:pPr marL="228600" indent="-228600">
              <a:lnSpc>
                <a:spcPct val="130000"/>
              </a:lnSpc>
              <a:buClr>
                <a:srgbClr val="FF66CC"/>
              </a:buClr>
              <a:buSzPct val="145000"/>
            </a:pPr>
            <a:r>
              <a:rPr lang="en-US" dirty="0">
                <a:solidFill>
                  <a:schemeClr val="bg2"/>
                </a:solidFill>
                <a:latin typeface="Verdana" pitchFamily="34" charset="0"/>
              </a:rPr>
              <a:t>Su </a:t>
            </a:r>
            <a:r>
              <a:rPr lang="en-US" dirty="0" err="1">
                <a:solidFill>
                  <a:schemeClr val="bg2"/>
                </a:solidFill>
                <a:latin typeface="Verdana" pitchFamily="34" charset="0"/>
              </a:rPr>
              <a:t>clasificación</a:t>
            </a:r>
            <a:r>
              <a:rPr lang="en-US" dirty="0">
                <a:solidFill>
                  <a:schemeClr val="bg2"/>
                </a:solidFill>
                <a:latin typeface="Verdana" pitchFamily="34" charset="0"/>
              </a:rPr>
              <a:t> </a:t>
            </a:r>
            <a:r>
              <a:rPr lang="en-US" dirty="0" err="1">
                <a:solidFill>
                  <a:schemeClr val="bg2"/>
                </a:solidFill>
                <a:latin typeface="Verdana" pitchFamily="34" charset="0"/>
              </a:rPr>
              <a:t>progresa</a:t>
            </a:r>
            <a:r>
              <a:rPr lang="en-US" dirty="0">
                <a:solidFill>
                  <a:schemeClr val="bg2"/>
                </a:solidFill>
                <a:latin typeface="Verdana" pitchFamily="34" charset="0"/>
              </a:rPr>
              <a:t> </a:t>
            </a:r>
            <a:r>
              <a:rPr lang="en-US" dirty="0" err="1">
                <a:solidFill>
                  <a:schemeClr val="bg2"/>
                </a:solidFill>
                <a:latin typeface="Verdana" pitchFamily="34" charset="0"/>
              </a:rPr>
              <a:t>cuando</a:t>
            </a:r>
            <a:r>
              <a:rPr lang="en-US" dirty="0">
                <a:solidFill>
                  <a:schemeClr val="bg2"/>
                </a:solidFill>
                <a:latin typeface="Verdana" pitchFamily="34" charset="0"/>
              </a:rPr>
              <a:t> </a:t>
            </a:r>
            <a:r>
              <a:rPr lang="en-US" dirty="0" err="1">
                <a:solidFill>
                  <a:schemeClr val="bg2"/>
                </a:solidFill>
                <a:latin typeface="Verdana" pitchFamily="34" charset="0"/>
              </a:rPr>
              <a:t>consigue</a:t>
            </a:r>
            <a:r>
              <a:rPr lang="en-US" dirty="0">
                <a:solidFill>
                  <a:schemeClr val="bg2"/>
                </a:solidFill>
                <a:latin typeface="Verdana" pitchFamily="34" charset="0"/>
              </a:rPr>
              <a:t> 2 </a:t>
            </a:r>
            <a:r>
              <a:rPr lang="en-US" dirty="0" err="1">
                <a:solidFill>
                  <a:schemeClr val="bg2"/>
                </a:solidFill>
                <a:latin typeface="Verdana" pitchFamily="34" charset="0"/>
              </a:rPr>
              <a:t>líderes</a:t>
            </a:r>
            <a:r>
              <a:rPr lang="en-US" dirty="0">
                <a:solidFill>
                  <a:schemeClr val="bg2"/>
                </a:solidFill>
                <a:latin typeface="Verdana" pitchFamily="34" charset="0"/>
              </a:rPr>
              <a:t> en </a:t>
            </a:r>
            <a:r>
              <a:rPr lang="en-US" dirty="0" err="1">
                <a:solidFill>
                  <a:schemeClr val="bg2"/>
                </a:solidFill>
                <a:latin typeface="Verdana" pitchFamily="34" charset="0"/>
              </a:rPr>
              <a:t>diferentes</a:t>
            </a:r>
            <a:r>
              <a:rPr lang="en-US" dirty="0">
                <a:solidFill>
                  <a:schemeClr val="bg2"/>
                </a:solidFill>
                <a:latin typeface="Verdana" pitchFamily="34" charset="0"/>
              </a:rPr>
              <a:t> </a:t>
            </a:r>
            <a:r>
              <a:rPr lang="en-US" dirty="0" err="1">
                <a:solidFill>
                  <a:schemeClr val="bg2"/>
                </a:solidFill>
                <a:latin typeface="Verdana" pitchFamily="34" charset="0"/>
              </a:rPr>
              <a:t>ramas</a:t>
            </a:r>
            <a:r>
              <a:rPr lang="en-US" dirty="0">
                <a:solidFill>
                  <a:schemeClr val="bg2"/>
                </a:solidFill>
                <a:latin typeface="Verdana" pitchFamily="34" charset="0"/>
              </a:rPr>
              <a:t> de la </a:t>
            </a:r>
            <a:r>
              <a:rPr lang="en-US" dirty="0" err="1">
                <a:solidFill>
                  <a:schemeClr val="bg2"/>
                </a:solidFill>
                <a:latin typeface="Verdana" pitchFamily="34" charset="0"/>
              </a:rPr>
              <a:t>misma</a:t>
            </a:r>
            <a:r>
              <a:rPr lang="en-US" dirty="0">
                <a:solidFill>
                  <a:schemeClr val="bg2"/>
                </a:solidFill>
                <a:latin typeface="Verdana" pitchFamily="34" charset="0"/>
              </a:rPr>
              <a:t> </a:t>
            </a:r>
            <a:r>
              <a:rPr lang="en-US" dirty="0" err="1">
                <a:solidFill>
                  <a:schemeClr val="bg2"/>
                </a:solidFill>
                <a:latin typeface="Verdana" pitchFamily="34" charset="0"/>
              </a:rPr>
              <a:t>clasificación</a:t>
            </a:r>
            <a:r>
              <a:rPr lang="en-US" dirty="0">
                <a:solidFill>
                  <a:schemeClr val="bg2"/>
                </a:solidFill>
                <a:latin typeface="Verdana" pitchFamily="34" charset="0"/>
              </a:rPr>
              <a:t>. </a:t>
            </a:r>
          </a:p>
          <a:p>
            <a:pPr marL="228600" indent="-228600">
              <a:lnSpc>
                <a:spcPct val="130000"/>
              </a:lnSpc>
              <a:buClr>
                <a:srgbClr val="FF66CC"/>
              </a:buClr>
              <a:buSzPct val="145000"/>
            </a:pPr>
            <a:endParaRPr lang="en-US" dirty="0">
              <a:solidFill>
                <a:schemeClr val="bg2"/>
              </a:solidFill>
              <a:latin typeface="Verdana" pitchFamily="34" charset="0"/>
            </a:endParaRPr>
          </a:p>
          <a:p>
            <a:pPr marL="228600" indent="-228600">
              <a:lnSpc>
                <a:spcPct val="130000"/>
              </a:lnSpc>
              <a:buClr>
                <a:srgbClr val="FF66CC"/>
              </a:buClr>
              <a:buSzPct val="145000"/>
            </a:pPr>
            <a:r>
              <a:rPr lang="en-US" dirty="0" err="1">
                <a:solidFill>
                  <a:schemeClr val="bg2"/>
                </a:solidFill>
                <a:latin typeface="Verdana" pitchFamily="34" charset="0"/>
              </a:rPr>
              <a:t>Por</a:t>
            </a:r>
            <a:r>
              <a:rPr lang="en-US" dirty="0">
                <a:solidFill>
                  <a:schemeClr val="bg2"/>
                </a:solidFill>
                <a:latin typeface="Verdana" pitchFamily="34" charset="0"/>
              </a:rPr>
              <a:t> </a:t>
            </a:r>
            <a:r>
              <a:rPr lang="en-US" dirty="0" err="1">
                <a:solidFill>
                  <a:schemeClr val="bg2"/>
                </a:solidFill>
                <a:latin typeface="Verdana" pitchFamily="34" charset="0"/>
              </a:rPr>
              <a:t>ejemplo</a:t>
            </a:r>
            <a:r>
              <a:rPr lang="en-US" dirty="0">
                <a:solidFill>
                  <a:schemeClr val="bg2"/>
                </a:solidFill>
                <a:latin typeface="Verdana" pitchFamily="34" charset="0"/>
              </a:rPr>
              <a:t>: </a:t>
            </a:r>
            <a:r>
              <a:rPr lang="en-US" dirty="0" err="1">
                <a:solidFill>
                  <a:schemeClr val="bg2"/>
                </a:solidFill>
                <a:latin typeface="Verdana" pitchFamily="34" charset="0"/>
              </a:rPr>
              <a:t>usted</a:t>
            </a:r>
            <a:r>
              <a:rPr lang="en-US" dirty="0">
                <a:solidFill>
                  <a:schemeClr val="bg2"/>
                </a:solidFill>
                <a:latin typeface="Verdana" pitchFamily="34" charset="0"/>
              </a:rPr>
              <a:t> se </a:t>
            </a:r>
            <a:r>
              <a:rPr lang="en-US" dirty="0" err="1">
                <a:solidFill>
                  <a:schemeClr val="bg2"/>
                </a:solidFill>
                <a:latin typeface="Verdana" pitchFamily="34" charset="0"/>
              </a:rPr>
              <a:t>convierte</a:t>
            </a:r>
            <a:r>
              <a:rPr lang="en-US" dirty="0">
                <a:solidFill>
                  <a:schemeClr val="bg2"/>
                </a:solidFill>
                <a:latin typeface="Verdana" pitchFamily="34" charset="0"/>
              </a:rPr>
              <a:t> en </a:t>
            </a:r>
            <a:r>
              <a:rPr lang="en-US" dirty="0" err="1">
                <a:solidFill>
                  <a:schemeClr val="bg2"/>
                </a:solidFill>
                <a:latin typeface="Verdana" pitchFamily="34" charset="0"/>
              </a:rPr>
              <a:t>asociado</a:t>
            </a:r>
            <a:r>
              <a:rPr lang="en-US" dirty="0">
                <a:solidFill>
                  <a:schemeClr val="bg2"/>
                </a:solidFill>
                <a:latin typeface="Verdana" pitchFamily="34" charset="0"/>
              </a:rPr>
              <a:t> diamante </a:t>
            </a:r>
            <a:r>
              <a:rPr lang="en-US" dirty="0" err="1">
                <a:solidFill>
                  <a:schemeClr val="bg2"/>
                </a:solidFill>
                <a:latin typeface="Verdana" pitchFamily="34" charset="0"/>
              </a:rPr>
              <a:t>cuando</a:t>
            </a:r>
            <a:r>
              <a:rPr lang="en-US" dirty="0">
                <a:solidFill>
                  <a:schemeClr val="bg2"/>
                </a:solidFill>
                <a:latin typeface="Verdana" pitchFamily="34" charset="0"/>
              </a:rPr>
              <a:t>, </a:t>
            </a:r>
            <a:r>
              <a:rPr lang="en-US" dirty="0" err="1">
                <a:solidFill>
                  <a:schemeClr val="bg2"/>
                </a:solidFill>
                <a:latin typeface="Verdana" pitchFamily="34" charset="0"/>
              </a:rPr>
              <a:t>siendo</a:t>
            </a:r>
            <a:r>
              <a:rPr lang="en-US" dirty="0">
                <a:solidFill>
                  <a:schemeClr val="bg2"/>
                </a:solidFill>
                <a:latin typeface="Verdana" pitchFamily="34" charset="0"/>
              </a:rPr>
              <a:t> un </a:t>
            </a:r>
            <a:r>
              <a:rPr lang="en-US" dirty="0" err="1">
                <a:solidFill>
                  <a:schemeClr val="bg2"/>
                </a:solidFill>
                <a:latin typeface="Verdana" pitchFamily="34" charset="0"/>
              </a:rPr>
              <a:t>asociado</a:t>
            </a:r>
            <a:r>
              <a:rPr lang="en-US" dirty="0">
                <a:solidFill>
                  <a:schemeClr val="bg2"/>
                </a:solidFill>
                <a:latin typeface="Verdana" pitchFamily="34" charset="0"/>
              </a:rPr>
              <a:t> </a:t>
            </a:r>
            <a:r>
              <a:rPr lang="en-US" dirty="0" err="1">
                <a:solidFill>
                  <a:schemeClr val="bg2"/>
                </a:solidFill>
                <a:latin typeface="Verdana" pitchFamily="34" charset="0"/>
              </a:rPr>
              <a:t>oro</a:t>
            </a:r>
            <a:r>
              <a:rPr lang="en-US" dirty="0">
                <a:solidFill>
                  <a:schemeClr val="bg2"/>
                </a:solidFill>
                <a:latin typeface="Verdana" pitchFamily="34" charset="0"/>
              </a:rPr>
              <a:t> </a:t>
            </a:r>
            <a:r>
              <a:rPr lang="en-US" dirty="0" err="1">
                <a:solidFill>
                  <a:schemeClr val="bg2"/>
                </a:solidFill>
                <a:latin typeface="Verdana" pitchFamily="34" charset="0"/>
              </a:rPr>
              <a:t>consigue</a:t>
            </a:r>
            <a:r>
              <a:rPr lang="en-US" dirty="0">
                <a:solidFill>
                  <a:schemeClr val="bg2"/>
                </a:solidFill>
                <a:latin typeface="Verdana" pitchFamily="34" charset="0"/>
              </a:rPr>
              <a:t> 2 </a:t>
            </a:r>
            <a:r>
              <a:rPr lang="en-US" dirty="0" err="1">
                <a:solidFill>
                  <a:schemeClr val="bg2"/>
                </a:solidFill>
                <a:latin typeface="Verdana" pitchFamily="34" charset="0"/>
              </a:rPr>
              <a:t>asociados</a:t>
            </a:r>
            <a:r>
              <a:rPr lang="en-US" dirty="0">
                <a:solidFill>
                  <a:schemeClr val="bg2"/>
                </a:solidFill>
                <a:latin typeface="Verdana" pitchFamily="34" charset="0"/>
              </a:rPr>
              <a:t> </a:t>
            </a:r>
            <a:r>
              <a:rPr lang="en-US" dirty="0" err="1">
                <a:solidFill>
                  <a:schemeClr val="bg2"/>
                </a:solidFill>
                <a:latin typeface="Verdana" pitchFamily="34" charset="0"/>
              </a:rPr>
              <a:t>oro</a:t>
            </a:r>
            <a:r>
              <a:rPr lang="en-US" dirty="0">
                <a:solidFill>
                  <a:schemeClr val="bg2"/>
                </a:solidFill>
                <a:latin typeface="Verdana" pitchFamily="34" charset="0"/>
              </a:rPr>
              <a:t> en dos </a:t>
            </a:r>
            <a:r>
              <a:rPr lang="en-US" dirty="0" err="1">
                <a:solidFill>
                  <a:schemeClr val="bg2"/>
                </a:solidFill>
                <a:latin typeface="Verdana" pitchFamily="34" charset="0"/>
              </a:rPr>
              <a:t>diferentes</a:t>
            </a:r>
            <a:r>
              <a:rPr lang="en-US" dirty="0">
                <a:solidFill>
                  <a:schemeClr val="bg2"/>
                </a:solidFill>
                <a:latin typeface="Verdana" pitchFamily="34" charset="0"/>
              </a:rPr>
              <a:t> </a:t>
            </a:r>
            <a:r>
              <a:rPr lang="en-US" dirty="0" err="1">
                <a:solidFill>
                  <a:schemeClr val="bg2"/>
                </a:solidFill>
                <a:latin typeface="Verdana" pitchFamily="34" charset="0"/>
              </a:rPr>
              <a:t>ramas</a:t>
            </a:r>
            <a:r>
              <a:rPr lang="en-US" dirty="0">
                <a:solidFill>
                  <a:schemeClr val="bg2"/>
                </a:solidFill>
                <a:latin typeface="Verdana" pitchFamily="34" charset="0"/>
              </a:rPr>
              <a:t>, y diamante </a:t>
            </a:r>
            <a:r>
              <a:rPr lang="en-US" dirty="0" err="1">
                <a:solidFill>
                  <a:schemeClr val="bg2"/>
                </a:solidFill>
                <a:latin typeface="Verdana" pitchFamily="34" charset="0"/>
              </a:rPr>
              <a:t>internacional</a:t>
            </a:r>
            <a:r>
              <a:rPr lang="en-US" dirty="0">
                <a:solidFill>
                  <a:schemeClr val="bg2"/>
                </a:solidFill>
                <a:latin typeface="Verdana" pitchFamily="34" charset="0"/>
              </a:rPr>
              <a:t>, </a:t>
            </a:r>
            <a:r>
              <a:rPr lang="en-US" dirty="0" err="1">
                <a:solidFill>
                  <a:schemeClr val="bg2"/>
                </a:solidFill>
                <a:latin typeface="Verdana" pitchFamily="34" charset="0"/>
              </a:rPr>
              <a:t>cuando</a:t>
            </a:r>
            <a:r>
              <a:rPr lang="en-US" dirty="0">
                <a:solidFill>
                  <a:schemeClr val="bg2"/>
                </a:solidFill>
                <a:latin typeface="Verdana" pitchFamily="34" charset="0"/>
              </a:rPr>
              <a:t> </a:t>
            </a:r>
            <a:r>
              <a:rPr lang="en-US" dirty="0" err="1">
                <a:solidFill>
                  <a:schemeClr val="bg2"/>
                </a:solidFill>
                <a:latin typeface="Verdana" pitchFamily="34" charset="0"/>
              </a:rPr>
              <a:t>siendo</a:t>
            </a:r>
            <a:r>
              <a:rPr lang="en-US" dirty="0">
                <a:solidFill>
                  <a:schemeClr val="bg2"/>
                </a:solidFill>
                <a:latin typeface="Verdana" pitchFamily="34" charset="0"/>
              </a:rPr>
              <a:t> diamante </a:t>
            </a:r>
            <a:r>
              <a:rPr lang="en-US" dirty="0" err="1">
                <a:solidFill>
                  <a:schemeClr val="bg2"/>
                </a:solidFill>
                <a:latin typeface="Verdana" pitchFamily="34" charset="0"/>
              </a:rPr>
              <a:t>consigue</a:t>
            </a:r>
            <a:r>
              <a:rPr lang="en-US" dirty="0">
                <a:solidFill>
                  <a:schemeClr val="bg2"/>
                </a:solidFill>
                <a:latin typeface="Verdana" pitchFamily="34" charset="0"/>
              </a:rPr>
              <a:t> dos </a:t>
            </a:r>
            <a:r>
              <a:rPr lang="en-US" dirty="0" err="1">
                <a:solidFill>
                  <a:schemeClr val="bg2"/>
                </a:solidFill>
                <a:latin typeface="Verdana" pitchFamily="34" charset="0"/>
              </a:rPr>
              <a:t>adociados</a:t>
            </a:r>
            <a:r>
              <a:rPr lang="en-US" dirty="0">
                <a:solidFill>
                  <a:schemeClr val="bg2"/>
                </a:solidFill>
                <a:latin typeface="Verdana" pitchFamily="34" charset="0"/>
              </a:rPr>
              <a:t> diamante en dos </a:t>
            </a:r>
            <a:r>
              <a:rPr lang="en-US" dirty="0" err="1">
                <a:solidFill>
                  <a:schemeClr val="bg2"/>
                </a:solidFill>
                <a:latin typeface="Verdana" pitchFamily="34" charset="0"/>
              </a:rPr>
              <a:t>diferentes</a:t>
            </a:r>
            <a:r>
              <a:rPr lang="en-US" dirty="0">
                <a:solidFill>
                  <a:schemeClr val="bg2"/>
                </a:solidFill>
                <a:latin typeface="Verdana" pitchFamily="34" charset="0"/>
              </a:rPr>
              <a:t> </a:t>
            </a:r>
            <a:r>
              <a:rPr lang="en-US" dirty="0" err="1">
                <a:solidFill>
                  <a:schemeClr val="bg2"/>
                </a:solidFill>
                <a:latin typeface="Verdana" pitchFamily="34" charset="0"/>
              </a:rPr>
              <a:t>ramas</a:t>
            </a:r>
            <a:r>
              <a:rPr lang="en-US" dirty="0">
                <a:solidFill>
                  <a:schemeClr val="bg2"/>
                </a:solidFill>
                <a:latin typeface="Verdana" pitchFamily="34" charset="0"/>
              </a:rPr>
              <a:t> de su </a:t>
            </a:r>
            <a:r>
              <a:rPr lang="en-US" dirty="0" err="1">
                <a:solidFill>
                  <a:schemeClr val="bg2"/>
                </a:solidFill>
                <a:latin typeface="Verdana" pitchFamily="34" charset="0"/>
              </a:rPr>
              <a:t>organización</a:t>
            </a:r>
            <a:r>
              <a:rPr lang="en-US" dirty="0">
                <a:solidFill>
                  <a:schemeClr val="bg2"/>
                </a:solidFill>
                <a:latin typeface="Verdana" pitchFamily="34" charset="0"/>
              </a:rPr>
              <a:t>. </a:t>
            </a:r>
          </a:p>
        </p:txBody>
      </p:sp>
      <p:sp>
        <p:nvSpPr>
          <p:cNvPr id="53254" name="Rectangle 8"/>
          <p:cNvSpPr>
            <a:spLocks noChangeArrowheads="1"/>
          </p:cNvSpPr>
          <p:nvPr/>
        </p:nvSpPr>
        <p:spPr bwMode="auto">
          <a:xfrm>
            <a:off x="1150938" y="4994275"/>
            <a:ext cx="6692900" cy="738188"/>
          </a:xfrm>
          <a:prstGeom prst="rect">
            <a:avLst/>
          </a:prstGeom>
          <a:noFill/>
          <a:ln w="9525">
            <a:noFill/>
            <a:miter lim="800000"/>
            <a:headEnd/>
            <a:tailEnd/>
          </a:ln>
        </p:spPr>
        <p:txBody>
          <a:bodyPr anchor="ctr">
            <a:spAutoFit/>
          </a:bodyPr>
          <a:lstStyle/>
          <a:p>
            <a:pPr marL="228600" indent="-228600">
              <a:buClr>
                <a:srgbClr val="FF66CC"/>
              </a:buClr>
              <a:buSzPct val="145000"/>
            </a:pPr>
            <a:r>
              <a:rPr lang="en-US" b="1" dirty="0">
                <a:solidFill>
                  <a:schemeClr val="bg2"/>
                </a:solidFill>
                <a:latin typeface="Verdana" pitchFamily="34" charset="0"/>
              </a:rPr>
              <a:t>Nota :</a:t>
            </a:r>
            <a:r>
              <a:rPr lang="en-US" dirty="0">
                <a:solidFill>
                  <a:schemeClr val="bg2"/>
                </a:solidFill>
                <a:latin typeface="Verdana" pitchFamily="34" charset="0"/>
              </a:rPr>
              <a:t> No </a:t>
            </a:r>
            <a:r>
              <a:rPr lang="en-US" dirty="0" err="1">
                <a:solidFill>
                  <a:schemeClr val="bg2"/>
                </a:solidFill>
                <a:latin typeface="Verdana" pitchFamily="34" charset="0"/>
              </a:rPr>
              <a:t>necesita</a:t>
            </a:r>
            <a:r>
              <a:rPr lang="en-US" dirty="0">
                <a:solidFill>
                  <a:schemeClr val="bg2"/>
                </a:solidFill>
                <a:latin typeface="Verdana" pitchFamily="34" charset="0"/>
              </a:rPr>
              <a:t> </a:t>
            </a:r>
            <a:r>
              <a:rPr lang="en-US" dirty="0" err="1">
                <a:solidFill>
                  <a:schemeClr val="bg2"/>
                </a:solidFill>
                <a:latin typeface="Verdana" pitchFamily="34" charset="0"/>
              </a:rPr>
              <a:t>trabajar</a:t>
            </a:r>
            <a:r>
              <a:rPr lang="en-US" dirty="0">
                <a:solidFill>
                  <a:schemeClr val="bg2"/>
                </a:solidFill>
                <a:latin typeface="Verdana" pitchFamily="34" charset="0"/>
              </a:rPr>
              <a:t> en </a:t>
            </a:r>
            <a:r>
              <a:rPr lang="en-US" dirty="0" err="1">
                <a:solidFill>
                  <a:schemeClr val="bg2"/>
                </a:solidFill>
                <a:latin typeface="Verdana" pitchFamily="34" charset="0"/>
              </a:rPr>
              <a:t>sus</a:t>
            </a:r>
            <a:r>
              <a:rPr lang="en-US" dirty="0">
                <a:solidFill>
                  <a:schemeClr val="bg2"/>
                </a:solidFill>
                <a:latin typeface="Verdana" pitchFamily="34" charset="0"/>
              </a:rPr>
              <a:t> </a:t>
            </a:r>
            <a:r>
              <a:rPr lang="en-US" dirty="0" err="1">
                <a:solidFill>
                  <a:schemeClr val="bg2"/>
                </a:solidFill>
                <a:latin typeface="Verdana" pitchFamily="34" charset="0"/>
              </a:rPr>
              <a:t>referencias</a:t>
            </a:r>
            <a:r>
              <a:rPr lang="en-US" dirty="0">
                <a:solidFill>
                  <a:schemeClr val="bg2"/>
                </a:solidFill>
                <a:latin typeface="Verdana" pitchFamily="34" charset="0"/>
              </a:rPr>
              <a:t> </a:t>
            </a:r>
            <a:r>
              <a:rPr lang="en-US" dirty="0" err="1">
                <a:solidFill>
                  <a:schemeClr val="bg2"/>
                </a:solidFill>
                <a:latin typeface="Verdana" pitchFamily="34" charset="0"/>
              </a:rPr>
              <a:t>directas</a:t>
            </a:r>
            <a:r>
              <a:rPr lang="en-US" dirty="0">
                <a:solidFill>
                  <a:schemeClr val="bg2"/>
                </a:solidFill>
                <a:latin typeface="Verdana" pitchFamily="34" charset="0"/>
              </a:rPr>
              <a:t> </a:t>
            </a:r>
            <a:r>
              <a:rPr lang="en-US" dirty="0" err="1">
                <a:solidFill>
                  <a:schemeClr val="bg2"/>
                </a:solidFill>
                <a:latin typeface="Verdana" pitchFamily="34" charset="0"/>
              </a:rPr>
              <a:t>para</a:t>
            </a:r>
            <a:r>
              <a:rPr lang="en-US" dirty="0">
                <a:solidFill>
                  <a:schemeClr val="bg2"/>
                </a:solidFill>
                <a:latin typeface="Verdana" pitchFamily="34" charset="0"/>
              </a:rPr>
              <a:t> </a:t>
            </a:r>
            <a:r>
              <a:rPr lang="en-US" dirty="0" err="1">
                <a:solidFill>
                  <a:schemeClr val="bg2"/>
                </a:solidFill>
                <a:latin typeface="Verdana" pitchFamily="34" charset="0"/>
              </a:rPr>
              <a:t>mejorar</a:t>
            </a:r>
            <a:r>
              <a:rPr lang="en-US" dirty="0">
                <a:solidFill>
                  <a:schemeClr val="bg2"/>
                </a:solidFill>
                <a:latin typeface="Verdana" pitchFamily="34" charset="0"/>
              </a:rPr>
              <a:t> su </a:t>
            </a:r>
            <a:r>
              <a:rPr lang="en-US" dirty="0" err="1">
                <a:solidFill>
                  <a:schemeClr val="bg2"/>
                </a:solidFill>
                <a:latin typeface="Verdana" pitchFamily="34" charset="0"/>
              </a:rPr>
              <a:t>clasificación</a:t>
            </a:r>
            <a:r>
              <a:rPr lang="en-US" dirty="0">
                <a:solidFill>
                  <a:schemeClr val="bg2"/>
                </a:solidFill>
                <a:latin typeface="Verdana" pitchFamily="34" charset="0"/>
              </a:rPr>
              <a:t>. </a:t>
            </a:r>
            <a:r>
              <a:rPr lang="en-US" dirty="0" err="1">
                <a:solidFill>
                  <a:schemeClr val="bg2"/>
                </a:solidFill>
                <a:latin typeface="Verdana" pitchFamily="34" charset="0"/>
              </a:rPr>
              <a:t>Cualquier</a:t>
            </a:r>
            <a:r>
              <a:rPr lang="en-US" dirty="0">
                <a:solidFill>
                  <a:schemeClr val="bg2"/>
                </a:solidFill>
                <a:latin typeface="Verdana" pitchFamily="34" charset="0"/>
              </a:rPr>
              <a:t> </a:t>
            </a:r>
            <a:r>
              <a:rPr lang="en-US" dirty="0" err="1">
                <a:solidFill>
                  <a:schemeClr val="bg2"/>
                </a:solidFill>
                <a:latin typeface="Verdana" pitchFamily="34" charset="0"/>
              </a:rPr>
              <a:t>asociado</a:t>
            </a:r>
            <a:r>
              <a:rPr lang="en-US" dirty="0">
                <a:solidFill>
                  <a:schemeClr val="bg2"/>
                </a:solidFill>
                <a:latin typeface="Verdana" pitchFamily="34" charset="0"/>
              </a:rPr>
              <a:t>, a </a:t>
            </a:r>
            <a:r>
              <a:rPr lang="en-US" dirty="0" err="1">
                <a:solidFill>
                  <a:schemeClr val="bg2"/>
                </a:solidFill>
                <a:latin typeface="Verdana" pitchFamily="34" charset="0"/>
              </a:rPr>
              <a:t>cualquier</a:t>
            </a:r>
            <a:r>
              <a:rPr lang="en-US" dirty="0">
                <a:solidFill>
                  <a:schemeClr val="bg2"/>
                </a:solidFill>
                <a:latin typeface="Verdana" pitchFamily="34" charset="0"/>
              </a:rPr>
              <a:t> </a:t>
            </a:r>
            <a:r>
              <a:rPr lang="en-US" dirty="0" err="1">
                <a:solidFill>
                  <a:schemeClr val="bg2"/>
                </a:solidFill>
                <a:latin typeface="Verdana" pitchFamily="34" charset="0"/>
              </a:rPr>
              <a:t>nivel</a:t>
            </a:r>
            <a:r>
              <a:rPr lang="en-US" dirty="0">
                <a:solidFill>
                  <a:schemeClr val="bg2"/>
                </a:solidFill>
                <a:latin typeface="Verdana" pitchFamily="34" charset="0"/>
              </a:rPr>
              <a:t> </a:t>
            </a:r>
            <a:r>
              <a:rPr lang="en-US" dirty="0" err="1">
                <a:solidFill>
                  <a:schemeClr val="bg2"/>
                </a:solidFill>
                <a:latin typeface="Verdana" pitchFamily="34" charset="0"/>
              </a:rPr>
              <a:t>puede</a:t>
            </a:r>
            <a:r>
              <a:rPr lang="en-US" dirty="0">
                <a:solidFill>
                  <a:schemeClr val="bg2"/>
                </a:solidFill>
                <a:latin typeface="Verdana" pitchFamily="34" charset="0"/>
              </a:rPr>
              <a:t> </a:t>
            </a:r>
            <a:r>
              <a:rPr lang="en-US" dirty="0" err="1">
                <a:solidFill>
                  <a:schemeClr val="bg2"/>
                </a:solidFill>
                <a:latin typeface="Verdana" pitchFamily="34" charset="0"/>
              </a:rPr>
              <a:t>calificar</a:t>
            </a:r>
            <a:r>
              <a:rPr lang="en-US" dirty="0">
                <a:solidFill>
                  <a:schemeClr val="bg2"/>
                </a:solidFill>
                <a:latin typeface="Verdana" pitchFamily="34" charset="0"/>
              </a:rPr>
              <a:t> </a:t>
            </a:r>
            <a:r>
              <a:rPr lang="en-US" dirty="0" err="1">
                <a:solidFill>
                  <a:schemeClr val="bg2"/>
                </a:solidFill>
                <a:latin typeface="Verdana" pitchFamily="34" charset="0"/>
              </a:rPr>
              <a:t>para</a:t>
            </a:r>
            <a:r>
              <a:rPr lang="en-US" dirty="0">
                <a:solidFill>
                  <a:schemeClr val="bg2"/>
                </a:solidFill>
                <a:latin typeface="Verdana" pitchFamily="34" charset="0"/>
              </a:rPr>
              <a:t> </a:t>
            </a:r>
            <a:r>
              <a:rPr lang="en-US" dirty="0" err="1">
                <a:solidFill>
                  <a:schemeClr val="bg2"/>
                </a:solidFill>
                <a:latin typeface="Verdana" pitchFamily="34" charset="0"/>
              </a:rPr>
              <a:t>usted</a:t>
            </a:r>
            <a:r>
              <a:rPr lang="en-US" dirty="0">
                <a:solidFill>
                  <a:schemeClr val="bg2"/>
                </a:solidFill>
                <a:latin typeface="Verdana" pitchFamily="34" charset="0"/>
              </a:rPr>
              <a:t>.</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ChangeArrowheads="1"/>
          </p:cNvSpPr>
          <p:nvPr/>
        </p:nvSpPr>
        <p:spPr bwMode="auto">
          <a:xfrm>
            <a:off x="863600" y="1676400"/>
            <a:ext cx="7848600" cy="1460500"/>
          </a:xfrm>
          <a:prstGeom prst="rect">
            <a:avLst/>
          </a:prstGeom>
          <a:noFill/>
          <a:ln w="9525">
            <a:noFill/>
            <a:miter lim="800000"/>
            <a:headEnd/>
            <a:tailEnd/>
          </a:ln>
        </p:spPr>
        <p:txBody>
          <a:bodyPr>
            <a:spAutoFit/>
          </a:bodyPr>
          <a:lstStyle/>
          <a:p>
            <a:pPr>
              <a:lnSpc>
                <a:spcPct val="130000"/>
              </a:lnSpc>
            </a:pPr>
            <a:r>
              <a:rPr lang="en-US" dirty="0">
                <a:solidFill>
                  <a:schemeClr val="bg2"/>
                </a:solidFill>
                <a:latin typeface="Verdana" pitchFamily="34" charset="0"/>
              </a:rPr>
              <a:t>Las </a:t>
            </a:r>
            <a:r>
              <a:rPr lang="en-US" dirty="0" err="1">
                <a:solidFill>
                  <a:schemeClr val="bg2"/>
                </a:solidFill>
                <a:latin typeface="Verdana" pitchFamily="34" charset="0"/>
              </a:rPr>
              <a:t>comisiones</a:t>
            </a:r>
            <a:r>
              <a:rPr lang="en-US" dirty="0">
                <a:solidFill>
                  <a:schemeClr val="bg2"/>
                </a:solidFill>
                <a:latin typeface="Verdana" pitchFamily="34" charset="0"/>
              </a:rPr>
              <a:t> se </a:t>
            </a:r>
            <a:r>
              <a:rPr lang="en-US" dirty="0" err="1">
                <a:solidFill>
                  <a:schemeClr val="bg2"/>
                </a:solidFill>
                <a:latin typeface="Verdana" pitchFamily="34" charset="0"/>
              </a:rPr>
              <a:t>generan</a:t>
            </a:r>
            <a:r>
              <a:rPr lang="en-US" dirty="0">
                <a:solidFill>
                  <a:schemeClr val="bg2"/>
                </a:solidFill>
                <a:latin typeface="Verdana" pitchFamily="34" charset="0"/>
              </a:rPr>
              <a:t> </a:t>
            </a:r>
            <a:r>
              <a:rPr lang="en-US" dirty="0" err="1">
                <a:solidFill>
                  <a:schemeClr val="bg2"/>
                </a:solidFill>
                <a:latin typeface="Verdana" pitchFamily="34" charset="0"/>
              </a:rPr>
              <a:t>hasta</a:t>
            </a:r>
            <a:r>
              <a:rPr lang="en-US" dirty="0">
                <a:solidFill>
                  <a:schemeClr val="bg2"/>
                </a:solidFill>
                <a:latin typeface="Verdana" pitchFamily="34" charset="0"/>
              </a:rPr>
              <a:t> </a:t>
            </a:r>
            <a:r>
              <a:rPr lang="en-US" dirty="0" err="1">
                <a:solidFill>
                  <a:schemeClr val="bg2"/>
                </a:solidFill>
                <a:latin typeface="Verdana" pitchFamily="34" charset="0"/>
              </a:rPr>
              <a:t>niveles</a:t>
            </a:r>
            <a:r>
              <a:rPr lang="en-US" dirty="0">
                <a:solidFill>
                  <a:schemeClr val="bg2"/>
                </a:solidFill>
                <a:latin typeface="Verdana" pitchFamily="34" charset="0"/>
              </a:rPr>
              <a:t> </a:t>
            </a:r>
            <a:r>
              <a:rPr lang="en-US" dirty="0" err="1">
                <a:solidFill>
                  <a:schemeClr val="bg2"/>
                </a:solidFill>
                <a:latin typeface="Verdana" pitchFamily="34" charset="0"/>
              </a:rPr>
              <a:t>infinitos</a:t>
            </a:r>
            <a:r>
              <a:rPr lang="en-US" dirty="0">
                <a:solidFill>
                  <a:schemeClr val="bg2"/>
                </a:solidFill>
                <a:latin typeface="Verdana" pitchFamily="34" charset="0"/>
              </a:rPr>
              <a:t> </a:t>
            </a:r>
            <a:r>
              <a:rPr lang="en-US" dirty="0" err="1">
                <a:solidFill>
                  <a:schemeClr val="bg2"/>
                </a:solidFill>
                <a:latin typeface="Verdana" pitchFamily="34" charset="0"/>
              </a:rPr>
              <a:t>basadas</a:t>
            </a:r>
            <a:r>
              <a:rPr lang="en-US" dirty="0">
                <a:solidFill>
                  <a:schemeClr val="bg2"/>
                </a:solidFill>
                <a:latin typeface="Verdana" pitchFamily="34" charset="0"/>
              </a:rPr>
              <a:t> en los </a:t>
            </a:r>
            <a:r>
              <a:rPr lang="en-US" dirty="0" err="1">
                <a:solidFill>
                  <a:schemeClr val="bg2"/>
                </a:solidFill>
                <a:latin typeface="Verdana" pitchFamily="34" charset="0"/>
              </a:rPr>
              <a:t>cálculos</a:t>
            </a:r>
            <a:r>
              <a:rPr lang="en-US" dirty="0">
                <a:solidFill>
                  <a:schemeClr val="bg2"/>
                </a:solidFill>
                <a:latin typeface="Verdana" pitchFamily="34" charset="0"/>
              </a:rPr>
              <a:t> </a:t>
            </a:r>
            <a:r>
              <a:rPr lang="en-US" dirty="0" err="1">
                <a:solidFill>
                  <a:schemeClr val="bg2"/>
                </a:solidFill>
                <a:latin typeface="Verdana" pitchFamily="34" charset="0"/>
              </a:rPr>
              <a:t>diferenciales</a:t>
            </a:r>
            <a:r>
              <a:rPr lang="en-US" dirty="0">
                <a:solidFill>
                  <a:schemeClr val="bg2"/>
                </a:solidFill>
                <a:latin typeface="Verdana" pitchFamily="34" charset="0"/>
              </a:rPr>
              <a:t> de su </a:t>
            </a:r>
            <a:r>
              <a:rPr lang="en-US" dirty="0" err="1">
                <a:solidFill>
                  <a:schemeClr val="bg2"/>
                </a:solidFill>
                <a:latin typeface="Verdana" pitchFamily="34" charset="0"/>
              </a:rPr>
              <a:t>organización</a:t>
            </a:r>
            <a:r>
              <a:rPr lang="en-US" dirty="0">
                <a:solidFill>
                  <a:schemeClr val="bg2"/>
                </a:solidFill>
                <a:latin typeface="Verdana" pitchFamily="34" charset="0"/>
              </a:rPr>
              <a:t>.</a:t>
            </a:r>
          </a:p>
          <a:p>
            <a:pPr>
              <a:lnSpc>
                <a:spcPct val="130000"/>
              </a:lnSpc>
            </a:pPr>
            <a:endParaRPr lang="en-US" dirty="0">
              <a:solidFill>
                <a:schemeClr val="bg2"/>
              </a:solidFill>
              <a:latin typeface="Verdana" pitchFamily="34" charset="0"/>
            </a:endParaRPr>
          </a:p>
          <a:p>
            <a:pPr>
              <a:lnSpc>
                <a:spcPct val="130000"/>
              </a:lnSpc>
            </a:pPr>
            <a:r>
              <a:rPr lang="en-US" dirty="0">
                <a:solidFill>
                  <a:schemeClr val="bg2"/>
                </a:solidFill>
                <a:latin typeface="Verdana" pitchFamily="34" charset="0"/>
              </a:rPr>
              <a:t>La </a:t>
            </a:r>
            <a:r>
              <a:rPr lang="en-US" dirty="0" err="1">
                <a:solidFill>
                  <a:schemeClr val="bg2"/>
                </a:solidFill>
                <a:latin typeface="Verdana" pitchFamily="34" charset="0"/>
              </a:rPr>
              <a:t>siguiente</a:t>
            </a:r>
            <a:r>
              <a:rPr lang="en-US" dirty="0">
                <a:solidFill>
                  <a:schemeClr val="bg2"/>
                </a:solidFill>
                <a:latin typeface="Verdana" pitchFamily="34" charset="0"/>
              </a:rPr>
              <a:t> </a:t>
            </a:r>
            <a:r>
              <a:rPr lang="en-US" dirty="0" err="1">
                <a:solidFill>
                  <a:schemeClr val="bg2"/>
                </a:solidFill>
                <a:latin typeface="Verdana" pitchFamily="34" charset="0"/>
              </a:rPr>
              <a:t>es</a:t>
            </a:r>
            <a:r>
              <a:rPr lang="en-US" dirty="0">
                <a:solidFill>
                  <a:schemeClr val="bg2"/>
                </a:solidFill>
                <a:latin typeface="Verdana" pitchFamily="34" charset="0"/>
              </a:rPr>
              <a:t> la </a:t>
            </a:r>
            <a:r>
              <a:rPr lang="en-US" dirty="0" err="1">
                <a:solidFill>
                  <a:schemeClr val="bg2"/>
                </a:solidFill>
                <a:latin typeface="Verdana" pitchFamily="34" charset="0"/>
              </a:rPr>
              <a:t>tabla</a:t>
            </a:r>
            <a:r>
              <a:rPr lang="en-US" dirty="0">
                <a:solidFill>
                  <a:schemeClr val="bg2"/>
                </a:solidFill>
                <a:latin typeface="Verdana" pitchFamily="34" charset="0"/>
              </a:rPr>
              <a:t> de </a:t>
            </a:r>
            <a:r>
              <a:rPr lang="en-US" dirty="0" err="1">
                <a:solidFill>
                  <a:schemeClr val="bg2"/>
                </a:solidFill>
                <a:latin typeface="Verdana" pitchFamily="34" charset="0"/>
              </a:rPr>
              <a:t>clasificaciones</a:t>
            </a:r>
            <a:r>
              <a:rPr lang="en-US" dirty="0">
                <a:solidFill>
                  <a:schemeClr val="bg2"/>
                </a:solidFill>
                <a:latin typeface="Verdana" pitchFamily="34" charset="0"/>
              </a:rPr>
              <a:t> de los </a:t>
            </a:r>
            <a:r>
              <a:rPr lang="en-US" dirty="0" err="1">
                <a:solidFill>
                  <a:schemeClr val="bg2"/>
                </a:solidFill>
                <a:latin typeface="Verdana" pitchFamily="34" charset="0"/>
              </a:rPr>
              <a:t>distintos</a:t>
            </a:r>
            <a:r>
              <a:rPr lang="en-US" dirty="0">
                <a:solidFill>
                  <a:schemeClr val="bg2"/>
                </a:solidFill>
                <a:latin typeface="Verdana" pitchFamily="34" charset="0"/>
              </a:rPr>
              <a:t> </a:t>
            </a:r>
            <a:r>
              <a:rPr lang="en-US" dirty="0" err="1">
                <a:solidFill>
                  <a:schemeClr val="bg2"/>
                </a:solidFill>
                <a:latin typeface="Verdana" pitchFamily="34" charset="0"/>
              </a:rPr>
              <a:t>liderazgos</a:t>
            </a:r>
            <a:r>
              <a:rPr lang="en-US" dirty="0">
                <a:solidFill>
                  <a:schemeClr val="bg2"/>
                </a:solidFill>
                <a:latin typeface="Verdana" pitchFamily="34" charset="0"/>
              </a:rPr>
              <a:t> y de las </a:t>
            </a:r>
            <a:r>
              <a:rPr lang="en-US" dirty="0" err="1">
                <a:solidFill>
                  <a:schemeClr val="bg2"/>
                </a:solidFill>
                <a:latin typeface="Verdana" pitchFamily="34" charset="0"/>
              </a:rPr>
              <a:t>comisiones</a:t>
            </a:r>
            <a:r>
              <a:rPr lang="en-US" dirty="0">
                <a:solidFill>
                  <a:schemeClr val="bg2"/>
                </a:solidFill>
                <a:latin typeface="Verdana" pitchFamily="34" charset="0"/>
              </a:rPr>
              <a:t> </a:t>
            </a:r>
            <a:r>
              <a:rPr lang="en-US" dirty="0" err="1">
                <a:solidFill>
                  <a:schemeClr val="bg2"/>
                </a:solidFill>
                <a:latin typeface="Verdana" pitchFamily="34" charset="0"/>
              </a:rPr>
              <a:t>que</a:t>
            </a:r>
            <a:r>
              <a:rPr lang="en-US" dirty="0">
                <a:solidFill>
                  <a:schemeClr val="bg2"/>
                </a:solidFill>
                <a:latin typeface="Verdana" pitchFamily="34" charset="0"/>
              </a:rPr>
              <a:t> </a:t>
            </a:r>
            <a:r>
              <a:rPr lang="en-US" dirty="0" err="1">
                <a:solidFill>
                  <a:schemeClr val="bg2"/>
                </a:solidFill>
                <a:latin typeface="Verdana" pitchFamily="34" charset="0"/>
              </a:rPr>
              <a:t>ellos</a:t>
            </a:r>
            <a:r>
              <a:rPr lang="en-US" dirty="0">
                <a:solidFill>
                  <a:schemeClr val="bg2"/>
                </a:solidFill>
                <a:latin typeface="Verdana" pitchFamily="34" charset="0"/>
              </a:rPr>
              <a:t> </a:t>
            </a:r>
            <a:r>
              <a:rPr lang="en-US" dirty="0" err="1">
                <a:solidFill>
                  <a:schemeClr val="bg2"/>
                </a:solidFill>
                <a:latin typeface="Verdana" pitchFamily="34" charset="0"/>
              </a:rPr>
              <a:t>involucran</a:t>
            </a:r>
            <a:r>
              <a:rPr lang="en-US" dirty="0">
                <a:solidFill>
                  <a:schemeClr val="bg2"/>
                </a:solidFill>
                <a:latin typeface="Verdana" pitchFamily="34" charset="0"/>
              </a:rPr>
              <a:t>:</a:t>
            </a:r>
          </a:p>
        </p:txBody>
      </p:sp>
      <p:sp>
        <p:nvSpPr>
          <p:cNvPr id="54275" name="Rectangle 6"/>
          <p:cNvSpPr>
            <a:spLocks noChangeArrowheads="1"/>
          </p:cNvSpPr>
          <p:nvPr/>
        </p:nvSpPr>
        <p:spPr bwMode="auto">
          <a:xfrm>
            <a:off x="1223963" y="5942013"/>
            <a:ext cx="7467600" cy="584200"/>
          </a:xfrm>
          <a:prstGeom prst="rect">
            <a:avLst/>
          </a:prstGeom>
          <a:noFill/>
          <a:ln w="9525">
            <a:noFill/>
            <a:miter lim="800000"/>
            <a:headEnd/>
            <a:tailEnd/>
          </a:ln>
        </p:spPr>
        <p:txBody>
          <a:bodyPr anchor="ctr">
            <a:spAutoFit/>
          </a:bodyPr>
          <a:lstStyle/>
          <a:p>
            <a:pPr marL="228600" indent="-228600">
              <a:buClr>
                <a:srgbClr val="FF66CC"/>
              </a:buClr>
              <a:buSzPct val="145000"/>
            </a:pPr>
            <a:r>
              <a:rPr lang="en-US" sz="1600">
                <a:solidFill>
                  <a:schemeClr val="bg2"/>
                </a:solidFill>
                <a:latin typeface="Verdana" pitchFamily="34" charset="0"/>
              </a:rPr>
              <a:t> </a:t>
            </a:r>
            <a:r>
              <a:rPr lang="en-US" sz="1600" b="1">
                <a:solidFill>
                  <a:schemeClr val="bg2"/>
                </a:solidFill>
                <a:latin typeface="Verdana" pitchFamily="34" charset="0"/>
              </a:rPr>
              <a:t>Nota :</a:t>
            </a:r>
            <a:r>
              <a:rPr lang="en-US" sz="1600">
                <a:solidFill>
                  <a:schemeClr val="bg2"/>
                </a:solidFill>
                <a:latin typeface="Verdana" pitchFamily="34" charset="0"/>
              </a:rPr>
              <a:t> </a:t>
            </a:r>
            <a:r>
              <a:rPr lang="es-ES" sz="1600">
                <a:solidFill>
                  <a:schemeClr val="bg2"/>
                </a:solidFill>
                <a:latin typeface="Verdana" pitchFamily="34" charset="0"/>
              </a:rPr>
              <a:t>Los Embajadores Reales obtienen un capital en las ganancias </a:t>
            </a:r>
          </a:p>
          <a:p>
            <a:pPr marL="228600" indent="-228600">
              <a:buClr>
                <a:srgbClr val="FF66CC"/>
              </a:buClr>
              <a:buSzPct val="145000"/>
            </a:pPr>
            <a:r>
              <a:rPr lang="es-ES" sz="1600">
                <a:solidFill>
                  <a:schemeClr val="bg2"/>
                </a:solidFill>
                <a:latin typeface="Verdana" pitchFamily="34" charset="0"/>
              </a:rPr>
              <a:t>            de la compañía al participar en el Mercado Energético. </a:t>
            </a:r>
            <a:endParaRPr lang="en-US" sz="1600">
              <a:latin typeface="Verdana" pitchFamily="34" charset="0"/>
            </a:endParaRPr>
          </a:p>
        </p:txBody>
      </p:sp>
      <p:pic>
        <p:nvPicPr>
          <p:cNvPr id="54276" name="Picture 11" descr="slide60"/>
          <p:cNvPicPr>
            <a:picLocks noGrp="1" noChangeAspect="1" noChangeArrowheads="1"/>
          </p:cNvPicPr>
          <p:nvPr>
            <p:ph sz="half" idx="1"/>
          </p:nvPr>
        </p:nvPicPr>
        <p:blipFill>
          <a:blip r:embed="rId2"/>
          <a:srcRect/>
          <a:stretch>
            <a:fillRect/>
          </a:stretch>
        </p:blipFill>
        <p:spPr bwMode="auto">
          <a:xfrm>
            <a:off x="914400" y="5805488"/>
            <a:ext cx="390525" cy="438150"/>
          </a:xfrm>
          <a:noFill/>
          <a:ln>
            <a:miter lim="800000"/>
            <a:headEnd/>
            <a:tailEnd/>
          </a:ln>
        </p:spPr>
      </p:pic>
      <p:pic>
        <p:nvPicPr>
          <p:cNvPr id="54277" name="Picture 21" descr="logo"/>
          <p:cNvPicPr>
            <a:picLocks noGrp="1" noChangeAspect="1" noChangeArrowheads="1"/>
          </p:cNvPicPr>
          <p:nvPr>
            <p:ph sz="half" idx="2"/>
          </p:nvPr>
        </p:nvPicPr>
        <p:blipFill>
          <a:blip r:embed="rId3"/>
          <a:srcRect/>
          <a:stretch>
            <a:fillRect/>
          </a:stretch>
        </p:blipFill>
        <p:spPr bwMode="auto">
          <a:xfrm>
            <a:off x="6553200" y="0"/>
            <a:ext cx="2595563" cy="777875"/>
          </a:xfrm>
          <a:noFill/>
          <a:ln>
            <a:miter lim="800000"/>
            <a:headEnd/>
            <a:tailEnd/>
          </a:ln>
        </p:spPr>
      </p:pic>
      <p:sp>
        <p:nvSpPr>
          <p:cNvPr id="54278" name="Rectangle 24"/>
          <p:cNvSpPr>
            <a:spLocks noChangeArrowheads="1"/>
          </p:cNvSpPr>
          <p:nvPr/>
        </p:nvSpPr>
        <p:spPr bwMode="auto">
          <a:xfrm>
            <a:off x="0" y="758825"/>
            <a:ext cx="9144000" cy="954088"/>
          </a:xfrm>
          <a:prstGeom prst="rect">
            <a:avLst/>
          </a:prstGeom>
          <a:noFill/>
          <a:ln w="9525">
            <a:noFill/>
            <a:miter lim="800000"/>
            <a:headEnd/>
            <a:tailEnd/>
          </a:ln>
        </p:spPr>
        <p:txBody>
          <a:bodyPr anchor="ctr">
            <a:spAutoFit/>
          </a:bodyPr>
          <a:lstStyle/>
          <a:p>
            <a:pPr algn="ctr" eaLnBrk="0" hangingPunct="0"/>
            <a:r>
              <a:rPr lang="en-US" sz="2800" b="1">
                <a:solidFill>
                  <a:srgbClr val="FFCC00"/>
                </a:solidFill>
                <a:latin typeface="Verdana" pitchFamily="34" charset="0"/>
              </a:rPr>
              <a:t>Clasificación del progreso y estructura </a:t>
            </a:r>
          </a:p>
          <a:p>
            <a:pPr algn="ctr" eaLnBrk="0" hangingPunct="0"/>
            <a:r>
              <a:rPr lang="en-US" sz="2800" b="1">
                <a:solidFill>
                  <a:srgbClr val="FFCC00"/>
                </a:solidFill>
                <a:latin typeface="Verdana" pitchFamily="34" charset="0"/>
              </a:rPr>
              <a:t>de la comisión</a:t>
            </a:r>
          </a:p>
        </p:txBody>
      </p:sp>
      <p:sp>
        <p:nvSpPr>
          <p:cNvPr id="54279" name="Rectangle 10"/>
          <p:cNvSpPr>
            <a:spLocks noChangeArrowheads="1"/>
          </p:cNvSpPr>
          <p:nvPr/>
        </p:nvSpPr>
        <p:spPr bwMode="auto">
          <a:xfrm>
            <a:off x="900113" y="3176588"/>
            <a:ext cx="7265987" cy="2455862"/>
          </a:xfrm>
          <a:prstGeom prst="rect">
            <a:avLst/>
          </a:prstGeom>
          <a:noFill/>
          <a:ln w="9525">
            <a:noFill/>
            <a:miter lim="800000"/>
            <a:headEnd/>
            <a:tailEnd/>
          </a:ln>
        </p:spPr>
        <p:txBody>
          <a:bodyPr>
            <a:spAutoFit/>
          </a:bodyPr>
          <a:lstStyle/>
          <a:p>
            <a:pPr marL="457200" indent="-457200" algn="just">
              <a:lnSpc>
                <a:spcPct val="120000"/>
              </a:lnSpc>
              <a:buFontTx/>
              <a:buAutoNum type="arabicPeriod"/>
            </a:pPr>
            <a:r>
              <a:rPr lang="en-US" sz="1600" dirty="0" err="1">
                <a:solidFill>
                  <a:schemeClr val="bg2"/>
                </a:solidFill>
                <a:latin typeface="Verdana" pitchFamily="34" charset="0"/>
              </a:rPr>
              <a:t>Asociado</a:t>
            </a:r>
            <a:r>
              <a:rPr lang="en-US" sz="1600" dirty="0">
                <a:solidFill>
                  <a:schemeClr val="bg2"/>
                </a:solidFill>
                <a:latin typeface="Verdana" pitchFamily="34" charset="0"/>
              </a:rPr>
              <a:t> de Plata          : 3% de las </a:t>
            </a:r>
            <a:r>
              <a:rPr lang="en-US" sz="1600" dirty="0" err="1">
                <a:solidFill>
                  <a:schemeClr val="bg2"/>
                </a:solidFill>
                <a:latin typeface="Verdana" pitchFamily="34" charset="0"/>
              </a:rPr>
              <a:t>ventas</a:t>
            </a:r>
            <a:r>
              <a:rPr lang="en-US" sz="1600" dirty="0">
                <a:solidFill>
                  <a:schemeClr val="bg2"/>
                </a:solidFill>
                <a:latin typeface="Verdana" pitchFamily="34" charset="0"/>
              </a:rPr>
              <a:t> del </a:t>
            </a:r>
            <a:r>
              <a:rPr lang="en-US" sz="1600" dirty="0" err="1">
                <a:solidFill>
                  <a:schemeClr val="bg2"/>
                </a:solidFill>
                <a:latin typeface="Verdana" pitchFamily="34" charset="0"/>
              </a:rPr>
              <a:t>grupo</a:t>
            </a:r>
            <a:endParaRPr lang="en-US" sz="1600" dirty="0">
              <a:solidFill>
                <a:schemeClr val="bg2"/>
              </a:solidFill>
              <a:latin typeface="Verdana" pitchFamily="34" charset="0"/>
            </a:endParaRPr>
          </a:p>
          <a:p>
            <a:pPr marL="457200" indent="-457200" algn="just">
              <a:lnSpc>
                <a:spcPct val="120000"/>
              </a:lnSpc>
              <a:buFontTx/>
              <a:buAutoNum type="arabicPeriod"/>
            </a:pPr>
            <a:r>
              <a:rPr lang="en-US" sz="1600" dirty="0" err="1">
                <a:solidFill>
                  <a:schemeClr val="bg2"/>
                </a:solidFill>
                <a:latin typeface="Verdana" pitchFamily="34" charset="0"/>
              </a:rPr>
              <a:t>Asociado</a:t>
            </a:r>
            <a:r>
              <a:rPr lang="en-US" sz="1600" dirty="0">
                <a:solidFill>
                  <a:schemeClr val="bg2"/>
                </a:solidFill>
                <a:latin typeface="Verdana" pitchFamily="34" charset="0"/>
              </a:rPr>
              <a:t> </a:t>
            </a:r>
            <a:r>
              <a:rPr lang="en-US" sz="1600" dirty="0" err="1">
                <a:solidFill>
                  <a:schemeClr val="bg2"/>
                </a:solidFill>
                <a:latin typeface="Verdana" pitchFamily="34" charset="0"/>
              </a:rPr>
              <a:t>oro</a:t>
            </a:r>
            <a:r>
              <a:rPr lang="en-US" sz="1600" dirty="0">
                <a:solidFill>
                  <a:schemeClr val="bg2"/>
                </a:solidFill>
                <a:latin typeface="Verdana" pitchFamily="34" charset="0"/>
              </a:rPr>
              <a:t>		   : 5% de las </a:t>
            </a:r>
            <a:r>
              <a:rPr lang="en-US" sz="1600" dirty="0" err="1">
                <a:solidFill>
                  <a:schemeClr val="bg2"/>
                </a:solidFill>
                <a:latin typeface="Verdana" pitchFamily="34" charset="0"/>
              </a:rPr>
              <a:t>ventas</a:t>
            </a:r>
            <a:r>
              <a:rPr lang="en-US" sz="1600" dirty="0">
                <a:solidFill>
                  <a:schemeClr val="bg2"/>
                </a:solidFill>
                <a:latin typeface="Verdana" pitchFamily="34" charset="0"/>
              </a:rPr>
              <a:t> del </a:t>
            </a:r>
            <a:r>
              <a:rPr lang="en-US" sz="1600" dirty="0" err="1">
                <a:solidFill>
                  <a:schemeClr val="bg2"/>
                </a:solidFill>
                <a:latin typeface="Verdana" pitchFamily="34" charset="0"/>
              </a:rPr>
              <a:t>grupo</a:t>
            </a:r>
            <a:endParaRPr lang="en-US" sz="1600" dirty="0">
              <a:solidFill>
                <a:schemeClr val="bg2"/>
              </a:solidFill>
              <a:latin typeface="Verdana" pitchFamily="34" charset="0"/>
            </a:endParaRPr>
          </a:p>
          <a:p>
            <a:pPr marL="457200" indent="-457200" algn="just">
              <a:lnSpc>
                <a:spcPct val="120000"/>
              </a:lnSpc>
              <a:buFontTx/>
              <a:buAutoNum type="arabicPeriod"/>
            </a:pPr>
            <a:r>
              <a:rPr lang="en-US" sz="1600" dirty="0" err="1">
                <a:solidFill>
                  <a:schemeClr val="bg2"/>
                </a:solidFill>
                <a:latin typeface="Verdana" pitchFamily="34" charset="0"/>
              </a:rPr>
              <a:t>Asociado</a:t>
            </a:r>
            <a:r>
              <a:rPr lang="en-US" sz="1600" dirty="0">
                <a:solidFill>
                  <a:schemeClr val="bg2"/>
                </a:solidFill>
                <a:latin typeface="Verdana" pitchFamily="34" charset="0"/>
              </a:rPr>
              <a:t> diamante	   : 6.5% de las </a:t>
            </a:r>
            <a:r>
              <a:rPr lang="en-US" sz="1600" dirty="0" err="1">
                <a:solidFill>
                  <a:schemeClr val="bg2"/>
                </a:solidFill>
                <a:latin typeface="Verdana" pitchFamily="34" charset="0"/>
              </a:rPr>
              <a:t>ventas</a:t>
            </a:r>
            <a:r>
              <a:rPr lang="en-US" sz="1600" dirty="0">
                <a:solidFill>
                  <a:schemeClr val="bg2"/>
                </a:solidFill>
                <a:latin typeface="Verdana" pitchFamily="34" charset="0"/>
              </a:rPr>
              <a:t> del </a:t>
            </a:r>
            <a:r>
              <a:rPr lang="en-US" sz="1600" dirty="0" err="1">
                <a:solidFill>
                  <a:schemeClr val="bg2"/>
                </a:solidFill>
                <a:latin typeface="Verdana" pitchFamily="34" charset="0"/>
              </a:rPr>
              <a:t>grupo</a:t>
            </a:r>
            <a:endParaRPr lang="en-US" sz="1600" dirty="0">
              <a:solidFill>
                <a:schemeClr val="bg2"/>
              </a:solidFill>
              <a:latin typeface="Verdana" pitchFamily="34" charset="0"/>
            </a:endParaRPr>
          </a:p>
          <a:p>
            <a:pPr marL="457200" indent="-457200" algn="just">
              <a:lnSpc>
                <a:spcPct val="120000"/>
              </a:lnSpc>
              <a:buFontTx/>
              <a:buAutoNum type="arabicPeriod"/>
            </a:pPr>
            <a:r>
              <a:rPr lang="en-US" sz="1600" dirty="0">
                <a:solidFill>
                  <a:schemeClr val="bg2"/>
                </a:solidFill>
                <a:latin typeface="Verdana" pitchFamily="34" charset="0"/>
              </a:rPr>
              <a:t>Diamante </a:t>
            </a:r>
            <a:r>
              <a:rPr lang="en-US" sz="1600" dirty="0" err="1">
                <a:solidFill>
                  <a:schemeClr val="bg2"/>
                </a:solidFill>
                <a:latin typeface="Verdana" pitchFamily="34" charset="0"/>
              </a:rPr>
              <a:t>internacional</a:t>
            </a:r>
            <a:r>
              <a:rPr lang="en-US" sz="1600" dirty="0">
                <a:solidFill>
                  <a:schemeClr val="bg2"/>
                </a:solidFill>
                <a:latin typeface="Verdana" pitchFamily="34" charset="0"/>
              </a:rPr>
              <a:t>  : 8% de las </a:t>
            </a:r>
            <a:r>
              <a:rPr lang="en-US" sz="1600" dirty="0" err="1">
                <a:solidFill>
                  <a:schemeClr val="bg2"/>
                </a:solidFill>
                <a:latin typeface="Verdana" pitchFamily="34" charset="0"/>
              </a:rPr>
              <a:t>ventas</a:t>
            </a:r>
            <a:r>
              <a:rPr lang="en-US" sz="1600" dirty="0">
                <a:solidFill>
                  <a:schemeClr val="bg2"/>
                </a:solidFill>
                <a:latin typeface="Verdana" pitchFamily="34" charset="0"/>
              </a:rPr>
              <a:t> del </a:t>
            </a:r>
            <a:r>
              <a:rPr lang="en-US" sz="1600" dirty="0" err="1">
                <a:solidFill>
                  <a:schemeClr val="bg2"/>
                </a:solidFill>
                <a:latin typeface="Verdana" pitchFamily="34" charset="0"/>
              </a:rPr>
              <a:t>grupo</a:t>
            </a:r>
            <a:endParaRPr lang="en-US" sz="1600" dirty="0">
              <a:solidFill>
                <a:schemeClr val="bg2"/>
              </a:solidFill>
              <a:latin typeface="Verdana" pitchFamily="34" charset="0"/>
            </a:endParaRPr>
          </a:p>
          <a:p>
            <a:pPr marL="457200" indent="-457200" algn="just">
              <a:lnSpc>
                <a:spcPct val="120000"/>
              </a:lnSpc>
              <a:buFontTx/>
              <a:buAutoNum type="arabicPeriod"/>
            </a:pPr>
            <a:r>
              <a:rPr lang="en-US" sz="1600" dirty="0" err="1">
                <a:solidFill>
                  <a:schemeClr val="bg2"/>
                </a:solidFill>
                <a:latin typeface="Verdana" pitchFamily="34" charset="0"/>
              </a:rPr>
              <a:t>Asociado</a:t>
            </a:r>
            <a:r>
              <a:rPr lang="en-US" sz="1600" dirty="0">
                <a:solidFill>
                  <a:schemeClr val="bg2"/>
                </a:solidFill>
                <a:latin typeface="Verdana" pitchFamily="34" charset="0"/>
              </a:rPr>
              <a:t> </a:t>
            </a:r>
            <a:r>
              <a:rPr lang="en-US" sz="1600" dirty="0" err="1">
                <a:solidFill>
                  <a:schemeClr val="bg2"/>
                </a:solidFill>
                <a:latin typeface="Verdana" pitchFamily="34" charset="0"/>
              </a:rPr>
              <a:t>platino</a:t>
            </a:r>
            <a:r>
              <a:rPr lang="en-US" sz="1600" dirty="0">
                <a:solidFill>
                  <a:schemeClr val="bg2"/>
                </a:solidFill>
                <a:latin typeface="Verdana" pitchFamily="34" charset="0"/>
              </a:rPr>
              <a:t>	   : 9% de las </a:t>
            </a:r>
            <a:r>
              <a:rPr lang="en-US" sz="1600" dirty="0" err="1">
                <a:solidFill>
                  <a:schemeClr val="bg2"/>
                </a:solidFill>
                <a:latin typeface="Verdana" pitchFamily="34" charset="0"/>
              </a:rPr>
              <a:t>ventas</a:t>
            </a:r>
            <a:r>
              <a:rPr lang="en-US" sz="1600" dirty="0">
                <a:solidFill>
                  <a:schemeClr val="bg2"/>
                </a:solidFill>
                <a:latin typeface="Verdana" pitchFamily="34" charset="0"/>
              </a:rPr>
              <a:t> del </a:t>
            </a:r>
            <a:r>
              <a:rPr lang="en-US" sz="1600" dirty="0" err="1">
                <a:solidFill>
                  <a:schemeClr val="bg2"/>
                </a:solidFill>
                <a:latin typeface="Verdana" pitchFamily="34" charset="0"/>
              </a:rPr>
              <a:t>grupo</a:t>
            </a:r>
            <a:endParaRPr lang="en-US" sz="1600" dirty="0">
              <a:solidFill>
                <a:schemeClr val="bg2"/>
              </a:solidFill>
              <a:latin typeface="Verdana" pitchFamily="34" charset="0"/>
            </a:endParaRPr>
          </a:p>
          <a:p>
            <a:pPr marL="457200" indent="-457200" algn="just">
              <a:lnSpc>
                <a:spcPct val="120000"/>
              </a:lnSpc>
              <a:buFontTx/>
              <a:buAutoNum type="arabicPeriod"/>
            </a:pPr>
            <a:r>
              <a:rPr lang="en-US" sz="1600" dirty="0" err="1">
                <a:solidFill>
                  <a:schemeClr val="bg2"/>
                </a:solidFill>
                <a:latin typeface="Verdana" pitchFamily="34" charset="0"/>
              </a:rPr>
              <a:t>Asociado</a:t>
            </a:r>
            <a:r>
              <a:rPr lang="en-US" sz="1600" dirty="0">
                <a:solidFill>
                  <a:schemeClr val="bg2"/>
                </a:solidFill>
                <a:latin typeface="Verdana" pitchFamily="34" charset="0"/>
              </a:rPr>
              <a:t> </a:t>
            </a:r>
            <a:r>
              <a:rPr lang="en-US" sz="1600" dirty="0" err="1">
                <a:solidFill>
                  <a:schemeClr val="bg2"/>
                </a:solidFill>
                <a:latin typeface="Verdana" pitchFamily="34" charset="0"/>
              </a:rPr>
              <a:t>presidencial</a:t>
            </a:r>
            <a:r>
              <a:rPr lang="en-US" sz="1600" dirty="0">
                <a:solidFill>
                  <a:schemeClr val="bg2"/>
                </a:solidFill>
                <a:latin typeface="Verdana" pitchFamily="34" charset="0"/>
              </a:rPr>
              <a:t>	   : 10% de las </a:t>
            </a:r>
            <a:r>
              <a:rPr lang="en-US" sz="1600" dirty="0" err="1">
                <a:solidFill>
                  <a:schemeClr val="bg2"/>
                </a:solidFill>
                <a:latin typeface="Verdana" pitchFamily="34" charset="0"/>
              </a:rPr>
              <a:t>ventas</a:t>
            </a:r>
            <a:r>
              <a:rPr lang="en-US" sz="1600" dirty="0">
                <a:solidFill>
                  <a:schemeClr val="bg2"/>
                </a:solidFill>
                <a:latin typeface="Verdana" pitchFamily="34" charset="0"/>
              </a:rPr>
              <a:t> del </a:t>
            </a:r>
            <a:r>
              <a:rPr lang="en-US" sz="1600" dirty="0" err="1">
                <a:solidFill>
                  <a:schemeClr val="bg2"/>
                </a:solidFill>
                <a:latin typeface="Verdana" pitchFamily="34" charset="0"/>
              </a:rPr>
              <a:t>grupo</a:t>
            </a:r>
            <a:endParaRPr lang="en-US" sz="1600" dirty="0">
              <a:solidFill>
                <a:schemeClr val="bg2"/>
              </a:solidFill>
              <a:latin typeface="Verdana" pitchFamily="34" charset="0"/>
            </a:endParaRPr>
          </a:p>
          <a:p>
            <a:pPr marL="457200" indent="-457200" algn="just">
              <a:lnSpc>
                <a:spcPct val="120000"/>
              </a:lnSpc>
              <a:buFontTx/>
              <a:buAutoNum type="arabicPeriod" startAt="6"/>
            </a:pPr>
            <a:r>
              <a:rPr lang="en-US" sz="1600" dirty="0" err="1">
                <a:solidFill>
                  <a:schemeClr val="bg2"/>
                </a:solidFill>
                <a:latin typeface="Verdana" pitchFamily="34" charset="0"/>
              </a:rPr>
              <a:t>Embajador</a:t>
            </a:r>
            <a:r>
              <a:rPr lang="en-US" sz="1600" dirty="0">
                <a:solidFill>
                  <a:schemeClr val="bg2"/>
                </a:solidFill>
                <a:latin typeface="Verdana" pitchFamily="34" charset="0"/>
              </a:rPr>
              <a:t>       : 10% de las Ventas </a:t>
            </a:r>
            <a:r>
              <a:rPr lang="en-US" sz="1600" dirty="0" err="1">
                <a:solidFill>
                  <a:schemeClr val="bg2"/>
                </a:solidFill>
                <a:latin typeface="Verdana" pitchFamily="34" charset="0"/>
              </a:rPr>
              <a:t>Grupales</a:t>
            </a:r>
            <a:r>
              <a:rPr lang="en-US" sz="1600" dirty="0">
                <a:solidFill>
                  <a:schemeClr val="bg2"/>
                </a:solidFill>
                <a:latin typeface="Verdana" pitchFamily="34" charset="0"/>
              </a:rPr>
              <a:t>+ 1% de la BGC </a:t>
            </a:r>
          </a:p>
          <a:p>
            <a:pPr marL="457200" indent="-457200" algn="just">
              <a:lnSpc>
                <a:spcPct val="120000"/>
              </a:lnSpc>
              <a:buFontTx/>
              <a:buAutoNum type="arabicPeriod" startAt="6"/>
            </a:pPr>
            <a:r>
              <a:rPr lang="en-US" sz="1600" dirty="0" err="1">
                <a:solidFill>
                  <a:schemeClr val="bg2"/>
                </a:solidFill>
                <a:latin typeface="Verdana" pitchFamily="34" charset="0"/>
              </a:rPr>
              <a:t>Embajador</a:t>
            </a:r>
            <a:r>
              <a:rPr lang="en-US" sz="1600" dirty="0">
                <a:solidFill>
                  <a:schemeClr val="bg2"/>
                </a:solidFill>
                <a:latin typeface="Verdana" pitchFamily="34" charset="0"/>
              </a:rPr>
              <a:t> Real: 10% de las Ventas </a:t>
            </a:r>
            <a:r>
              <a:rPr lang="en-US" sz="1600" dirty="0" err="1">
                <a:solidFill>
                  <a:schemeClr val="bg2"/>
                </a:solidFill>
                <a:latin typeface="Verdana" pitchFamily="34" charset="0"/>
              </a:rPr>
              <a:t>Grupales</a:t>
            </a:r>
            <a:r>
              <a:rPr lang="en-US" sz="1600" dirty="0">
                <a:solidFill>
                  <a:schemeClr val="bg2"/>
                </a:solidFill>
                <a:latin typeface="Verdana" pitchFamily="34" charset="0"/>
              </a:rPr>
              <a:t>+ 0,5% BGC + PP</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1" descr="logo"/>
          <p:cNvPicPr>
            <a:picLocks noGrp="1" noChangeAspect="1" noChangeArrowheads="1"/>
          </p:cNvPicPr>
          <p:nvPr>
            <p:ph sz="half" idx="2"/>
          </p:nvPr>
        </p:nvPicPr>
        <p:blipFill>
          <a:blip r:embed="rId2"/>
          <a:srcRect/>
          <a:stretch>
            <a:fillRect/>
          </a:stretch>
        </p:blipFill>
        <p:spPr bwMode="auto">
          <a:xfrm>
            <a:off x="6553200" y="0"/>
            <a:ext cx="2595563" cy="777875"/>
          </a:xfrm>
          <a:noFill/>
          <a:ln>
            <a:miter lim="800000"/>
            <a:headEnd/>
            <a:tailEnd/>
          </a:ln>
        </p:spPr>
      </p:pic>
      <p:pic>
        <p:nvPicPr>
          <p:cNvPr id="55299" name="Content Placeholder 7" descr="tvi express star design  copy.jpg"/>
          <p:cNvPicPr>
            <a:picLocks noChangeAspect="1"/>
          </p:cNvPicPr>
          <p:nvPr/>
        </p:nvPicPr>
        <p:blipFill>
          <a:blip r:embed="rId3"/>
          <a:stretch>
            <a:fillRect/>
          </a:stretch>
        </p:blipFill>
        <p:spPr bwMode="auto">
          <a:xfrm>
            <a:off x="46074" y="3357563"/>
            <a:ext cx="9097925" cy="1862137"/>
          </a:xfrm>
          <a:prstGeom prst="rect">
            <a:avLst/>
          </a:prstGeom>
          <a:noFill/>
          <a:ln w="9525">
            <a:noFill/>
            <a:miter lim="800000"/>
            <a:headEnd/>
            <a:tailEnd/>
          </a:ln>
        </p:spPr>
      </p:pic>
      <p:sp>
        <p:nvSpPr>
          <p:cNvPr id="55300" name="Rectangle 2"/>
          <p:cNvSpPr>
            <a:spLocks noChangeArrowheads="1"/>
          </p:cNvSpPr>
          <p:nvPr/>
        </p:nvSpPr>
        <p:spPr bwMode="auto">
          <a:xfrm>
            <a:off x="2351088" y="1146175"/>
            <a:ext cx="4365625" cy="1046163"/>
          </a:xfrm>
          <a:prstGeom prst="rect">
            <a:avLst/>
          </a:prstGeom>
          <a:noFill/>
          <a:ln w="9525">
            <a:noFill/>
            <a:miter lim="800000"/>
            <a:headEnd/>
            <a:tailEnd/>
          </a:ln>
        </p:spPr>
        <p:txBody>
          <a:bodyPr anchor="ctr">
            <a:spAutoFit/>
          </a:bodyPr>
          <a:lstStyle/>
          <a:p>
            <a:pPr algn="ctr" eaLnBrk="0" hangingPunct="0"/>
            <a:r>
              <a:rPr lang="en-US" sz="3000" b="1">
                <a:solidFill>
                  <a:srgbClr val="CC2C8F"/>
                </a:solidFill>
                <a:latin typeface="Verdana" pitchFamily="34" charset="0"/>
              </a:rPr>
              <a:t>Clasificaciones </a:t>
            </a:r>
            <a:endParaRPr lang="en-US" sz="2200" b="1" i="1">
              <a:solidFill>
                <a:srgbClr val="CC2C8F"/>
              </a:solidFill>
              <a:latin typeface="Verdana" pitchFamily="34" charset="0"/>
            </a:endParaRPr>
          </a:p>
          <a:p>
            <a:pPr algn="ctr" eaLnBrk="0" hangingPunct="0"/>
            <a:r>
              <a:rPr lang="en-US" sz="2200" b="1" i="1">
                <a:solidFill>
                  <a:srgbClr val="CC2C8F"/>
                </a:solidFill>
                <a:latin typeface="Verdana" pitchFamily="34" charset="0"/>
              </a:rPr>
              <a:t>del liderazgo</a:t>
            </a:r>
            <a:r>
              <a:rPr lang="en-US" sz="3000" b="1">
                <a:solidFill>
                  <a:srgbClr val="CC2C8F"/>
                </a:solidFill>
                <a:latin typeface="Verdana" pitchFamily="34" charset="0"/>
              </a:rPr>
              <a:t> </a:t>
            </a:r>
          </a:p>
        </p:txBody>
      </p:sp>
      <p:sp>
        <p:nvSpPr>
          <p:cNvPr id="55301" name="Rectangle 5"/>
          <p:cNvSpPr>
            <a:spLocks noChangeArrowheads="1"/>
          </p:cNvSpPr>
          <p:nvPr/>
        </p:nvSpPr>
        <p:spPr bwMode="auto">
          <a:xfrm>
            <a:off x="1176338" y="2260600"/>
            <a:ext cx="6696075" cy="1052513"/>
          </a:xfrm>
          <a:prstGeom prst="rect">
            <a:avLst/>
          </a:prstGeom>
          <a:noFill/>
          <a:ln w="9525">
            <a:noFill/>
            <a:miter lim="800000"/>
            <a:headEnd/>
            <a:tailEnd/>
          </a:ln>
        </p:spPr>
        <p:txBody>
          <a:bodyPr>
            <a:spAutoFit/>
          </a:bodyPr>
          <a:lstStyle/>
          <a:p>
            <a:pPr algn="ctr" eaLnBrk="0" hangingPunct="0">
              <a:lnSpc>
                <a:spcPct val="130000"/>
              </a:lnSpc>
            </a:pPr>
            <a:r>
              <a:rPr lang="en-US" sz="1600">
                <a:solidFill>
                  <a:schemeClr val="bg2"/>
                </a:solidFill>
                <a:latin typeface="Verdana" pitchFamily="34" charset="0"/>
              </a:rPr>
              <a:t>En TVI, usted logra varias clasificaciones a medida que avanza a través del plan de compensación, generando un legado de ingresos para usted mismo.</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743732" y="1895454"/>
            <a:ext cx="3990750" cy="4454586"/>
            <a:chOff x="811161" y="1931967"/>
            <a:chExt cx="3990750" cy="4454586"/>
          </a:xfrm>
        </p:grpSpPr>
        <p:pic>
          <p:nvPicPr>
            <p:cNvPr id="56337" name="Picture 17" descr="D:\Abhishek\New folder\bgb.jpg"/>
            <p:cNvPicPr>
              <a:picLocks noChangeAspect="1" noChangeArrowheads="1"/>
            </p:cNvPicPr>
            <p:nvPr/>
          </p:nvPicPr>
          <p:blipFill>
            <a:blip r:embed="rId2"/>
            <a:srcRect/>
            <a:stretch>
              <a:fillRect/>
            </a:stretch>
          </p:blipFill>
          <p:spPr bwMode="auto">
            <a:xfrm>
              <a:off x="811161" y="1931967"/>
              <a:ext cx="3990750" cy="4454586"/>
            </a:xfrm>
            <a:prstGeom prst="rect">
              <a:avLst/>
            </a:prstGeom>
            <a:noFill/>
          </p:spPr>
        </p:pic>
        <p:sp>
          <p:nvSpPr>
            <p:cNvPr id="18" name="Rectangle 17"/>
            <p:cNvSpPr>
              <a:spLocks noChangeArrowheads="1"/>
            </p:cNvSpPr>
            <p:nvPr/>
          </p:nvSpPr>
          <p:spPr bwMode="auto">
            <a:xfrm>
              <a:off x="884187" y="2041506"/>
              <a:ext cx="3468735" cy="338554"/>
            </a:xfrm>
            <a:prstGeom prst="rect">
              <a:avLst/>
            </a:prstGeom>
            <a:noFill/>
            <a:ln w="9525">
              <a:noFill/>
              <a:miter lim="800000"/>
              <a:headEnd/>
              <a:tailEnd/>
            </a:ln>
          </p:spPr>
          <p:txBody>
            <a:bodyPr wrap="square">
              <a:spAutoFit/>
            </a:bodyPr>
            <a:lstStyle/>
            <a:p>
              <a:r>
                <a:rPr lang="es-ES_tradnl" sz="1600" b="1" dirty="0">
                  <a:solidFill>
                    <a:srgbClr val="C00000"/>
                  </a:solidFill>
                </a:rPr>
                <a:t>Elegibilidad para la BGC</a:t>
              </a:r>
              <a:endParaRPr lang="en-IN" sz="1600" dirty="0">
                <a:solidFill>
                  <a:srgbClr val="C00000"/>
                </a:solidFill>
                <a:latin typeface="Verdana" pitchFamily="34" charset="0"/>
              </a:endParaRPr>
            </a:p>
          </p:txBody>
        </p:sp>
        <p:sp>
          <p:nvSpPr>
            <p:cNvPr id="19" name="TextBox 18"/>
            <p:cNvSpPr txBox="1"/>
            <p:nvPr/>
          </p:nvSpPr>
          <p:spPr>
            <a:xfrm>
              <a:off x="2344707" y="3439903"/>
              <a:ext cx="1410964" cy="646331"/>
            </a:xfrm>
            <a:prstGeom prst="rect">
              <a:avLst/>
            </a:prstGeom>
            <a:noFill/>
          </p:spPr>
          <p:txBody>
            <a:bodyPr wrap="none" rtlCol="0">
              <a:spAutoFit/>
            </a:bodyPr>
            <a:lstStyle/>
            <a:p>
              <a:r>
                <a:rPr lang="es-ES_tradnl" sz="1800" b="1" dirty="0" smtClean="0">
                  <a:solidFill>
                    <a:srgbClr val="FF0000"/>
                  </a:solidFill>
                  <a:effectLst>
                    <a:outerShdw blurRad="38100" dist="38100" dir="2700000" algn="tl">
                      <a:srgbClr val="000000">
                        <a:alpha val="43137"/>
                      </a:srgbClr>
                    </a:outerShdw>
                  </a:effectLst>
                </a:rPr>
                <a:t>Embajador</a:t>
              </a:r>
              <a:endParaRPr lang="en-US" sz="1800" dirty="0" smtClean="0">
                <a:solidFill>
                  <a:srgbClr val="FF0000"/>
                </a:solidFill>
                <a:effectLst>
                  <a:outerShdw blurRad="38100" dist="38100" dir="2700000" algn="tl">
                    <a:srgbClr val="000000">
                      <a:alpha val="43137"/>
                    </a:srgbClr>
                  </a:outerShdw>
                </a:effectLst>
              </a:endParaRPr>
            </a:p>
            <a:p>
              <a:endParaRPr lang="en-US" sz="1800" dirty="0">
                <a:solidFill>
                  <a:srgbClr val="FF0000"/>
                </a:solidFill>
                <a:effectLst>
                  <a:outerShdw blurRad="38100" dist="38100" dir="2700000" algn="tl">
                    <a:srgbClr val="000000">
                      <a:alpha val="43137"/>
                    </a:srgbClr>
                  </a:outerShdw>
                </a:effectLst>
              </a:endParaRPr>
            </a:p>
          </p:txBody>
        </p:sp>
        <p:sp>
          <p:nvSpPr>
            <p:cNvPr id="20" name="TextBox 19"/>
            <p:cNvSpPr txBox="1"/>
            <p:nvPr/>
          </p:nvSpPr>
          <p:spPr>
            <a:xfrm>
              <a:off x="3161036" y="4414851"/>
              <a:ext cx="1410964" cy="646331"/>
            </a:xfrm>
            <a:prstGeom prst="rect">
              <a:avLst/>
            </a:prstGeom>
            <a:noFill/>
          </p:spPr>
          <p:txBody>
            <a:bodyPr wrap="none" rtlCol="0">
              <a:spAutoFit/>
            </a:bodyPr>
            <a:lstStyle/>
            <a:p>
              <a:r>
                <a:rPr lang="es-ES_tradnl" sz="1800" b="1" dirty="0" smtClean="0">
                  <a:solidFill>
                    <a:srgbClr val="92D050"/>
                  </a:solidFill>
                  <a:effectLst>
                    <a:outerShdw blurRad="38100" dist="38100" dir="2700000" algn="tl">
                      <a:srgbClr val="000000">
                        <a:alpha val="43137"/>
                      </a:srgbClr>
                    </a:outerShdw>
                  </a:effectLst>
                </a:rPr>
                <a:t>Embajador</a:t>
              </a:r>
              <a:endParaRPr lang="en-US" sz="1800" dirty="0" smtClean="0">
                <a:solidFill>
                  <a:srgbClr val="92D050"/>
                </a:solidFill>
                <a:effectLst>
                  <a:outerShdw blurRad="38100" dist="38100" dir="2700000" algn="tl">
                    <a:srgbClr val="000000">
                      <a:alpha val="43137"/>
                    </a:srgbClr>
                  </a:outerShdw>
                </a:effectLst>
              </a:endParaRPr>
            </a:p>
            <a:p>
              <a:endParaRPr lang="en-US" sz="1800" dirty="0">
                <a:solidFill>
                  <a:srgbClr val="92D050"/>
                </a:solidFill>
                <a:effectLst>
                  <a:outerShdw blurRad="38100" dist="38100" dir="2700000" algn="tl">
                    <a:srgbClr val="000000">
                      <a:alpha val="43137"/>
                    </a:srgbClr>
                  </a:outerShdw>
                </a:effectLst>
              </a:endParaRPr>
            </a:p>
          </p:txBody>
        </p:sp>
      </p:grpSp>
      <p:sp>
        <p:nvSpPr>
          <p:cNvPr id="56322" name="Text Box 13"/>
          <p:cNvSpPr txBox="1">
            <a:spLocks noChangeArrowheads="1"/>
          </p:cNvSpPr>
          <p:nvPr/>
        </p:nvSpPr>
        <p:spPr bwMode="auto">
          <a:xfrm>
            <a:off x="2781300" y="152400"/>
            <a:ext cx="381000" cy="823913"/>
          </a:xfrm>
          <a:prstGeom prst="rect">
            <a:avLst/>
          </a:prstGeom>
          <a:noFill/>
          <a:ln w="9525">
            <a:noFill/>
            <a:miter lim="800000"/>
            <a:headEnd/>
            <a:tailEnd/>
          </a:ln>
        </p:spPr>
        <p:txBody>
          <a:bodyPr anchor="ctr">
            <a:spAutoFit/>
          </a:bodyPr>
          <a:lstStyle/>
          <a:p>
            <a:pPr algn="ctr"/>
            <a:r>
              <a:rPr lang="en-US" sz="7200" baseline="-25000">
                <a:solidFill>
                  <a:schemeClr val="bg1"/>
                </a:solidFill>
                <a:latin typeface="Arial" pitchFamily="34" charset="0"/>
              </a:rPr>
              <a:t>3</a:t>
            </a:r>
          </a:p>
        </p:txBody>
      </p:sp>
      <p:pic>
        <p:nvPicPr>
          <p:cNvPr id="56323" name="Picture 21" descr="logo"/>
          <p:cNvPicPr>
            <a:picLocks noGrp="1" noChangeAspect="1" noChangeArrowheads="1"/>
          </p:cNvPicPr>
          <p:nvPr>
            <p:ph sz="half" idx="2"/>
          </p:nvPr>
        </p:nvPicPr>
        <p:blipFill>
          <a:blip r:embed="rId3"/>
          <a:srcRect/>
          <a:stretch>
            <a:fillRect/>
          </a:stretch>
        </p:blipFill>
        <p:spPr bwMode="auto">
          <a:xfrm>
            <a:off x="6553200" y="0"/>
            <a:ext cx="2595563" cy="777875"/>
          </a:xfrm>
          <a:noFill/>
          <a:ln>
            <a:miter lim="800000"/>
            <a:headEnd/>
            <a:tailEnd/>
          </a:ln>
        </p:spPr>
      </p:pic>
      <p:grpSp>
        <p:nvGrpSpPr>
          <p:cNvPr id="56324" name="Group 29"/>
          <p:cNvGrpSpPr>
            <a:grpSpLocks/>
          </p:cNvGrpSpPr>
          <p:nvPr/>
        </p:nvGrpSpPr>
        <p:grpSpPr bwMode="auto">
          <a:xfrm>
            <a:off x="719138" y="944563"/>
            <a:ext cx="7723187" cy="1084262"/>
            <a:chOff x="1344" y="482"/>
            <a:chExt cx="4865" cy="683"/>
          </a:xfrm>
        </p:grpSpPr>
        <p:sp>
          <p:nvSpPr>
            <p:cNvPr id="56332" name="Rectangle 23"/>
            <p:cNvSpPr>
              <a:spLocks noChangeArrowheads="1"/>
            </p:cNvSpPr>
            <p:nvPr/>
          </p:nvSpPr>
          <p:spPr bwMode="auto">
            <a:xfrm>
              <a:off x="1820" y="754"/>
              <a:ext cx="4389" cy="330"/>
            </a:xfrm>
            <a:prstGeom prst="rect">
              <a:avLst/>
            </a:prstGeom>
            <a:noFill/>
            <a:ln w="9525">
              <a:noFill/>
              <a:miter lim="800000"/>
              <a:headEnd/>
              <a:tailEnd/>
            </a:ln>
          </p:spPr>
          <p:txBody>
            <a:bodyPr>
              <a:spAutoFit/>
            </a:bodyPr>
            <a:lstStyle/>
            <a:p>
              <a:pPr algn="ctr"/>
              <a:r>
                <a:rPr lang="en-US" sz="2800" b="1">
                  <a:solidFill>
                    <a:srgbClr val="21428E"/>
                  </a:solidFill>
                  <a:latin typeface="Verdana" pitchFamily="34" charset="0"/>
                </a:rPr>
                <a:t>Bono de Generación de Negocios</a:t>
              </a:r>
            </a:p>
          </p:txBody>
        </p:sp>
        <p:sp>
          <p:nvSpPr>
            <p:cNvPr id="56333" name="Oval 24"/>
            <p:cNvSpPr>
              <a:spLocks noChangeArrowheads="1"/>
            </p:cNvSpPr>
            <p:nvPr/>
          </p:nvSpPr>
          <p:spPr bwMode="auto">
            <a:xfrm>
              <a:off x="1680" y="550"/>
              <a:ext cx="240" cy="240"/>
            </a:xfrm>
            <a:prstGeom prst="ellipse">
              <a:avLst/>
            </a:prstGeom>
            <a:solidFill>
              <a:srgbClr val="2B85BB"/>
            </a:solidFill>
            <a:ln w="9525">
              <a:noFill/>
              <a:round/>
              <a:headEnd/>
              <a:tailEnd/>
            </a:ln>
          </p:spPr>
          <p:txBody>
            <a:bodyPr wrap="none" anchor="ctr"/>
            <a:lstStyle/>
            <a:p>
              <a:pPr algn="ctr"/>
              <a:endParaRPr lang="en-IN"/>
            </a:p>
          </p:txBody>
        </p:sp>
        <p:sp>
          <p:nvSpPr>
            <p:cNvPr id="56334" name="Oval 25"/>
            <p:cNvSpPr>
              <a:spLocks noChangeArrowheads="1"/>
            </p:cNvSpPr>
            <p:nvPr/>
          </p:nvSpPr>
          <p:spPr bwMode="auto">
            <a:xfrm>
              <a:off x="1344" y="637"/>
              <a:ext cx="480" cy="480"/>
            </a:xfrm>
            <a:prstGeom prst="ellipse">
              <a:avLst/>
            </a:prstGeom>
            <a:solidFill>
              <a:srgbClr val="2B85BB"/>
            </a:solidFill>
            <a:ln w="9525">
              <a:noFill/>
              <a:round/>
              <a:headEnd/>
              <a:tailEnd/>
            </a:ln>
          </p:spPr>
          <p:txBody>
            <a:bodyPr wrap="none" anchor="ctr"/>
            <a:lstStyle/>
            <a:p>
              <a:pPr algn="ctr"/>
              <a:endParaRPr lang="en-IN"/>
            </a:p>
          </p:txBody>
        </p:sp>
        <p:sp>
          <p:nvSpPr>
            <p:cNvPr id="56335" name="Text Box 26"/>
            <p:cNvSpPr txBox="1">
              <a:spLocks noChangeArrowheads="1"/>
            </p:cNvSpPr>
            <p:nvPr/>
          </p:nvSpPr>
          <p:spPr bwMode="auto">
            <a:xfrm>
              <a:off x="1392" y="482"/>
              <a:ext cx="384" cy="519"/>
            </a:xfrm>
            <a:prstGeom prst="rect">
              <a:avLst/>
            </a:prstGeom>
            <a:noFill/>
            <a:ln w="9525">
              <a:noFill/>
              <a:miter lim="800000"/>
              <a:headEnd/>
              <a:tailEnd/>
            </a:ln>
          </p:spPr>
          <p:txBody>
            <a:bodyPr anchor="ctr">
              <a:spAutoFit/>
            </a:bodyPr>
            <a:lstStyle/>
            <a:p>
              <a:pPr algn="ctr"/>
              <a:r>
                <a:rPr lang="en-US" sz="7200" baseline="-25000" dirty="0">
                  <a:solidFill>
                    <a:schemeClr val="bg1"/>
                  </a:solidFill>
                  <a:latin typeface="Arial" pitchFamily="34" charset="0"/>
                </a:rPr>
                <a:t>3</a:t>
              </a:r>
            </a:p>
          </p:txBody>
        </p:sp>
        <p:sp>
          <p:nvSpPr>
            <p:cNvPr id="56336" name="Oval 27"/>
            <p:cNvSpPr>
              <a:spLocks noChangeArrowheads="1"/>
            </p:cNvSpPr>
            <p:nvPr/>
          </p:nvSpPr>
          <p:spPr bwMode="auto">
            <a:xfrm>
              <a:off x="1632" y="1021"/>
              <a:ext cx="144" cy="144"/>
            </a:xfrm>
            <a:prstGeom prst="ellipse">
              <a:avLst/>
            </a:prstGeom>
            <a:solidFill>
              <a:srgbClr val="2B85BB"/>
            </a:solidFill>
            <a:ln w="9525">
              <a:noFill/>
              <a:round/>
              <a:headEnd/>
              <a:tailEnd/>
            </a:ln>
          </p:spPr>
          <p:txBody>
            <a:bodyPr wrap="none" anchor="ctr"/>
            <a:lstStyle/>
            <a:p>
              <a:pPr algn="ctr"/>
              <a:endParaRPr lang="en-IN"/>
            </a:p>
          </p:txBody>
        </p:sp>
      </p:grpSp>
      <p:sp>
        <p:nvSpPr>
          <p:cNvPr id="56326" name="Rectangle 17"/>
          <p:cNvSpPr>
            <a:spLocks noChangeArrowheads="1"/>
          </p:cNvSpPr>
          <p:nvPr/>
        </p:nvSpPr>
        <p:spPr bwMode="auto">
          <a:xfrm>
            <a:off x="250825" y="3429000"/>
            <a:ext cx="4572000" cy="1384300"/>
          </a:xfrm>
          <a:prstGeom prst="rect">
            <a:avLst/>
          </a:prstGeom>
          <a:noFill/>
          <a:ln w="9525">
            <a:noFill/>
            <a:miter lim="800000"/>
            <a:headEnd/>
            <a:tailEnd/>
          </a:ln>
        </p:spPr>
        <p:txBody>
          <a:bodyPr>
            <a:spAutoFit/>
          </a:bodyPr>
          <a:lstStyle/>
          <a:p>
            <a:r>
              <a:rPr lang="en-IN">
                <a:solidFill>
                  <a:schemeClr val="bg2"/>
                </a:solidFill>
                <a:latin typeface="Verdana" pitchFamily="34" charset="0"/>
              </a:rPr>
              <a:t>El Bono de Generación de Negocios es un flujo de ingresos adicional introducido en el Nivel Embajador (cuando obtiene dos asociados presidenciales en dos patas diferentes) </a:t>
            </a:r>
            <a:r>
              <a:rPr lang="es-ES">
                <a:solidFill>
                  <a:schemeClr val="bg2"/>
                </a:solidFill>
                <a:latin typeface="Verdana" pitchFamily="34" charset="0"/>
              </a:rPr>
              <a:t>para hacer las cosas más sencillas y ayudar a los líderes a ganar más en menos tiempo.</a:t>
            </a:r>
            <a:endParaRPr lang="en-IN">
              <a:solidFill>
                <a:schemeClr val="bg2"/>
              </a:solidFill>
              <a:latin typeface="Verdana" pitchFamily="34" charset="0"/>
            </a:endParaRPr>
          </a:p>
        </p:txBody>
      </p:sp>
      <p:sp>
        <p:nvSpPr>
          <p:cNvPr id="56330" name="Cuadro de texto 6"/>
          <p:cNvSpPr txBox="1">
            <a:spLocks noChangeArrowheads="1"/>
          </p:cNvSpPr>
          <p:nvPr/>
        </p:nvSpPr>
        <p:spPr bwMode="auto">
          <a:xfrm>
            <a:off x="4827591" y="3538539"/>
            <a:ext cx="1401763" cy="314325"/>
          </a:xfrm>
          <a:prstGeom prst="rect">
            <a:avLst/>
          </a:prstGeom>
          <a:noFill/>
          <a:ln w="9525">
            <a:noFill/>
            <a:miter lim="800000"/>
            <a:headEnd/>
            <a:tailEnd/>
          </a:ln>
        </p:spPr>
        <p:txBody>
          <a:bodyPr/>
          <a:lstStyle/>
          <a:p>
            <a:pPr algn="ctr">
              <a:spcAft>
                <a:spcPts val="1000"/>
              </a:spcAft>
            </a:pPr>
            <a:r>
              <a:rPr lang="en-US" b="1" dirty="0">
                <a:solidFill>
                  <a:srgbClr val="000000"/>
                </a:solidFill>
                <a:latin typeface="Arial" pitchFamily="34" charset="0"/>
                <a:ea typeface="Arial" pitchFamily="34" charset="0"/>
                <a:cs typeface="Mangal" pitchFamily="18" charset="0"/>
              </a:rPr>
              <a:t>0,</a:t>
            </a:r>
            <a:r>
              <a:rPr lang="en-US" b="1" dirty="0">
                <a:solidFill>
                  <a:srgbClr val="000000"/>
                </a:solidFill>
                <a:latin typeface="Calibri" pitchFamily="34" charset="0"/>
                <a:ea typeface="Arial" pitchFamily="34" charset="0"/>
                <a:cs typeface="Mangal" pitchFamily="18" charset="0"/>
              </a:rPr>
              <a:t>5% BGC + PP</a:t>
            </a:r>
            <a:endParaRPr lang="en-US" sz="1600" dirty="0">
              <a:ea typeface="Arial" pitchFamily="34" charset="0"/>
              <a:cs typeface="Mangal" pitchFamily="18" charset="0"/>
            </a:endParaRPr>
          </a:p>
        </p:txBody>
      </p:sp>
      <p:sp>
        <p:nvSpPr>
          <p:cNvPr id="56331" name="Cuadro de texto 9"/>
          <p:cNvSpPr txBox="1">
            <a:spLocks noChangeArrowheads="1"/>
          </p:cNvSpPr>
          <p:nvPr/>
        </p:nvSpPr>
        <p:spPr bwMode="auto">
          <a:xfrm>
            <a:off x="5959494" y="4597416"/>
            <a:ext cx="912813" cy="314325"/>
          </a:xfrm>
          <a:prstGeom prst="rect">
            <a:avLst/>
          </a:prstGeom>
          <a:noFill/>
          <a:ln w="9525">
            <a:noFill/>
            <a:miter lim="800000"/>
            <a:headEnd/>
            <a:tailEnd/>
          </a:ln>
        </p:spPr>
        <p:txBody>
          <a:bodyPr/>
          <a:lstStyle/>
          <a:p>
            <a:pPr algn="r">
              <a:spcAft>
                <a:spcPts val="1000"/>
              </a:spcAft>
            </a:pPr>
            <a:r>
              <a:rPr lang="en-US" b="1" dirty="0">
                <a:solidFill>
                  <a:srgbClr val="000000"/>
                </a:solidFill>
                <a:latin typeface="Calibri" pitchFamily="34" charset="0"/>
                <a:ea typeface="Arial" pitchFamily="34" charset="0"/>
                <a:cs typeface="Mangal" pitchFamily="18" charset="0"/>
              </a:rPr>
              <a:t>1% BGC</a:t>
            </a:r>
            <a:endParaRPr lang="en-US" sz="1600" dirty="0">
              <a:ea typeface="Arial" pitchFamily="34" charset="0"/>
              <a:cs typeface="Mangal" pitchFamily="18" charset="0"/>
            </a:endParaRP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3"/>
          <p:cNvSpPr txBox="1">
            <a:spLocks noChangeArrowheads="1"/>
          </p:cNvSpPr>
          <p:nvPr/>
        </p:nvSpPr>
        <p:spPr bwMode="auto">
          <a:xfrm>
            <a:off x="2781300" y="152400"/>
            <a:ext cx="381000" cy="823913"/>
          </a:xfrm>
          <a:prstGeom prst="rect">
            <a:avLst/>
          </a:prstGeom>
          <a:noFill/>
          <a:ln w="9525">
            <a:noFill/>
            <a:miter lim="800000"/>
            <a:headEnd/>
            <a:tailEnd/>
          </a:ln>
        </p:spPr>
        <p:txBody>
          <a:bodyPr anchor="ctr">
            <a:spAutoFit/>
          </a:bodyPr>
          <a:lstStyle/>
          <a:p>
            <a:pPr algn="ctr"/>
            <a:r>
              <a:rPr lang="en-US" sz="7200" baseline="-25000">
                <a:solidFill>
                  <a:schemeClr val="bg1"/>
                </a:solidFill>
                <a:latin typeface="Arial" pitchFamily="34" charset="0"/>
              </a:rPr>
              <a:t>3</a:t>
            </a:r>
          </a:p>
        </p:txBody>
      </p:sp>
      <p:pic>
        <p:nvPicPr>
          <p:cNvPr id="57347" name="Picture 21" descr="logo"/>
          <p:cNvPicPr>
            <a:picLocks noGrp="1" noChangeAspect="1" noChangeArrowheads="1"/>
          </p:cNvPicPr>
          <p:nvPr>
            <p:ph sz="half" idx="2"/>
          </p:nvPr>
        </p:nvPicPr>
        <p:blipFill>
          <a:blip r:embed="rId2"/>
          <a:srcRect/>
          <a:stretch>
            <a:fillRect/>
          </a:stretch>
        </p:blipFill>
        <p:spPr bwMode="auto">
          <a:xfrm>
            <a:off x="6553200" y="0"/>
            <a:ext cx="2595563" cy="777875"/>
          </a:xfrm>
          <a:noFill/>
          <a:ln>
            <a:miter lim="800000"/>
            <a:headEnd/>
            <a:tailEnd/>
          </a:ln>
        </p:spPr>
      </p:pic>
      <p:sp>
        <p:nvSpPr>
          <p:cNvPr id="57348" name="Rectangle 3"/>
          <p:cNvSpPr>
            <a:spLocks noChangeArrowheads="1"/>
          </p:cNvSpPr>
          <p:nvPr/>
        </p:nvSpPr>
        <p:spPr bwMode="auto">
          <a:xfrm>
            <a:off x="0" y="908050"/>
            <a:ext cx="9144000" cy="519113"/>
          </a:xfrm>
          <a:prstGeom prst="rect">
            <a:avLst/>
          </a:prstGeom>
          <a:noFill/>
          <a:ln w="9525">
            <a:noFill/>
            <a:miter lim="800000"/>
            <a:headEnd/>
            <a:tailEnd/>
          </a:ln>
        </p:spPr>
        <p:txBody>
          <a:bodyPr anchor="ctr">
            <a:spAutoFit/>
          </a:bodyPr>
          <a:lstStyle/>
          <a:p>
            <a:pPr algn="ctr" eaLnBrk="0" hangingPunct="0"/>
            <a:r>
              <a:rPr lang="en-US" sz="2800" b="1">
                <a:solidFill>
                  <a:srgbClr val="CC2C8F"/>
                </a:solidFill>
                <a:latin typeface="Verdana" pitchFamily="34" charset="0"/>
              </a:rPr>
              <a:t>La BGC en una Organización Binaria</a:t>
            </a:r>
          </a:p>
        </p:txBody>
      </p:sp>
      <p:sp>
        <p:nvSpPr>
          <p:cNvPr id="14" name="Content Placeholder 3"/>
          <p:cNvSpPr txBox="1">
            <a:spLocks/>
          </p:cNvSpPr>
          <p:nvPr/>
        </p:nvSpPr>
        <p:spPr>
          <a:xfrm>
            <a:off x="611188" y="1341438"/>
            <a:ext cx="7967662" cy="4525962"/>
          </a:xfrm>
          <a:prstGeom prst="rect">
            <a:avLst/>
          </a:prstGeom>
        </p:spPr>
        <p:txBody>
          <a:bodyPr/>
          <a:lstStyle/>
          <a:p>
            <a:pPr marL="342900" indent="-342900" algn="just" eaLnBrk="0" hangingPunct="0">
              <a:spcBef>
                <a:spcPct val="20000"/>
              </a:spcBef>
              <a:defRPr/>
            </a:pPr>
            <a:r>
              <a:rPr lang="en-IN" kern="0" dirty="0">
                <a:solidFill>
                  <a:schemeClr val="accent3">
                    <a:lumMod val="50000"/>
                  </a:schemeClr>
                </a:solidFill>
                <a:latin typeface="Verdana" pitchFamily="34" charset="0"/>
              </a:rPr>
              <a:t> </a:t>
            </a:r>
          </a:p>
          <a:p>
            <a:pPr marL="342900" indent="-342900" algn="just" eaLnBrk="0" hangingPunct="0">
              <a:spcBef>
                <a:spcPct val="20000"/>
              </a:spcBef>
              <a:defRPr/>
            </a:pPr>
            <a:r>
              <a:rPr lang="en-IN" dirty="0">
                <a:solidFill>
                  <a:schemeClr val="bg2"/>
                </a:solidFill>
                <a:latin typeface="Verdana" pitchFamily="34" charset="0"/>
              </a:rPr>
              <a:t>     </a:t>
            </a:r>
            <a:r>
              <a:rPr lang="es-ES" dirty="0">
                <a:solidFill>
                  <a:schemeClr val="bg2"/>
                </a:solidFill>
                <a:latin typeface="Verdana" pitchFamily="34" charset="0"/>
              </a:rPr>
              <a:t>El origen del Sistema de la BGC se basa en garantizar una fuente constante de ingreso para todos los Embajadores y categorías superiores, incluso después del punto límite, es decir, incluso después del punto en el cual el IR tendría un límite a partir del mismo porcentaje de la categoría inferior.</a:t>
            </a:r>
            <a:endParaRPr lang="en-IN" dirty="0">
              <a:solidFill>
                <a:schemeClr val="bg2"/>
              </a:solidFill>
              <a:latin typeface="Verdana" pitchFamily="34" charset="0"/>
            </a:endParaRPr>
          </a:p>
          <a:p>
            <a:pPr marL="342900" indent="-342900" algn="just" eaLnBrk="0" hangingPunct="0">
              <a:spcBef>
                <a:spcPct val="20000"/>
              </a:spcBef>
              <a:defRPr/>
            </a:pPr>
            <a:endParaRPr lang="en-IN" kern="0" dirty="0">
              <a:solidFill>
                <a:schemeClr val="accent3">
                  <a:lumMod val="50000"/>
                </a:schemeClr>
              </a:solidFill>
              <a:latin typeface="Verdana" pitchFamily="34" charset="0"/>
            </a:endParaRPr>
          </a:p>
          <a:p>
            <a:pPr marL="342900" indent="-342900" algn="just" eaLnBrk="0" hangingPunct="0">
              <a:spcBef>
                <a:spcPct val="20000"/>
              </a:spcBef>
              <a:defRPr/>
            </a:pPr>
            <a:r>
              <a:rPr lang="es-ES" dirty="0">
                <a:solidFill>
                  <a:schemeClr val="bg2"/>
                </a:solidFill>
                <a:latin typeface="Verdana" pitchFamily="34" charset="0"/>
              </a:rPr>
              <a:t>	Para garantizar esto, las ventas grupales inferiores al poseedor de una misma categoría y mismo porcentaje son consideradas de manera individual en cada pata. En un caso ideal de una organización binaria, la pata con mayores ventas grupales se categoriza como la pata enérgica considerada como tal a partir de las Ventas Enérgicas y, por su parte, la pata con menos ventas grupales se categoriza como la Pata </a:t>
            </a:r>
            <a:r>
              <a:rPr lang="es-ES" dirty="0" err="1">
                <a:solidFill>
                  <a:schemeClr val="bg2"/>
                </a:solidFill>
                <a:latin typeface="Verdana" pitchFamily="34" charset="0"/>
              </a:rPr>
              <a:t>Comisionable</a:t>
            </a:r>
            <a:r>
              <a:rPr lang="es-ES" dirty="0">
                <a:solidFill>
                  <a:schemeClr val="bg2"/>
                </a:solidFill>
                <a:latin typeface="Verdana" pitchFamily="34" charset="0"/>
              </a:rPr>
              <a:t>, considerada como tal a partir de las ventas </a:t>
            </a:r>
            <a:r>
              <a:rPr lang="es-ES" dirty="0" err="1">
                <a:solidFill>
                  <a:schemeClr val="bg2"/>
                </a:solidFill>
                <a:latin typeface="Verdana" pitchFamily="34" charset="0"/>
              </a:rPr>
              <a:t>comisionables</a:t>
            </a:r>
            <a:r>
              <a:rPr lang="es-ES" dirty="0">
                <a:solidFill>
                  <a:schemeClr val="bg2"/>
                </a:solidFill>
                <a:latin typeface="Verdana" pitchFamily="34" charset="0"/>
              </a:rPr>
              <a:t>. Por consiguiente, en el caso de un Embajador, el sistema acredita el 1% de las ventas </a:t>
            </a:r>
            <a:r>
              <a:rPr lang="es-ES" dirty="0" err="1">
                <a:solidFill>
                  <a:schemeClr val="bg2"/>
                </a:solidFill>
                <a:latin typeface="Verdana" pitchFamily="34" charset="0"/>
              </a:rPr>
              <a:t>comisionables</a:t>
            </a:r>
            <a:r>
              <a:rPr lang="es-ES" dirty="0">
                <a:solidFill>
                  <a:schemeClr val="bg2"/>
                </a:solidFill>
                <a:latin typeface="Verdana" pitchFamily="34" charset="0"/>
              </a:rPr>
              <a:t> y, en el caso de un Embajador Real, el sistema acredita 0,5% de las ventas </a:t>
            </a:r>
            <a:r>
              <a:rPr lang="es-ES" dirty="0" err="1">
                <a:solidFill>
                  <a:schemeClr val="bg2"/>
                </a:solidFill>
                <a:latin typeface="Verdana" pitchFamily="34" charset="0"/>
              </a:rPr>
              <a:t>comisionables</a:t>
            </a:r>
            <a:r>
              <a:rPr lang="es-ES" dirty="0">
                <a:solidFill>
                  <a:schemeClr val="bg2"/>
                </a:solidFill>
                <a:latin typeface="Verdana" pitchFamily="34" charset="0"/>
              </a:rPr>
              <a:t> a la cartera electrónica de la cuenta calificada. </a:t>
            </a:r>
          </a:p>
          <a:p>
            <a:pPr marL="342900" indent="-342900" algn="just" eaLnBrk="0" hangingPunct="0">
              <a:spcBef>
                <a:spcPct val="20000"/>
              </a:spcBef>
              <a:defRPr/>
            </a:pPr>
            <a:endParaRPr lang="en-IN" kern="0" dirty="0">
              <a:solidFill>
                <a:schemeClr val="accent3">
                  <a:lumMod val="50000"/>
                </a:schemeClr>
              </a:solidFill>
              <a:latin typeface="Verdana" pitchFamily="34" charset="0"/>
            </a:endParaRPr>
          </a:p>
          <a:p>
            <a:pPr marL="342900" indent="-342900" algn="just" eaLnBrk="0" hangingPunct="0">
              <a:spcBef>
                <a:spcPct val="20000"/>
              </a:spcBef>
              <a:defRPr/>
            </a:pPr>
            <a:r>
              <a:rPr lang="en-IN" kern="0" dirty="0">
                <a:solidFill>
                  <a:schemeClr val="accent3">
                    <a:lumMod val="50000"/>
                  </a:schemeClr>
                </a:solidFill>
                <a:latin typeface="Verdana" pitchFamily="34" charset="0"/>
              </a:rPr>
              <a:t>     </a:t>
            </a:r>
            <a:r>
              <a:rPr lang="en-IN" b="1" kern="0" dirty="0">
                <a:solidFill>
                  <a:schemeClr val="accent3">
                    <a:lumMod val="50000"/>
                  </a:schemeClr>
                </a:solidFill>
                <a:latin typeface="Verdana" pitchFamily="34" charset="0"/>
              </a:rPr>
              <a:t>Nota</a:t>
            </a:r>
            <a:r>
              <a:rPr lang="en-IN" kern="0" dirty="0">
                <a:solidFill>
                  <a:schemeClr val="accent3">
                    <a:lumMod val="50000"/>
                  </a:schemeClr>
                </a:solidFill>
                <a:latin typeface="Verdana" pitchFamily="34" charset="0"/>
              </a:rPr>
              <a:t>: L</a:t>
            </a:r>
            <a:r>
              <a:rPr lang="es-ES" kern="0" dirty="0">
                <a:solidFill>
                  <a:schemeClr val="accent3">
                    <a:lumMod val="50000"/>
                  </a:schemeClr>
                </a:solidFill>
                <a:latin typeface="Verdana" pitchFamily="34" charset="0"/>
              </a:rPr>
              <a:t>a diferencia entre las Ventas Enérgicas y las Ventas </a:t>
            </a:r>
            <a:r>
              <a:rPr lang="es-ES" kern="0" dirty="0" err="1">
                <a:solidFill>
                  <a:schemeClr val="accent3">
                    <a:lumMod val="50000"/>
                  </a:schemeClr>
                </a:solidFill>
                <a:latin typeface="Verdana" pitchFamily="34" charset="0"/>
              </a:rPr>
              <a:t>Comisionales</a:t>
            </a:r>
            <a:r>
              <a:rPr lang="es-ES" kern="0" dirty="0">
                <a:solidFill>
                  <a:schemeClr val="accent3">
                    <a:lumMod val="50000"/>
                  </a:schemeClr>
                </a:solidFill>
                <a:latin typeface="Verdana" pitchFamily="34" charset="0"/>
              </a:rPr>
              <a:t> se trasladan hacia adelante y se agregan a las Ventas Enérgicas del mes siguiente. </a:t>
            </a:r>
            <a:endParaRPr lang="en-IN" kern="0" dirty="0">
              <a:solidFill>
                <a:schemeClr val="accent3">
                  <a:lumMod val="50000"/>
                </a:schemeClr>
              </a:solidFill>
              <a:latin typeface="Verdana" pitchFamily="34" charset="0"/>
            </a:endParaRP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13"/>
          <p:cNvSpPr txBox="1">
            <a:spLocks noChangeArrowheads="1"/>
          </p:cNvSpPr>
          <p:nvPr/>
        </p:nvSpPr>
        <p:spPr bwMode="auto">
          <a:xfrm>
            <a:off x="2781300" y="152400"/>
            <a:ext cx="381000" cy="823913"/>
          </a:xfrm>
          <a:prstGeom prst="rect">
            <a:avLst/>
          </a:prstGeom>
          <a:noFill/>
          <a:ln w="9525">
            <a:noFill/>
            <a:miter lim="800000"/>
            <a:headEnd/>
            <a:tailEnd/>
          </a:ln>
        </p:spPr>
        <p:txBody>
          <a:bodyPr anchor="ctr">
            <a:spAutoFit/>
          </a:bodyPr>
          <a:lstStyle/>
          <a:p>
            <a:pPr algn="ctr"/>
            <a:r>
              <a:rPr lang="en-US" sz="7200" baseline="-25000">
                <a:solidFill>
                  <a:schemeClr val="bg1"/>
                </a:solidFill>
                <a:latin typeface="Arial" pitchFamily="34" charset="0"/>
              </a:rPr>
              <a:t>3</a:t>
            </a:r>
          </a:p>
        </p:txBody>
      </p:sp>
      <p:pic>
        <p:nvPicPr>
          <p:cNvPr id="58371" name="Picture 21" descr="logo"/>
          <p:cNvPicPr>
            <a:picLocks noGrp="1" noChangeAspect="1" noChangeArrowheads="1"/>
          </p:cNvPicPr>
          <p:nvPr>
            <p:ph sz="half" idx="2"/>
          </p:nvPr>
        </p:nvPicPr>
        <p:blipFill>
          <a:blip r:embed="rId2"/>
          <a:srcRect/>
          <a:stretch>
            <a:fillRect/>
          </a:stretch>
        </p:blipFill>
        <p:spPr bwMode="auto">
          <a:xfrm>
            <a:off x="6553200" y="0"/>
            <a:ext cx="2595563" cy="777875"/>
          </a:xfrm>
          <a:noFill/>
          <a:ln>
            <a:miter lim="800000"/>
            <a:headEnd/>
            <a:tailEnd/>
          </a:ln>
        </p:spPr>
      </p:pic>
      <p:sp>
        <p:nvSpPr>
          <p:cNvPr id="58372" name="Rectangle 3"/>
          <p:cNvSpPr>
            <a:spLocks noChangeArrowheads="1"/>
          </p:cNvSpPr>
          <p:nvPr/>
        </p:nvSpPr>
        <p:spPr bwMode="auto">
          <a:xfrm>
            <a:off x="0" y="908050"/>
            <a:ext cx="9144000" cy="492125"/>
          </a:xfrm>
          <a:prstGeom prst="rect">
            <a:avLst/>
          </a:prstGeom>
          <a:noFill/>
          <a:ln w="9525">
            <a:noFill/>
            <a:miter lim="800000"/>
            <a:headEnd/>
            <a:tailEnd/>
          </a:ln>
        </p:spPr>
        <p:txBody>
          <a:bodyPr anchor="ctr">
            <a:spAutoFit/>
          </a:bodyPr>
          <a:lstStyle/>
          <a:p>
            <a:pPr algn="ctr" eaLnBrk="0" hangingPunct="0"/>
            <a:r>
              <a:rPr lang="en-US" sz="2600" b="1">
                <a:solidFill>
                  <a:srgbClr val="CC2C8F"/>
                </a:solidFill>
                <a:latin typeface="Verdana" pitchFamily="34" charset="0"/>
              </a:rPr>
              <a:t>La BGC en una organización de patas múltiples</a:t>
            </a:r>
          </a:p>
        </p:txBody>
      </p:sp>
      <p:sp>
        <p:nvSpPr>
          <p:cNvPr id="14" name="Content Placeholder 3"/>
          <p:cNvSpPr txBox="1">
            <a:spLocks/>
          </p:cNvSpPr>
          <p:nvPr/>
        </p:nvSpPr>
        <p:spPr>
          <a:xfrm>
            <a:off x="611188" y="1341438"/>
            <a:ext cx="7967662" cy="4525962"/>
          </a:xfrm>
          <a:prstGeom prst="rect">
            <a:avLst/>
          </a:prstGeom>
        </p:spPr>
        <p:txBody>
          <a:bodyPr/>
          <a:lstStyle/>
          <a:p>
            <a:pPr marL="342900" indent="-342900" algn="just" eaLnBrk="0" hangingPunct="0">
              <a:spcBef>
                <a:spcPct val="20000"/>
              </a:spcBef>
              <a:defRPr/>
            </a:pPr>
            <a:endParaRPr lang="en-IN" sz="2000" kern="0" dirty="0">
              <a:latin typeface="+mn-lt"/>
              <a:cs typeface="+mn-cs"/>
            </a:endParaRPr>
          </a:p>
        </p:txBody>
      </p:sp>
      <p:sp>
        <p:nvSpPr>
          <p:cNvPr id="6" name="Rectangle 5"/>
          <p:cNvSpPr/>
          <p:nvPr/>
        </p:nvSpPr>
        <p:spPr>
          <a:xfrm>
            <a:off x="142875" y="1773238"/>
            <a:ext cx="4429125" cy="4616450"/>
          </a:xfrm>
          <a:prstGeom prst="rect">
            <a:avLst/>
          </a:prstGeom>
        </p:spPr>
        <p:txBody>
          <a:bodyPr>
            <a:spAutoFit/>
          </a:bodyPr>
          <a:lstStyle/>
          <a:p>
            <a:pPr>
              <a:spcBef>
                <a:spcPts val="0"/>
              </a:spcBef>
              <a:defRPr/>
            </a:pPr>
            <a:r>
              <a:rPr lang="en-IN" dirty="0">
                <a:solidFill>
                  <a:schemeClr val="bg2"/>
                </a:solidFill>
                <a:latin typeface="Verdana" pitchFamily="34" charset="0"/>
              </a:rPr>
              <a:t>En una </a:t>
            </a:r>
            <a:r>
              <a:rPr lang="en-IN" dirty="0" err="1">
                <a:solidFill>
                  <a:schemeClr val="bg2"/>
                </a:solidFill>
                <a:latin typeface="Verdana" pitchFamily="34" charset="0"/>
              </a:rPr>
              <a:t>organización</a:t>
            </a:r>
            <a:r>
              <a:rPr lang="en-IN" dirty="0">
                <a:solidFill>
                  <a:schemeClr val="bg2"/>
                </a:solidFill>
                <a:latin typeface="Verdana" pitchFamily="34" charset="0"/>
              </a:rPr>
              <a:t> de </a:t>
            </a:r>
            <a:r>
              <a:rPr lang="en-IN" dirty="0" err="1">
                <a:solidFill>
                  <a:schemeClr val="bg2"/>
                </a:solidFill>
                <a:latin typeface="Verdana" pitchFamily="34" charset="0"/>
              </a:rPr>
              <a:t>patas</a:t>
            </a:r>
            <a:r>
              <a:rPr lang="en-IN" dirty="0">
                <a:solidFill>
                  <a:schemeClr val="bg2"/>
                </a:solidFill>
                <a:latin typeface="Verdana" pitchFamily="34" charset="0"/>
              </a:rPr>
              <a:t> </a:t>
            </a:r>
            <a:r>
              <a:rPr lang="en-IN" dirty="0" err="1">
                <a:solidFill>
                  <a:schemeClr val="bg2"/>
                </a:solidFill>
                <a:latin typeface="Verdana" pitchFamily="34" charset="0"/>
              </a:rPr>
              <a:t>múltiples</a:t>
            </a:r>
            <a:r>
              <a:rPr lang="en-IN" dirty="0">
                <a:solidFill>
                  <a:schemeClr val="bg2"/>
                </a:solidFill>
                <a:latin typeface="Verdana" pitchFamily="34" charset="0"/>
              </a:rPr>
              <a:t>, el </a:t>
            </a:r>
            <a:r>
              <a:rPr lang="en-IN" dirty="0" err="1">
                <a:solidFill>
                  <a:schemeClr val="bg2"/>
                </a:solidFill>
                <a:latin typeface="Verdana" pitchFamily="34" charset="0"/>
              </a:rPr>
              <a:t>sistema</a:t>
            </a:r>
            <a:r>
              <a:rPr lang="en-IN" dirty="0">
                <a:solidFill>
                  <a:schemeClr val="bg2"/>
                </a:solidFill>
                <a:latin typeface="Verdana" pitchFamily="34" charset="0"/>
              </a:rPr>
              <a:t> </a:t>
            </a:r>
            <a:r>
              <a:rPr lang="en-IN" dirty="0" err="1">
                <a:solidFill>
                  <a:schemeClr val="bg2"/>
                </a:solidFill>
                <a:latin typeface="Verdana" pitchFamily="34" charset="0"/>
              </a:rPr>
              <a:t>consideraría</a:t>
            </a:r>
            <a:r>
              <a:rPr lang="en-IN" dirty="0">
                <a:solidFill>
                  <a:schemeClr val="bg2"/>
                </a:solidFill>
                <a:latin typeface="Verdana" pitchFamily="34" charset="0"/>
              </a:rPr>
              <a:t> la </a:t>
            </a:r>
            <a:r>
              <a:rPr lang="en-IN" dirty="0" err="1">
                <a:solidFill>
                  <a:schemeClr val="bg2"/>
                </a:solidFill>
                <a:latin typeface="Verdana" pitchFamily="34" charset="0"/>
              </a:rPr>
              <a:t>pata</a:t>
            </a:r>
            <a:r>
              <a:rPr lang="en-IN" dirty="0">
                <a:solidFill>
                  <a:schemeClr val="bg2"/>
                </a:solidFill>
                <a:latin typeface="Verdana" pitchFamily="34" charset="0"/>
              </a:rPr>
              <a:t> </a:t>
            </a:r>
            <a:r>
              <a:rPr lang="en-IN" dirty="0" err="1">
                <a:solidFill>
                  <a:schemeClr val="bg2"/>
                </a:solidFill>
                <a:latin typeface="Verdana" pitchFamily="34" charset="0"/>
              </a:rPr>
              <a:t>más</a:t>
            </a:r>
            <a:r>
              <a:rPr lang="en-IN" dirty="0">
                <a:solidFill>
                  <a:schemeClr val="bg2"/>
                </a:solidFill>
                <a:latin typeface="Verdana" pitchFamily="34" charset="0"/>
              </a:rPr>
              <a:t> </a:t>
            </a:r>
            <a:r>
              <a:rPr lang="en-IN" dirty="0" err="1">
                <a:solidFill>
                  <a:schemeClr val="bg2"/>
                </a:solidFill>
                <a:latin typeface="Verdana" pitchFamily="34" charset="0"/>
              </a:rPr>
              <a:t>fuerte</a:t>
            </a:r>
            <a:r>
              <a:rPr lang="en-IN" dirty="0">
                <a:solidFill>
                  <a:schemeClr val="bg2"/>
                </a:solidFill>
                <a:latin typeface="Verdana" pitchFamily="34" charset="0"/>
              </a:rPr>
              <a:t> y la que mayor </a:t>
            </a:r>
            <a:r>
              <a:rPr lang="en-IN" dirty="0" err="1">
                <a:solidFill>
                  <a:schemeClr val="bg2"/>
                </a:solidFill>
                <a:latin typeface="Verdana" pitchFamily="34" charset="0"/>
              </a:rPr>
              <a:t>cantidad</a:t>
            </a:r>
            <a:r>
              <a:rPr lang="en-IN" dirty="0">
                <a:solidFill>
                  <a:schemeClr val="bg2"/>
                </a:solidFill>
                <a:latin typeface="Verdana" pitchFamily="34" charset="0"/>
              </a:rPr>
              <a:t> de </a:t>
            </a:r>
            <a:r>
              <a:rPr lang="en-IN" dirty="0" err="1">
                <a:solidFill>
                  <a:schemeClr val="bg2"/>
                </a:solidFill>
                <a:latin typeface="Verdana" pitchFamily="34" charset="0"/>
              </a:rPr>
              <a:t>ventas</a:t>
            </a:r>
            <a:r>
              <a:rPr lang="en-IN" dirty="0">
                <a:solidFill>
                  <a:schemeClr val="bg2"/>
                </a:solidFill>
                <a:latin typeface="Verdana" pitchFamily="34" charset="0"/>
              </a:rPr>
              <a:t> </a:t>
            </a:r>
            <a:r>
              <a:rPr lang="en-IN" dirty="0" err="1">
                <a:solidFill>
                  <a:schemeClr val="bg2"/>
                </a:solidFill>
                <a:latin typeface="Verdana" pitchFamily="34" charset="0"/>
              </a:rPr>
              <a:t>tiene</a:t>
            </a:r>
            <a:r>
              <a:rPr lang="en-IN" dirty="0">
                <a:solidFill>
                  <a:schemeClr val="bg2"/>
                </a:solidFill>
                <a:latin typeface="Verdana" pitchFamily="34" charset="0"/>
              </a:rPr>
              <a:t> </a:t>
            </a:r>
            <a:r>
              <a:rPr lang="en-IN" dirty="0" err="1">
                <a:solidFill>
                  <a:schemeClr val="bg2"/>
                </a:solidFill>
                <a:latin typeface="Verdana" pitchFamily="34" charset="0"/>
              </a:rPr>
              <a:t>como</a:t>
            </a:r>
            <a:r>
              <a:rPr lang="en-IN" dirty="0">
                <a:solidFill>
                  <a:schemeClr val="bg2"/>
                </a:solidFill>
                <a:latin typeface="Verdana" pitchFamily="34" charset="0"/>
              </a:rPr>
              <a:t> la </a:t>
            </a:r>
            <a:r>
              <a:rPr lang="en-IN" dirty="0" err="1">
                <a:solidFill>
                  <a:schemeClr val="bg2"/>
                </a:solidFill>
                <a:latin typeface="Verdana" pitchFamily="34" charset="0"/>
              </a:rPr>
              <a:t>Pata</a:t>
            </a:r>
            <a:r>
              <a:rPr lang="en-IN" dirty="0">
                <a:solidFill>
                  <a:schemeClr val="bg2"/>
                </a:solidFill>
                <a:latin typeface="Verdana" pitchFamily="34" charset="0"/>
              </a:rPr>
              <a:t> </a:t>
            </a:r>
            <a:r>
              <a:rPr lang="en-IN" dirty="0" err="1">
                <a:solidFill>
                  <a:schemeClr val="bg2"/>
                </a:solidFill>
                <a:latin typeface="Verdana" pitchFamily="34" charset="0"/>
              </a:rPr>
              <a:t>Enérgica</a:t>
            </a:r>
            <a:r>
              <a:rPr lang="en-IN" dirty="0">
                <a:solidFill>
                  <a:schemeClr val="bg2"/>
                </a:solidFill>
                <a:latin typeface="Verdana" pitchFamily="34" charset="0"/>
              </a:rPr>
              <a:t>. </a:t>
            </a:r>
            <a:r>
              <a:rPr lang="en-IN" dirty="0" err="1">
                <a:solidFill>
                  <a:schemeClr val="bg2"/>
                </a:solidFill>
                <a:latin typeface="Verdana" pitchFamily="34" charset="0"/>
              </a:rPr>
              <a:t>Además</a:t>
            </a:r>
            <a:r>
              <a:rPr lang="en-IN" dirty="0">
                <a:solidFill>
                  <a:schemeClr val="bg2"/>
                </a:solidFill>
                <a:latin typeface="Verdana" pitchFamily="34" charset="0"/>
              </a:rPr>
              <a:t>, </a:t>
            </a:r>
            <a:r>
              <a:rPr lang="en-IN" dirty="0" err="1">
                <a:solidFill>
                  <a:schemeClr val="bg2"/>
                </a:solidFill>
                <a:latin typeface="Verdana" pitchFamily="34" charset="0"/>
              </a:rPr>
              <a:t>este</a:t>
            </a:r>
            <a:r>
              <a:rPr lang="en-IN" dirty="0">
                <a:solidFill>
                  <a:schemeClr val="bg2"/>
                </a:solidFill>
                <a:latin typeface="Verdana" pitchFamily="34" charset="0"/>
              </a:rPr>
              <a:t> </a:t>
            </a:r>
            <a:r>
              <a:rPr lang="en-IN" dirty="0" err="1">
                <a:solidFill>
                  <a:schemeClr val="bg2"/>
                </a:solidFill>
                <a:latin typeface="Verdana" pitchFamily="34" charset="0"/>
              </a:rPr>
              <a:t>sistema</a:t>
            </a:r>
            <a:r>
              <a:rPr lang="en-IN" dirty="0">
                <a:solidFill>
                  <a:schemeClr val="bg2"/>
                </a:solidFill>
                <a:latin typeface="Verdana" pitchFamily="34" charset="0"/>
              </a:rPr>
              <a:t> resume </a:t>
            </a:r>
            <a:r>
              <a:rPr lang="en-IN" dirty="0" err="1">
                <a:solidFill>
                  <a:schemeClr val="bg2"/>
                </a:solidFill>
                <a:latin typeface="Verdana" pitchFamily="34" charset="0"/>
              </a:rPr>
              <a:t>las</a:t>
            </a:r>
            <a:r>
              <a:rPr lang="en-IN" dirty="0">
                <a:solidFill>
                  <a:schemeClr val="bg2"/>
                </a:solidFill>
                <a:latin typeface="Verdana" pitchFamily="34" charset="0"/>
              </a:rPr>
              <a:t> </a:t>
            </a:r>
            <a:r>
              <a:rPr lang="en-IN" dirty="0" err="1">
                <a:solidFill>
                  <a:schemeClr val="bg2"/>
                </a:solidFill>
                <a:latin typeface="Verdana" pitchFamily="34" charset="0"/>
              </a:rPr>
              <a:t>ventas</a:t>
            </a:r>
            <a:r>
              <a:rPr lang="en-IN" dirty="0">
                <a:solidFill>
                  <a:schemeClr val="bg2"/>
                </a:solidFill>
                <a:latin typeface="Verdana" pitchFamily="34" charset="0"/>
              </a:rPr>
              <a:t> de </a:t>
            </a:r>
            <a:r>
              <a:rPr lang="en-IN" dirty="0" err="1">
                <a:solidFill>
                  <a:schemeClr val="bg2"/>
                </a:solidFill>
                <a:latin typeface="Verdana" pitchFamily="34" charset="0"/>
              </a:rPr>
              <a:t>todas</a:t>
            </a:r>
            <a:r>
              <a:rPr lang="en-IN" dirty="0">
                <a:solidFill>
                  <a:schemeClr val="bg2"/>
                </a:solidFill>
                <a:latin typeface="Verdana" pitchFamily="34" charset="0"/>
              </a:rPr>
              <a:t> </a:t>
            </a:r>
            <a:r>
              <a:rPr lang="en-IN" dirty="0" err="1">
                <a:solidFill>
                  <a:schemeClr val="bg2"/>
                </a:solidFill>
                <a:latin typeface="Verdana" pitchFamily="34" charset="0"/>
              </a:rPr>
              <a:t>las</a:t>
            </a:r>
            <a:r>
              <a:rPr lang="en-IN" dirty="0">
                <a:solidFill>
                  <a:schemeClr val="bg2"/>
                </a:solidFill>
                <a:latin typeface="Verdana" pitchFamily="34" charset="0"/>
              </a:rPr>
              <a:t> </a:t>
            </a:r>
            <a:r>
              <a:rPr lang="en-IN" dirty="0" err="1">
                <a:solidFill>
                  <a:schemeClr val="bg2"/>
                </a:solidFill>
                <a:latin typeface="Verdana" pitchFamily="34" charset="0"/>
              </a:rPr>
              <a:t>otras</a:t>
            </a:r>
            <a:r>
              <a:rPr lang="en-IN" dirty="0">
                <a:solidFill>
                  <a:schemeClr val="bg2"/>
                </a:solidFill>
                <a:latin typeface="Verdana" pitchFamily="34" charset="0"/>
              </a:rPr>
              <a:t> </a:t>
            </a:r>
            <a:r>
              <a:rPr lang="en-IN" dirty="0" err="1">
                <a:solidFill>
                  <a:schemeClr val="bg2"/>
                </a:solidFill>
                <a:latin typeface="Verdana" pitchFamily="34" charset="0"/>
              </a:rPr>
              <a:t>patas</a:t>
            </a:r>
            <a:r>
              <a:rPr lang="en-IN" dirty="0">
                <a:solidFill>
                  <a:schemeClr val="bg2"/>
                </a:solidFill>
                <a:latin typeface="Verdana" pitchFamily="34" charset="0"/>
              </a:rPr>
              <a:t> para </a:t>
            </a:r>
            <a:r>
              <a:rPr lang="en-IN" dirty="0" err="1">
                <a:solidFill>
                  <a:schemeClr val="bg2"/>
                </a:solidFill>
                <a:latin typeface="Verdana" pitchFamily="34" charset="0"/>
              </a:rPr>
              <a:t>compararlas</a:t>
            </a:r>
            <a:r>
              <a:rPr lang="en-IN" dirty="0">
                <a:solidFill>
                  <a:schemeClr val="bg2"/>
                </a:solidFill>
                <a:latin typeface="Verdana" pitchFamily="34" charset="0"/>
              </a:rPr>
              <a:t> con la </a:t>
            </a:r>
            <a:r>
              <a:rPr lang="en-IN" dirty="0" err="1">
                <a:solidFill>
                  <a:schemeClr val="bg2"/>
                </a:solidFill>
                <a:latin typeface="Verdana" pitchFamily="34" charset="0"/>
              </a:rPr>
              <a:t>pata</a:t>
            </a:r>
            <a:r>
              <a:rPr lang="en-IN" dirty="0">
                <a:solidFill>
                  <a:schemeClr val="bg2"/>
                </a:solidFill>
                <a:latin typeface="Verdana" pitchFamily="34" charset="0"/>
              </a:rPr>
              <a:t> </a:t>
            </a:r>
            <a:r>
              <a:rPr lang="en-IN" dirty="0" err="1">
                <a:solidFill>
                  <a:schemeClr val="bg2"/>
                </a:solidFill>
                <a:latin typeface="Verdana" pitchFamily="34" charset="0"/>
              </a:rPr>
              <a:t>enérgica</a:t>
            </a:r>
            <a:r>
              <a:rPr lang="en-IN" dirty="0">
                <a:solidFill>
                  <a:schemeClr val="bg2"/>
                </a:solidFill>
                <a:latin typeface="Verdana" pitchFamily="34" charset="0"/>
              </a:rPr>
              <a:t>.</a:t>
            </a:r>
          </a:p>
          <a:p>
            <a:pPr>
              <a:spcBef>
                <a:spcPts val="0"/>
              </a:spcBef>
              <a:defRPr/>
            </a:pPr>
            <a:endParaRPr lang="en-IN" dirty="0">
              <a:solidFill>
                <a:schemeClr val="bg2"/>
              </a:solidFill>
              <a:latin typeface="Verdana" pitchFamily="34" charset="0"/>
            </a:endParaRPr>
          </a:p>
          <a:p>
            <a:pPr>
              <a:spcBef>
                <a:spcPts val="0"/>
              </a:spcBef>
              <a:defRPr/>
            </a:pPr>
            <a:r>
              <a:rPr lang="en-IN" dirty="0">
                <a:solidFill>
                  <a:schemeClr val="bg2"/>
                </a:solidFill>
                <a:latin typeface="Verdana" pitchFamily="34" charset="0"/>
              </a:rPr>
              <a:t>Si el </a:t>
            </a:r>
            <a:r>
              <a:rPr lang="en-IN" dirty="0" err="1">
                <a:solidFill>
                  <a:schemeClr val="bg2"/>
                </a:solidFill>
                <a:latin typeface="Verdana" pitchFamily="34" charset="0"/>
              </a:rPr>
              <a:t>resumen</a:t>
            </a:r>
            <a:r>
              <a:rPr lang="en-IN" dirty="0">
                <a:solidFill>
                  <a:schemeClr val="bg2"/>
                </a:solidFill>
                <a:latin typeface="Verdana" pitchFamily="34" charset="0"/>
              </a:rPr>
              <a:t> de </a:t>
            </a:r>
            <a:r>
              <a:rPr lang="en-IN" dirty="0" err="1">
                <a:solidFill>
                  <a:schemeClr val="bg2"/>
                </a:solidFill>
                <a:latin typeface="Verdana" pitchFamily="34" charset="0"/>
              </a:rPr>
              <a:t>ventas</a:t>
            </a:r>
            <a:r>
              <a:rPr lang="en-IN" dirty="0">
                <a:solidFill>
                  <a:schemeClr val="bg2"/>
                </a:solidFill>
                <a:latin typeface="Verdana" pitchFamily="34" charset="0"/>
              </a:rPr>
              <a:t> de </a:t>
            </a:r>
            <a:r>
              <a:rPr lang="en-IN" dirty="0" err="1">
                <a:solidFill>
                  <a:schemeClr val="bg2"/>
                </a:solidFill>
                <a:latin typeface="Verdana" pitchFamily="34" charset="0"/>
              </a:rPr>
              <a:t>todas</a:t>
            </a:r>
            <a:r>
              <a:rPr lang="en-IN" dirty="0">
                <a:solidFill>
                  <a:schemeClr val="bg2"/>
                </a:solidFill>
                <a:latin typeface="Verdana" pitchFamily="34" charset="0"/>
              </a:rPr>
              <a:t> </a:t>
            </a:r>
            <a:r>
              <a:rPr lang="en-IN" dirty="0" err="1">
                <a:solidFill>
                  <a:schemeClr val="bg2"/>
                </a:solidFill>
                <a:latin typeface="Verdana" pitchFamily="34" charset="0"/>
              </a:rPr>
              <a:t>las</a:t>
            </a:r>
            <a:r>
              <a:rPr lang="en-IN" dirty="0">
                <a:solidFill>
                  <a:schemeClr val="bg2"/>
                </a:solidFill>
                <a:latin typeface="Verdana" pitchFamily="34" charset="0"/>
              </a:rPr>
              <a:t> </a:t>
            </a:r>
            <a:r>
              <a:rPr lang="en-IN" dirty="0" err="1">
                <a:solidFill>
                  <a:schemeClr val="bg2"/>
                </a:solidFill>
                <a:latin typeface="Verdana" pitchFamily="34" charset="0"/>
              </a:rPr>
              <a:t>otras</a:t>
            </a:r>
            <a:r>
              <a:rPr lang="en-IN" dirty="0">
                <a:solidFill>
                  <a:schemeClr val="bg2"/>
                </a:solidFill>
                <a:latin typeface="Verdana" pitchFamily="34" charset="0"/>
              </a:rPr>
              <a:t> </a:t>
            </a:r>
            <a:r>
              <a:rPr lang="en-IN" dirty="0" err="1">
                <a:solidFill>
                  <a:schemeClr val="bg2"/>
                </a:solidFill>
                <a:latin typeface="Verdana" pitchFamily="34" charset="0"/>
              </a:rPr>
              <a:t>patas</a:t>
            </a:r>
            <a:r>
              <a:rPr lang="en-IN" dirty="0">
                <a:solidFill>
                  <a:schemeClr val="bg2"/>
                </a:solidFill>
                <a:latin typeface="Verdana" pitchFamily="34" charset="0"/>
              </a:rPr>
              <a:t> </a:t>
            </a:r>
            <a:r>
              <a:rPr lang="en-IN" dirty="0" err="1">
                <a:solidFill>
                  <a:schemeClr val="bg2"/>
                </a:solidFill>
                <a:latin typeface="Verdana" pitchFamily="34" charset="0"/>
              </a:rPr>
              <a:t>es</a:t>
            </a:r>
            <a:r>
              <a:rPr lang="en-IN" dirty="0">
                <a:solidFill>
                  <a:schemeClr val="bg2"/>
                </a:solidFill>
                <a:latin typeface="Verdana" pitchFamily="34" charset="0"/>
              </a:rPr>
              <a:t> </a:t>
            </a:r>
            <a:r>
              <a:rPr lang="en-IN" dirty="0" err="1">
                <a:solidFill>
                  <a:schemeClr val="bg2"/>
                </a:solidFill>
                <a:latin typeface="Verdana" pitchFamily="34" charset="0"/>
              </a:rPr>
              <a:t>aún</a:t>
            </a:r>
            <a:r>
              <a:rPr lang="en-IN" dirty="0">
                <a:solidFill>
                  <a:schemeClr val="bg2"/>
                </a:solidFill>
                <a:latin typeface="Verdana" pitchFamily="34" charset="0"/>
              </a:rPr>
              <a:t> inferior al de la </a:t>
            </a:r>
            <a:r>
              <a:rPr lang="en-IN" dirty="0" err="1">
                <a:solidFill>
                  <a:schemeClr val="bg2"/>
                </a:solidFill>
                <a:latin typeface="Verdana" pitchFamily="34" charset="0"/>
              </a:rPr>
              <a:t>Pata</a:t>
            </a:r>
            <a:r>
              <a:rPr lang="en-IN" dirty="0">
                <a:solidFill>
                  <a:schemeClr val="bg2"/>
                </a:solidFill>
                <a:latin typeface="Verdana" pitchFamily="34" charset="0"/>
              </a:rPr>
              <a:t> </a:t>
            </a:r>
            <a:r>
              <a:rPr lang="en-IN" dirty="0" err="1">
                <a:solidFill>
                  <a:schemeClr val="bg2"/>
                </a:solidFill>
                <a:latin typeface="Verdana" pitchFamily="34" charset="0"/>
              </a:rPr>
              <a:t>Enérgica</a:t>
            </a:r>
            <a:r>
              <a:rPr lang="en-IN" dirty="0">
                <a:solidFill>
                  <a:schemeClr val="bg2"/>
                </a:solidFill>
                <a:latin typeface="Verdana" pitchFamily="34" charset="0"/>
              </a:rPr>
              <a:t>, la </a:t>
            </a:r>
            <a:r>
              <a:rPr lang="en-IN" dirty="0" err="1">
                <a:solidFill>
                  <a:schemeClr val="bg2"/>
                </a:solidFill>
                <a:latin typeface="Verdana" pitchFamily="34" charset="0"/>
              </a:rPr>
              <a:t>suma</a:t>
            </a:r>
            <a:r>
              <a:rPr lang="en-IN" dirty="0">
                <a:solidFill>
                  <a:schemeClr val="bg2"/>
                </a:solidFill>
                <a:latin typeface="Verdana" pitchFamily="34" charset="0"/>
              </a:rPr>
              <a:t> se </a:t>
            </a:r>
            <a:r>
              <a:rPr lang="en-IN" dirty="0" err="1">
                <a:solidFill>
                  <a:schemeClr val="bg2"/>
                </a:solidFill>
                <a:latin typeface="Verdana" pitchFamily="34" charset="0"/>
              </a:rPr>
              <a:t>consideraría</a:t>
            </a:r>
            <a:r>
              <a:rPr lang="en-IN" dirty="0">
                <a:solidFill>
                  <a:schemeClr val="bg2"/>
                </a:solidFill>
                <a:latin typeface="Verdana" pitchFamily="34" charset="0"/>
              </a:rPr>
              <a:t> </a:t>
            </a:r>
            <a:r>
              <a:rPr lang="en-IN" dirty="0" err="1">
                <a:solidFill>
                  <a:schemeClr val="bg2"/>
                </a:solidFill>
                <a:latin typeface="Verdana" pitchFamily="34" charset="0"/>
              </a:rPr>
              <a:t>como</a:t>
            </a:r>
            <a:r>
              <a:rPr lang="en-IN" dirty="0">
                <a:solidFill>
                  <a:schemeClr val="bg2"/>
                </a:solidFill>
                <a:latin typeface="Verdana" pitchFamily="34" charset="0"/>
              </a:rPr>
              <a:t> </a:t>
            </a:r>
            <a:r>
              <a:rPr lang="en-IN" dirty="0" err="1">
                <a:solidFill>
                  <a:schemeClr val="bg2"/>
                </a:solidFill>
                <a:latin typeface="Verdana" pitchFamily="34" charset="0"/>
              </a:rPr>
              <a:t>las</a:t>
            </a:r>
            <a:r>
              <a:rPr lang="en-IN" dirty="0">
                <a:solidFill>
                  <a:schemeClr val="bg2"/>
                </a:solidFill>
                <a:latin typeface="Verdana" pitchFamily="34" charset="0"/>
              </a:rPr>
              <a:t> </a:t>
            </a:r>
            <a:r>
              <a:rPr lang="en-IN" dirty="0" err="1">
                <a:solidFill>
                  <a:schemeClr val="bg2"/>
                </a:solidFill>
                <a:latin typeface="Verdana" pitchFamily="34" charset="0"/>
              </a:rPr>
              <a:t>ventas</a:t>
            </a:r>
            <a:r>
              <a:rPr lang="en-IN" dirty="0">
                <a:solidFill>
                  <a:schemeClr val="bg2"/>
                </a:solidFill>
                <a:latin typeface="Verdana" pitchFamily="34" charset="0"/>
              </a:rPr>
              <a:t> </a:t>
            </a:r>
            <a:r>
              <a:rPr lang="en-IN" dirty="0" err="1">
                <a:solidFill>
                  <a:schemeClr val="bg2"/>
                </a:solidFill>
                <a:latin typeface="Verdana" pitchFamily="34" charset="0"/>
              </a:rPr>
              <a:t>comisionables/débiles</a:t>
            </a:r>
            <a:r>
              <a:rPr lang="en-IN" dirty="0">
                <a:solidFill>
                  <a:schemeClr val="bg2"/>
                </a:solidFill>
                <a:latin typeface="Verdana" pitchFamily="34" charset="0"/>
              </a:rPr>
              <a:t> de la </a:t>
            </a:r>
            <a:r>
              <a:rPr lang="en-IN" dirty="0" err="1">
                <a:solidFill>
                  <a:schemeClr val="bg2"/>
                </a:solidFill>
                <a:latin typeface="Verdana" pitchFamily="34" charset="0"/>
              </a:rPr>
              <a:t>pata</a:t>
            </a:r>
            <a:r>
              <a:rPr lang="en-IN" dirty="0">
                <a:solidFill>
                  <a:schemeClr val="bg2"/>
                </a:solidFill>
                <a:latin typeface="Verdana" pitchFamily="34" charset="0"/>
              </a:rPr>
              <a:t> </a:t>
            </a:r>
            <a:r>
              <a:rPr lang="en-IN" dirty="0" err="1">
                <a:solidFill>
                  <a:schemeClr val="bg2"/>
                </a:solidFill>
                <a:latin typeface="Verdana" pitchFamily="34" charset="0"/>
              </a:rPr>
              <a:t>más</a:t>
            </a:r>
            <a:r>
              <a:rPr lang="en-IN" dirty="0">
                <a:solidFill>
                  <a:schemeClr val="bg2"/>
                </a:solidFill>
                <a:latin typeface="Verdana" pitchFamily="34" charset="0"/>
              </a:rPr>
              <a:t> </a:t>
            </a:r>
            <a:r>
              <a:rPr lang="en-IN" dirty="0" err="1">
                <a:solidFill>
                  <a:schemeClr val="bg2"/>
                </a:solidFill>
                <a:latin typeface="Verdana" pitchFamily="34" charset="0"/>
              </a:rPr>
              <a:t>débil</a:t>
            </a:r>
            <a:r>
              <a:rPr lang="en-IN" dirty="0">
                <a:solidFill>
                  <a:schemeClr val="bg2"/>
                </a:solidFill>
                <a:latin typeface="Verdana" pitchFamily="34" charset="0"/>
              </a:rPr>
              <a:t> y el 1% o el 0,5% del </a:t>
            </a:r>
            <a:r>
              <a:rPr lang="en-IN" dirty="0" err="1">
                <a:solidFill>
                  <a:schemeClr val="bg2"/>
                </a:solidFill>
                <a:latin typeface="Verdana" pitchFamily="34" charset="0"/>
              </a:rPr>
              <a:t>ingreso</a:t>
            </a:r>
            <a:r>
              <a:rPr lang="en-IN" dirty="0">
                <a:solidFill>
                  <a:schemeClr val="bg2"/>
                </a:solidFill>
                <a:latin typeface="Verdana" pitchFamily="34" charset="0"/>
              </a:rPr>
              <a:t> de </a:t>
            </a:r>
            <a:r>
              <a:rPr lang="en-IN" dirty="0" err="1">
                <a:solidFill>
                  <a:schemeClr val="bg2"/>
                </a:solidFill>
                <a:latin typeface="Verdana" pitchFamily="34" charset="0"/>
              </a:rPr>
              <a:t>las</a:t>
            </a:r>
            <a:r>
              <a:rPr lang="en-IN" dirty="0">
                <a:solidFill>
                  <a:schemeClr val="bg2"/>
                </a:solidFill>
                <a:latin typeface="Verdana" pitchFamily="34" charset="0"/>
              </a:rPr>
              <a:t> </a:t>
            </a:r>
            <a:r>
              <a:rPr lang="en-IN" dirty="0" err="1">
                <a:solidFill>
                  <a:schemeClr val="bg2"/>
                </a:solidFill>
                <a:latin typeface="Verdana" pitchFamily="34" charset="0"/>
              </a:rPr>
              <a:t>ventas</a:t>
            </a:r>
            <a:r>
              <a:rPr lang="en-IN" dirty="0">
                <a:solidFill>
                  <a:schemeClr val="bg2"/>
                </a:solidFill>
                <a:latin typeface="Verdana" pitchFamily="34" charset="0"/>
              </a:rPr>
              <a:t> de la </a:t>
            </a:r>
            <a:r>
              <a:rPr lang="en-IN" dirty="0" err="1">
                <a:solidFill>
                  <a:schemeClr val="bg2"/>
                </a:solidFill>
                <a:latin typeface="Verdana" pitchFamily="34" charset="0"/>
              </a:rPr>
              <a:t>pata</a:t>
            </a:r>
            <a:r>
              <a:rPr lang="en-IN" dirty="0">
                <a:solidFill>
                  <a:schemeClr val="bg2"/>
                </a:solidFill>
                <a:latin typeface="Verdana" pitchFamily="34" charset="0"/>
              </a:rPr>
              <a:t> </a:t>
            </a:r>
            <a:r>
              <a:rPr lang="en-IN" dirty="0" err="1">
                <a:solidFill>
                  <a:schemeClr val="bg2"/>
                </a:solidFill>
                <a:latin typeface="Verdana" pitchFamily="34" charset="0"/>
              </a:rPr>
              <a:t>más</a:t>
            </a:r>
            <a:r>
              <a:rPr lang="en-IN" dirty="0">
                <a:solidFill>
                  <a:schemeClr val="bg2"/>
                </a:solidFill>
                <a:latin typeface="Verdana" pitchFamily="34" charset="0"/>
              </a:rPr>
              <a:t> </a:t>
            </a:r>
            <a:r>
              <a:rPr lang="en-IN" dirty="0" err="1">
                <a:solidFill>
                  <a:schemeClr val="bg2"/>
                </a:solidFill>
                <a:latin typeface="Verdana" pitchFamily="34" charset="0"/>
              </a:rPr>
              <a:t>débil</a:t>
            </a:r>
            <a:r>
              <a:rPr lang="en-IN" dirty="0">
                <a:solidFill>
                  <a:schemeClr val="bg2"/>
                </a:solidFill>
                <a:latin typeface="Verdana" pitchFamily="34" charset="0"/>
              </a:rPr>
              <a:t> </a:t>
            </a:r>
            <a:r>
              <a:rPr lang="en-IN" dirty="0" err="1">
                <a:solidFill>
                  <a:schemeClr val="bg2"/>
                </a:solidFill>
                <a:latin typeface="Verdana" pitchFamily="34" charset="0"/>
              </a:rPr>
              <a:t>sería</a:t>
            </a:r>
            <a:r>
              <a:rPr lang="en-IN" dirty="0">
                <a:solidFill>
                  <a:schemeClr val="bg2"/>
                </a:solidFill>
                <a:latin typeface="Verdana" pitchFamily="34" charset="0"/>
              </a:rPr>
              <a:t> </a:t>
            </a:r>
            <a:r>
              <a:rPr lang="en-IN" dirty="0" err="1">
                <a:solidFill>
                  <a:schemeClr val="bg2"/>
                </a:solidFill>
                <a:latin typeface="Verdana" pitchFamily="34" charset="0"/>
              </a:rPr>
              <a:t>acreditado</a:t>
            </a:r>
            <a:r>
              <a:rPr lang="en-IN" dirty="0">
                <a:solidFill>
                  <a:schemeClr val="bg2"/>
                </a:solidFill>
                <a:latin typeface="Verdana" pitchFamily="34" charset="0"/>
              </a:rPr>
              <a:t> a la </a:t>
            </a:r>
            <a:r>
              <a:rPr lang="en-IN" dirty="0" err="1">
                <a:solidFill>
                  <a:schemeClr val="bg2"/>
                </a:solidFill>
                <a:latin typeface="Verdana" pitchFamily="34" charset="0"/>
              </a:rPr>
              <a:t>cuenta</a:t>
            </a:r>
            <a:r>
              <a:rPr lang="en-IN" dirty="0">
                <a:solidFill>
                  <a:schemeClr val="bg2"/>
                </a:solidFill>
                <a:latin typeface="Verdana" pitchFamily="34" charset="0"/>
              </a:rPr>
              <a:t> del </a:t>
            </a:r>
            <a:r>
              <a:rPr lang="en-IN" dirty="0" err="1">
                <a:solidFill>
                  <a:schemeClr val="bg2"/>
                </a:solidFill>
                <a:latin typeface="Verdana" pitchFamily="34" charset="0"/>
              </a:rPr>
              <a:t>Embajador</a:t>
            </a:r>
            <a:r>
              <a:rPr lang="en-IN" dirty="0">
                <a:solidFill>
                  <a:schemeClr val="bg2"/>
                </a:solidFill>
                <a:latin typeface="Verdana" pitchFamily="34" charset="0"/>
              </a:rPr>
              <a:t> o del </a:t>
            </a:r>
            <a:r>
              <a:rPr lang="en-IN" dirty="0" err="1">
                <a:solidFill>
                  <a:schemeClr val="bg2"/>
                </a:solidFill>
                <a:latin typeface="Verdana" pitchFamily="34" charset="0"/>
              </a:rPr>
              <a:t>Embajador</a:t>
            </a:r>
            <a:r>
              <a:rPr lang="en-IN" dirty="0">
                <a:solidFill>
                  <a:schemeClr val="bg2"/>
                </a:solidFill>
                <a:latin typeface="Verdana" pitchFamily="34" charset="0"/>
              </a:rPr>
              <a:t> Real, </a:t>
            </a:r>
            <a:r>
              <a:rPr lang="en-IN" dirty="0" err="1">
                <a:solidFill>
                  <a:schemeClr val="bg2"/>
                </a:solidFill>
                <a:latin typeface="Verdana" pitchFamily="34" charset="0"/>
              </a:rPr>
              <a:t>respectivamente</a:t>
            </a:r>
            <a:r>
              <a:rPr lang="en-IN" dirty="0">
                <a:solidFill>
                  <a:schemeClr val="bg2"/>
                </a:solidFill>
                <a:latin typeface="Verdana" pitchFamily="34" charset="0"/>
              </a:rPr>
              <a:t>. Si la </a:t>
            </a:r>
            <a:r>
              <a:rPr lang="en-IN" dirty="0" err="1">
                <a:solidFill>
                  <a:schemeClr val="bg2"/>
                </a:solidFill>
                <a:latin typeface="Verdana" pitchFamily="34" charset="0"/>
              </a:rPr>
              <a:t>suma</a:t>
            </a:r>
            <a:r>
              <a:rPr lang="en-IN" dirty="0">
                <a:solidFill>
                  <a:schemeClr val="bg2"/>
                </a:solidFill>
                <a:latin typeface="Verdana" pitchFamily="34" charset="0"/>
              </a:rPr>
              <a:t> de </a:t>
            </a:r>
            <a:r>
              <a:rPr lang="en-IN" dirty="0" err="1">
                <a:solidFill>
                  <a:schemeClr val="bg2"/>
                </a:solidFill>
                <a:latin typeface="Verdana" pitchFamily="34" charset="0"/>
              </a:rPr>
              <a:t>las</a:t>
            </a:r>
            <a:r>
              <a:rPr lang="en-IN" dirty="0">
                <a:solidFill>
                  <a:schemeClr val="bg2"/>
                </a:solidFill>
                <a:latin typeface="Verdana" pitchFamily="34" charset="0"/>
              </a:rPr>
              <a:t> </a:t>
            </a:r>
            <a:r>
              <a:rPr lang="en-IN" dirty="0" err="1">
                <a:solidFill>
                  <a:schemeClr val="bg2"/>
                </a:solidFill>
                <a:latin typeface="Verdana" pitchFamily="34" charset="0"/>
              </a:rPr>
              <a:t>ventas</a:t>
            </a:r>
            <a:r>
              <a:rPr lang="en-IN" dirty="0">
                <a:solidFill>
                  <a:schemeClr val="bg2"/>
                </a:solidFill>
                <a:latin typeface="Verdana" pitchFamily="34" charset="0"/>
              </a:rPr>
              <a:t> </a:t>
            </a:r>
            <a:r>
              <a:rPr lang="en-IN" dirty="0" err="1">
                <a:solidFill>
                  <a:schemeClr val="bg2"/>
                </a:solidFill>
                <a:latin typeface="Verdana" pitchFamily="34" charset="0"/>
              </a:rPr>
              <a:t>es</a:t>
            </a:r>
            <a:r>
              <a:rPr lang="en-IN" dirty="0">
                <a:solidFill>
                  <a:schemeClr val="bg2"/>
                </a:solidFill>
                <a:latin typeface="Verdana" pitchFamily="34" charset="0"/>
              </a:rPr>
              <a:t> superior a la de la </a:t>
            </a:r>
            <a:r>
              <a:rPr lang="en-IN" dirty="0" err="1">
                <a:solidFill>
                  <a:schemeClr val="bg2"/>
                </a:solidFill>
                <a:latin typeface="Verdana" pitchFamily="34" charset="0"/>
              </a:rPr>
              <a:t>Pata</a:t>
            </a:r>
            <a:r>
              <a:rPr lang="en-IN" dirty="0">
                <a:solidFill>
                  <a:schemeClr val="bg2"/>
                </a:solidFill>
                <a:latin typeface="Verdana" pitchFamily="34" charset="0"/>
              </a:rPr>
              <a:t> </a:t>
            </a:r>
            <a:r>
              <a:rPr lang="en-IN" dirty="0" err="1">
                <a:solidFill>
                  <a:schemeClr val="bg2"/>
                </a:solidFill>
                <a:latin typeface="Verdana" pitchFamily="34" charset="0"/>
              </a:rPr>
              <a:t>Enérgica</a:t>
            </a:r>
            <a:r>
              <a:rPr lang="en-IN" dirty="0">
                <a:solidFill>
                  <a:schemeClr val="bg2"/>
                </a:solidFill>
                <a:latin typeface="Verdana" pitchFamily="34" charset="0"/>
              </a:rPr>
              <a:t>, </a:t>
            </a:r>
            <a:r>
              <a:rPr lang="en-IN" dirty="0" err="1">
                <a:solidFill>
                  <a:schemeClr val="bg2"/>
                </a:solidFill>
                <a:latin typeface="Verdana" pitchFamily="34" charset="0"/>
              </a:rPr>
              <a:t>ésta</a:t>
            </a:r>
            <a:r>
              <a:rPr lang="en-IN" dirty="0">
                <a:solidFill>
                  <a:schemeClr val="bg2"/>
                </a:solidFill>
                <a:latin typeface="Verdana" pitchFamily="34" charset="0"/>
              </a:rPr>
              <a:t> </a:t>
            </a:r>
            <a:r>
              <a:rPr lang="en-IN" dirty="0" err="1">
                <a:solidFill>
                  <a:schemeClr val="bg2"/>
                </a:solidFill>
                <a:latin typeface="Verdana" pitchFamily="34" charset="0"/>
              </a:rPr>
              <a:t>última</a:t>
            </a:r>
            <a:r>
              <a:rPr lang="en-IN" dirty="0">
                <a:solidFill>
                  <a:schemeClr val="bg2"/>
                </a:solidFill>
                <a:latin typeface="Verdana" pitchFamily="34" charset="0"/>
              </a:rPr>
              <a:t> </a:t>
            </a:r>
            <a:r>
              <a:rPr lang="en-IN" dirty="0" err="1">
                <a:solidFill>
                  <a:schemeClr val="bg2"/>
                </a:solidFill>
                <a:latin typeface="Verdana" pitchFamily="34" charset="0"/>
              </a:rPr>
              <a:t>pasará</a:t>
            </a:r>
            <a:r>
              <a:rPr lang="en-IN" dirty="0">
                <a:solidFill>
                  <a:schemeClr val="bg2"/>
                </a:solidFill>
                <a:latin typeface="Verdana" pitchFamily="34" charset="0"/>
              </a:rPr>
              <a:t> a ser la </a:t>
            </a:r>
            <a:r>
              <a:rPr lang="en-IN" dirty="0" err="1">
                <a:solidFill>
                  <a:schemeClr val="bg2"/>
                </a:solidFill>
                <a:latin typeface="Verdana" pitchFamily="34" charset="0"/>
              </a:rPr>
              <a:t>pata</a:t>
            </a:r>
            <a:r>
              <a:rPr lang="en-IN" dirty="0">
                <a:solidFill>
                  <a:schemeClr val="bg2"/>
                </a:solidFill>
                <a:latin typeface="Verdana" pitchFamily="34" charset="0"/>
              </a:rPr>
              <a:t> </a:t>
            </a:r>
            <a:r>
              <a:rPr lang="en-IN" dirty="0" err="1">
                <a:solidFill>
                  <a:schemeClr val="bg2"/>
                </a:solidFill>
                <a:latin typeface="Verdana" pitchFamily="34" charset="0"/>
              </a:rPr>
              <a:t>débil</a:t>
            </a:r>
            <a:r>
              <a:rPr lang="en-IN" dirty="0">
                <a:solidFill>
                  <a:schemeClr val="bg2"/>
                </a:solidFill>
                <a:latin typeface="Verdana" pitchFamily="34" charset="0"/>
              </a:rPr>
              <a:t> y el % de la BGC se </a:t>
            </a:r>
            <a:r>
              <a:rPr lang="en-IN" dirty="0" err="1">
                <a:solidFill>
                  <a:schemeClr val="bg2"/>
                </a:solidFill>
                <a:latin typeface="Verdana" pitchFamily="34" charset="0"/>
              </a:rPr>
              <a:t>acreditaría</a:t>
            </a:r>
            <a:r>
              <a:rPr lang="en-IN" dirty="0">
                <a:solidFill>
                  <a:schemeClr val="bg2"/>
                </a:solidFill>
                <a:latin typeface="Verdana" pitchFamily="34" charset="0"/>
              </a:rPr>
              <a:t> </a:t>
            </a:r>
            <a:r>
              <a:rPr lang="en-IN" dirty="0" err="1">
                <a:solidFill>
                  <a:schemeClr val="bg2"/>
                </a:solidFill>
                <a:latin typeface="Verdana" pitchFamily="34" charset="0"/>
              </a:rPr>
              <a:t>basándose</a:t>
            </a:r>
            <a:r>
              <a:rPr lang="en-IN" dirty="0">
                <a:solidFill>
                  <a:schemeClr val="bg2"/>
                </a:solidFill>
                <a:latin typeface="Verdana" pitchFamily="34" charset="0"/>
              </a:rPr>
              <a:t> en la </a:t>
            </a:r>
            <a:r>
              <a:rPr lang="en-IN" dirty="0" err="1">
                <a:solidFill>
                  <a:schemeClr val="bg2"/>
                </a:solidFill>
                <a:latin typeface="Verdana" pitchFamily="34" charset="0"/>
              </a:rPr>
              <a:t>pata</a:t>
            </a:r>
            <a:r>
              <a:rPr lang="en-IN" dirty="0">
                <a:solidFill>
                  <a:schemeClr val="bg2"/>
                </a:solidFill>
                <a:latin typeface="Verdana" pitchFamily="34" charset="0"/>
              </a:rPr>
              <a:t> </a:t>
            </a:r>
            <a:r>
              <a:rPr lang="en-IN" dirty="0" err="1">
                <a:solidFill>
                  <a:schemeClr val="bg2"/>
                </a:solidFill>
                <a:latin typeface="Verdana" pitchFamily="34" charset="0"/>
              </a:rPr>
              <a:t>enérgica</a:t>
            </a:r>
            <a:r>
              <a:rPr lang="en-IN" dirty="0">
                <a:solidFill>
                  <a:schemeClr val="bg2"/>
                </a:solidFill>
                <a:latin typeface="Verdana" pitchFamily="34" charset="0"/>
              </a:rPr>
              <a:t> </a:t>
            </a:r>
            <a:r>
              <a:rPr lang="en-IN" dirty="0" err="1">
                <a:solidFill>
                  <a:schemeClr val="bg2"/>
                </a:solidFill>
                <a:latin typeface="Verdana" pitchFamily="34" charset="0"/>
              </a:rPr>
              <a:t>más</a:t>
            </a:r>
            <a:r>
              <a:rPr lang="en-IN" dirty="0">
                <a:solidFill>
                  <a:schemeClr val="bg2"/>
                </a:solidFill>
                <a:latin typeface="Verdana" pitchFamily="34" charset="0"/>
              </a:rPr>
              <a:t> </a:t>
            </a:r>
            <a:r>
              <a:rPr lang="en-IN" dirty="0" err="1">
                <a:solidFill>
                  <a:schemeClr val="bg2"/>
                </a:solidFill>
                <a:latin typeface="Verdana" pitchFamily="34" charset="0"/>
              </a:rPr>
              <a:t>poderosa</a:t>
            </a:r>
            <a:r>
              <a:rPr lang="en-IN" dirty="0">
                <a:solidFill>
                  <a:schemeClr val="bg2"/>
                </a:solidFill>
                <a:latin typeface="Verdana" pitchFamily="34" charset="0"/>
              </a:rPr>
              <a:t> con el </a:t>
            </a:r>
            <a:r>
              <a:rPr lang="en-IN" dirty="0" err="1">
                <a:solidFill>
                  <a:schemeClr val="bg2"/>
                </a:solidFill>
                <a:latin typeface="Verdana" pitchFamily="34" charset="0"/>
              </a:rPr>
              <a:t>traspaso</a:t>
            </a:r>
            <a:r>
              <a:rPr lang="en-IN" dirty="0">
                <a:solidFill>
                  <a:schemeClr val="bg2"/>
                </a:solidFill>
                <a:latin typeface="Verdana" pitchFamily="34" charset="0"/>
              </a:rPr>
              <a:t> de </a:t>
            </a:r>
            <a:r>
              <a:rPr lang="en-IN" dirty="0" err="1">
                <a:solidFill>
                  <a:schemeClr val="bg2"/>
                </a:solidFill>
                <a:latin typeface="Verdana" pitchFamily="34" charset="0"/>
              </a:rPr>
              <a:t>las</a:t>
            </a:r>
            <a:r>
              <a:rPr lang="en-IN" dirty="0">
                <a:solidFill>
                  <a:schemeClr val="bg2"/>
                </a:solidFill>
                <a:latin typeface="Verdana" pitchFamily="34" charset="0"/>
              </a:rPr>
              <a:t> </a:t>
            </a:r>
            <a:r>
              <a:rPr lang="en-IN" dirty="0" err="1">
                <a:solidFill>
                  <a:schemeClr val="bg2"/>
                </a:solidFill>
                <a:latin typeface="Verdana" pitchFamily="34" charset="0"/>
              </a:rPr>
              <a:t>ventas</a:t>
            </a:r>
            <a:r>
              <a:rPr lang="en-IN" dirty="0">
                <a:solidFill>
                  <a:schemeClr val="bg2"/>
                </a:solidFill>
                <a:latin typeface="Verdana" pitchFamily="34" charset="0"/>
              </a:rPr>
              <a:t> </a:t>
            </a:r>
            <a:r>
              <a:rPr lang="en-IN" dirty="0" err="1">
                <a:solidFill>
                  <a:schemeClr val="bg2"/>
                </a:solidFill>
                <a:latin typeface="Verdana" pitchFamily="34" charset="0"/>
              </a:rPr>
              <a:t>restantes</a:t>
            </a:r>
            <a:r>
              <a:rPr lang="en-IN" dirty="0">
                <a:solidFill>
                  <a:schemeClr val="bg2"/>
                </a:solidFill>
                <a:latin typeface="Verdana" pitchFamily="34" charset="0"/>
              </a:rPr>
              <a:t> al </a:t>
            </a:r>
            <a:r>
              <a:rPr lang="en-IN" dirty="0" err="1">
                <a:solidFill>
                  <a:schemeClr val="bg2"/>
                </a:solidFill>
                <a:latin typeface="Verdana" pitchFamily="34" charset="0"/>
              </a:rPr>
              <a:t>mes</a:t>
            </a:r>
            <a:r>
              <a:rPr lang="en-IN" dirty="0">
                <a:solidFill>
                  <a:schemeClr val="bg2"/>
                </a:solidFill>
                <a:latin typeface="Verdana" pitchFamily="34" charset="0"/>
              </a:rPr>
              <a:t> </a:t>
            </a:r>
            <a:r>
              <a:rPr lang="en-IN" dirty="0" err="1">
                <a:solidFill>
                  <a:schemeClr val="bg2"/>
                </a:solidFill>
                <a:latin typeface="Verdana" pitchFamily="34" charset="0"/>
              </a:rPr>
              <a:t>siguiente</a:t>
            </a:r>
            <a:r>
              <a:rPr lang="en-IN" dirty="0">
                <a:solidFill>
                  <a:schemeClr val="bg2"/>
                </a:solidFill>
                <a:latin typeface="Verdana" pitchFamily="34" charset="0"/>
              </a:rPr>
              <a:t>. </a:t>
            </a:r>
          </a:p>
          <a:p>
            <a:pPr>
              <a:defRPr/>
            </a:pPr>
            <a:endParaRPr lang="en-IN" dirty="0">
              <a:solidFill>
                <a:schemeClr val="accent3">
                  <a:lumMod val="50000"/>
                </a:schemeClr>
              </a:solidFill>
            </a:endParaRPr>
          </a:p>
        </p:txBody>
      </p:sp>
      <p:pic>
        <p:nvPicPr>
          <p:cNvPr id="58375" name="Content Placeholder 4" descr="bgb.jpg"/>
          <p:cNvPicPr>
            <a:picLocks noChangeAspect="1"/>
          </p:cNvPicPr>
          <p:nvPr/>
        </p:nvPicPr>
        <p:blipFill>
          <a:blip r:embed="rId3"/>
          <a:stretch>
            <a:fillRect/>
          </a:stretch>
        </p:blipFill>
        <p:spPr bwMode="auto">
          <a:xfrm>
            <a:off x="4626758" y="1592263"/>
            <a:ext cx="4265636" cy="4789487"/>
          </a:xfrm>
          <a:prstGeom prst="rect">
            <a:avLst/>
          </a:prstGeom>
          <a:noFill/>
          <a:ln w="9525">
            <a:solidFill>
              <a:schemeClr val="bg2"/>
            </a:solidFill>
            <a:miter lim="800000"/>
            <a:headEnd/>
            <a:tailEnd/>
          </a:ln>
        </p:spPr>
      </p:pic>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sz="half" idx="1"/>
          </p:nvPr>
        </p:nvSpPr>
        <p:spPr bwMode="auto">
          <a:xfrm>
            <a:off x="827088" y="2857500"/>
            <a:ext cx="7361237" cy="12192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130000"/>
              </a:lnSpc>
              <a:buFontTx/>
              <a:buNone/>
            </a:pPr>
            <a:r>
              <a:rPr lang="en-US" sz="1400" dirty="0" smtClean="0">
                <a:solidFill>
                  <a:schemeClr val="bg2"/>
                </a:solidFill>
                <a:latin typeface="Verdana" pitchFamily="34" charset="0"/>
              </a:rPr>
              <a:t>El mercado enérgico le permite a los Embajadores Reales tener su parte de Capital en las Ganancias Globules de la companies. El concept de </a:t>
            </a:r>
            <a:r>
              <a:rPr lang="en-US" sz="1400" dirty="0" err="1" smtClean="0">
                <a:solidFill>
                  <a:schemeClr val="bg2"/>
                </a:solidFill>
                <a:latin typeface="Verdana" pitchFamily="34" charset="0"/>
              </a:rPr>
              <a:t>mercado</a:t>
            </a:r>
            <a:r>
              <a:rPr lang="en-US" sz="1400" dirty="0" smtClean="0">
                <a:solidFill>
                  <a:schemeClr val="bg2"/>
                </a:solidFill>
                <a:latin typeface="Verdana" pitchFamily="34" charset="0"/>
              </a:rPr>
              <a:t> </a:t>
            </a:r>
            <a:r>
              <a:rPr lang="en-US" sz="1400" dirty="0" err="1" smtClean="0">
                <a:solidFill>
                  <a:schemeClr val="bg2"/>
                </a:solidFill>
                <a:latin typeface="Verdana" pitchFamily="34" charset="0"/>
              </a:rPr>
              <a:t>enérgico</a:t>
            </a:r>
            <a:r>
              <a:rPr lang="en-US" sz="1400" dirty="0" smtClean="0">
                <a:solidFill>
                  <a:schemeClr val="bg2"/>
                </a:solidFill>
                <a:latin typeface="Verdana" pitchFamily="34" charset="0"/>
              </a:rPr>
              <a:t> </a:t>
            </a:r>
            <a:r>
              <a:rPr lang="en-US" sz="1400" dirty="0" err="1" smtClean="0">
                <a:solidFill>
                  <a:schemeClr val="bg2"/>
                </a:solidFill>
                <a:latin typeface="Verdana" pitchFamily="34" charset="0"/>
              </a:rPr>
              <a:t>garantiza</a:t>
            </a:r>
            <a:r>
              <a:rPr lang="en-US" sz="1400" dirty="0" smtClean="0">
                <a:solidFill>
                  <a:schemeClr val="bg2"/>
                </a:solidFill>
                <a:latin typeface="Verdana" pitchFamily="34" charset="0"/>
              </a:rPr>
              <a:t> un </a:t>
            </a:r>
            <a:r>
              <a:rPr lang="en-US" sz="1400" dirty="0" err="1" smtClean="0">
                <a:solidFill>
                  <a:schemeClr val="bg2"/>
                </a:solidFill>
                <a:latin typeface="Verdana" pitchFamily="34" charset="0"/>
              </a:rPr>
              <a:t>flujo</a:t>
            </a:r>
            <a:r>
              <a:rPr lang="en-US" sz="1400" dirty="0" smtClean="0">
                <a:solidFill>
                  <a:schemeClr val="bg2"/>
                </a:solidFill>
                <a:latin typeface="Verdana" pitchFamily="34" charset="0"/>
              </a:rPr>
              <a:t> regular de </a:t>
            </a:r>
            <a:r>
              <a:rPr lang="en-US" sz="1400" dirty="0" err="1" smtClean="0">
                <a:solidFill>
                  <a:schemeClr val="bg2"/>
                </a:solidFill>
                <a:latin typeface="Verdana" pitchFamily="34" charset="0"/>
              </a:rPr>
              <a:t>ingresos</a:t>
            </a:r>
            <a:r>
              <a:rPr lang="en-US" sz="1400" dirty="0" smtClean="0">
                <a:solidFill>
                  <a:schemeClr val="bg2"/>
                </a:solidFill>
                <a:latin typeface="Verdana" pitchFamily="34" charset="0"/>
              </a:rPr>
              <a:t> </a:t>
            </a:r>
            <a:r>
              <a:rPr lang="en-US" sz="1400" dirty="0" err="1" smtClean="0">
                <a:solidFill>
                  <a:schemeClr val="bg2"/>
                </a:solidFill>
                <a:latin typeface="Verdana" pitchFamily="34" charset="0"/>
              </a:rPr>
              <a:t>apalancados</a:t>
            </a:r>
            <a:r>
              <a:rPr lang="en-US" sz="1400" dirty="0" smtClean="0">
                <a:solidFill>
                  <a:schemeClr val="bg2"/>
                </a:solidFill>
                <a:latin typeface="Verdana" pitchFamily="34" charset="0"/>
              </a:rPr>
              <a:t> </a:t>
            </a:r>
            <a:r>
              <a:rPr lang="en-US" sz="1400" dirty="0" err="1" smtClean="0">
                <a:solidFill>
                  <a:schemeClr val="bg2"/>
                </a:solidFill>
                <a:latin typeface="Verdana" pitchFamily="34" charset="0"/>
              </a:rPr>
              <a:t>dándole</a:t>
            </a:r>
            <a:r>
              <a:rPr lang="en-US" sz="1400" dirty="0" smtClean="0">
                <a:solidFill>
                  <a:schemeClr val="bg2"/>
                </a:solidFill>
                <a:latin typeface="Verdana" pitchFamily="34" charset="0"/>
              </a:rPr>
              <a:t> la </a:t>
            </a:r>
            <a:r>
              <a:rPr lang="en-US" sz="1400" dirty="0" err="1" smtClean="0">
                <a:solidFill>
                  <a:schemeClr val="bg2"/>
                </a:solidFill>
                <a:latin typeface="Verdana" pitchFamily="34" charset="0"/>
              </a:rPr>
              <a:t>oportunidad</a:t>
            </a:r>
            <a:r>
              <a:rPr lang="en-US" sz="1400" dirty="0" smtClean="0">
                <a:solidFill>
                  <a:schemeClr val="bg2"/>
                </a:solidFill>
                <a:latin typeface="Verdana" pitchFamily="34" charset="0"/>
              </a:rPr>
              <a:t> de tener </a:t>
            </a:r>
            <a:r>
              <a:rPr lang="en-US" sz="1400" dirty="0" err="1" smtClean="0">
                <a:solidFill>
                  <a:schemeClr val="bg2"/>
                </a:solidFill>
                <a:latin typeface="Verdana" pitchFamily="34" charset="0"/>
              </a:rPr>
              <a:t>una</a:t>
            </a:r>
            <a:r>
              <a:rPr lang="en-US" sz="1400" dirty="0" smtClean="0">
                <a:solidFill>
                  <a:schemeClr val="bg2"/>
                </a:solidFill>
                <a:latin typeface="Verdana" pitchFamily="34" charset="0"/>
              </a:rPr>
              <a:t> </a:t>
            </a:r>
            <a:r>
              <a:rPr lang="en-US" sz="1400" dirty="0" err="1" smtClean="0">
                <a:solidFill>
                  <a:schemeClr val="bg2"/>
                </a:solidFill>
                <a:latin typeface="Verdana" pitchFamily="34" charset="0"/>
              </a:rPr>
              <a:t>posición</a:t>
            </a:r>
            <a:r>
              <a:rPr lang="en-US" sz="1400" dirty="0" smtClean="0">
                <a:solidFill>
                  <a:schemeClr val="bg2"/>
                </a:solidFill>
                <a:latin typeface="Verdana" pitchFamily="34" charset="0"/>
              </a:rPr>
              <a:t> elemental en el </a:t>
            </a:r>
            <a:r>
              <a:rPr lang="en-US" sz="1400" dirty="0" err="1" smtClean="0">
                <a:solidFill>
                  <a:schemeClr val="bg2"/>
                </a:solidFill>
                <a:latin typeface="Verdana" pitchFamily="34" charset="0"/>
              </a:rPr>
              <a:t>Tablero</a:t>
            </a:r>
            <a:r>
              <a:rPr lang="en-US" sz="1400" dirty="0" smtClean="0">
                <a:solidFill>
                  <a:schemeClr val="bg2"/>
                </a:solidFill>
                <a:latin typeface="Verdana" pitchFamily="34" charset="0"/>
              </a:rPr>
              <a:t> de </a:t>
            </a:r>
            <a:r>
              <a:rPr lang="en-US" sz="1400" dirty="0" err="1" smtClean="0">
                <a:solidFill>
                  <a:schemeClr val="bg2"/>
                </a:solidFill>
                <a:latin typeface="Verdana" pitchFamily="34" charset="0"/>
              </a:rPr>
              <a:t>Asesoramiento</a:t>
            </a:r>
            <a:r>
              <a:rPr lang="en-US" sz="1400" dirty="0" smtClean="0">
                <a:solidFill>
                  <a:schemeClr val="bg2"/>
                </a:solidFill>
                <a:latin typeface="Verdana" pitchFamily="34" charset="0"/>
              </a:rPr>
              <a:t> de la </a:t>
            </a:r>
            <a:r>
              <a:rPr lang="en-US" sz="1400" dirty="0" err="1" smtClean="0">
                <a:solidFill>
                  <a:schemeClr val="bg2"/>
                </a:solidFill>
                <a:latin typeface="Verdana" pitchFamily="34" charset="0"/>
              </a:rPr>
              <a:t>Compañía</a:t>
            </a:r>
            <a:r>
              <a:rPr lang="en-US" sz="1400" dirty="0" smtClean="0">
                <a:solidFill>
                  <a:schemeClr val="bg2"/>
                </a:solidFill>
                <a:latin typeface="Verdana" pitchFamily="34" charset="0"/>
              </a:rPr>
              <a:t>.  </a:t>
            </a:r>
          </a:p>
        </p:txBody>
      </p:sp>
      <p:sp>
        <p:nvSpPr>
          <p:cNvPr id="59395" name="Text Box 13"/>
          <p:cNvSpPr txBox="1">
            <a:spLocks noChangeArrowheads="1"/>
          </p:cNvSpPr>
          <p:nvPr/>
        </p:nvSpPr>
        <p:spPr bwMode="auto">
          <a:xfrm>
            <a:off x="2781300" y="152400"/>
            <a:ext cx="381000" cy="823913"/>
          </a:xfrm>
          <a:prstGeom prst="rect">
            <a:avLst/>
          </a:prstGeom>
          <a:noFill/>
          <a:ln w="9525">
            <a:noFill/>
            <a:miter lim="800000"/>
            <a:headEnd/>
            <a:tailEnd/>
          </a:ln>
        </p:spPr>
        <p:txBody>
          <a:bodyPr anchor="ctr">
            <a:spAutoFit/>
          </a:bodyPr>
          <a:lstStyle/>
          <a:p>
            <a:pPr algn="ctr"/>
            <a:r>
              <a:rPr lang="en-US" sz="7200" baseline="-25000">
                <a:solidFill>
                  <a:schemeClr val="bg1"/>
                </a:solidFill>
                <a:latin typeface="Arial" pitchFamily="34" charset="0"/>
              </a:rPr>
              <a:t>3</a:t>
            </a:r>
          </a:p>
        </p:txBody>
      </p:sp>
      <p:pic>
        <p:nvPicPr>
          <p:cNvPr id="59396" name="Picture 21" descr="logo"/>
          <p:cNvPicPr>
            <a:picLocks noGrp="1" noChangeAspect="1" noChangeArrowheads="1"/>
          </p:cNvPicPr>
          <p:nvPr>
            <p:ph sz="half" idx="2"/>
          </p:nvPr>
        </p:nvPicPr>
        <p:blipFill>
          <a:blip r:embed="rId2"/>
          <a:srcRect/>
          <a:stretch>
            <a:fillRect/>
          </a:stretch>
        </p:blipFill>
        <p:spPr bwMode="auto">
          <a:xfrm>
            <a:off x="6553200" y="0"/>
            <a:ext cx="2595563" cy="777875"/>
          </a:xfrm>
          <a:noFill/>
          <a:ln>
            <a:miter lim="800000"/>
            <a:headEnd/>
            <a:tailEnd/>
          </a:ln>
        </p:spPr>
      </p:pic>
      <p:grpSp>
        <p:nvGrpSpPr>
          <p:cNvPr id="59397" name="Group 29"/>
          <p:cNvGrpSpPr>
            <a:grpSpLocks/>
          </p:cNvGrpSpPr>
          <p:nvPr/>
        </p:nvGrpSpPr>
        <p:grpSpPr bwMode="auto">
          <a:xfrm>
            <a:off x="2801938" y="985838"/>
            <a:ext cx="4362450" cy="1084262"/>
            <a:chOff x="1344" y="482"/>
            <a:chExt cx="2748" cy="683"/>
          </a:xfrm>
        </p:grpSpPr>
        <p:sp>
          <p:nvSpPr>
            <p:cNvPr id="59398" name="Rectangle 23"/>
            <p:cNvSpPr>
              <a:spLocks noChangeArrowheads="1"/>
            </p:cNvSpPr>
            <p:nvPr/>
          </p:nvSpPr>
          <p:spPr bwMode="auto">
            <a:xfrm>
              <a:off x="1950" y="777"/>
              <a:ext cx="2142" cy="330"/>
            </a:xfrm>
            <a:prstGeom prst="rect">
              <a:avLst/>
            </a:prstGeom>
            <a:noFill/>
            <a:ln w="9525">
              <a:noFill/>
              <a:miter lim="800000"/>
              <a:headEnd/>
              <a:tailEnd/>
            </a:ln>
          </p:spPr>
          <p:txBody>
            <a:bodyPr>
              <a:spAutoFit/>
            </a:bodyPr>
            <a:lstStyle/>
            <a:p>
              <a:r>
                <a:rPr lang="en-US" sz="2800" b="1">
                  <a:solidFill>
                    <a:srgbClr val="21428E"/>
                  </a:solidFill>
                  <a:latin typeface="Verdana" pitchFamily="34" charset="0"/>
                </a:rPr>
                <a:t>Grupo de poder</a:t>
              </a:r>
            </a:p>
          </p:txBody>
        </p:sp>
        <p:sp>
          <p:nvSpPr>
            <p:cNvPr id="59399" name="Oval 24"/>
            <p:cNvSpPr>
              <a:spLocks noChangeArrowheads="1"/>
            </p:cNvSpPr>
            <p:nvPr/>
          </p:nvSpPr>
          <p:spPr bwMode="auto">
            <a:xfrm>
              <a:off x="1680" y="550"/>
              <a:ext cx="240" cy="240"/>
            </a:xfrm>
            <a:prstGeom prst="ellipse">
              <a:avLst/>
            </a:prstGeom>
            <a:solidFill>
              <a:srgbClr val="2B85BB"/>
            </a:solidFill>
            <a:ln w="9525">
              <a:noFill/>
              <a:round/>
              <a:headEnd/>
              <a:tailEnd/>
            </a:ln>
          </p:spPr>
          <p:txBody>
            <a:bodyPr wrap="none" anchor="ctr"/>
            <a:lstStyle/>
            <a:p>
              <a:pPr algn="ctr"/>
              <a:endParaRPr lang="en-IN"/>
            </a:p>
          </p:txBody>
        </p:sp>
        <p:sp>
          <p:nvSpPr>
            <p:cNvPr id="59400" name="Oval 25"/>
            <p:cNvSpPr>
              <a:spLocks noChangeArrowheads="1"/>
            </p:cNvSpPr>
            <p:nvPr/>
          </p:nvSpPr>
          <p:spPr bwMode="auto">
            <a:xfrm>
              <a:off x="1344" y="637"/>
              <a:ext cx="480" cy="480"/>
            </a:xfrm>
            <a:prstGeom prst="ellipse">
              <a:avLst/>
            </a:prstGeom>
            <a:solidFill>
              <a:srgbClr val="2B85BB"/>
            </a:solidFill>
            <a:ln w="9525">
              <a:noFill/>
              <a:round/>
              <a:headEnd/>
              <a:tailEnd/>
            </a:ln>
          </p:spPr>
          <p:txBody>
            <a:bodyPr wrap="none" anchor="ctr"/>
            <a:lstStyle/>
            <a:p>
              <a:pPr algn="ctr"/>
              <a:endParaRPr lang="en-IN"/>
            </a:p>
          </p:txBody>
        </p:sp>
        <p:sp>
          <p:nvSpPr>
            <p:cNvPr id="59401" name="Text Box 26"/>
            <p:cNvSpPr txBox="1">
              <a:spLocks noChangeArrowheads="1"/>
            </p:cNvSpPr>
            <p:nvPr/>
          </p:nvSpPr>
          <p:spPr bwMode="auto">
            <a:xfrm>
              <a:off x="1392" y="482"/>
              <a:ext cx="384" cy="519"/>
            </a:xfrm>
            <a:prstGeom prst="rect">
              <a:avLst/>
            </a:prstGeom>
            <a:noFill/>
            <a:ln w="9525">
              <a:noFill/>
              <a:miter lim="800000"/>
              <a:headEnd/>
              <a:tailEnd/>
            </a:ln>
          </p:spPr>
          <p:txBody>
            <a:bodyPr anchor="ctr">
              <a:spAutoFit/>
            </a:bodyPr>
            <a:lstStyle/>
            <a:p>
              <a:pPr algn="ctr"/>
              <a:r>
                <a:rPr lang="en-US" sz="7200" baseline="-25000">
                  <a:solidFill>
                    <a:schemeClr val="bg1"/>
                  </a:solidFill>
                  <a:latin typeface="Arial" pitchFamily="34" charset="0"/>
                </a:rPr>
                <a:t>4</a:t>
              </a:r>
            </a:p>
          </p:txBody>
        </p:sp>
        <p:sp>
          <p:nvSpPr>
            <p:cNvPr id="59402" name="Oval 27"/>
            <p:cNvSpPr>
              <a:spLocks noChangeArrowheads="1"/>
            </p:cNvSpPr>
            <p:nvPr/>
          </p:nvSpPr>
          <p:spPr bwMode="auto">
            <a:xfrm>
              <a:off x="1632" y="1021"/>
              <a:ext cx="144" cy="144"/>
            </a:xfrm>
            <a:prstGeom prst="ellipse">
              <a:avLst/>
            </a:prstGeom>
            <a:solidFill>
              <a:srgbClr val="2B85BB"/>
            </a:solidFill>
            <a:ln w="9525">
              <a:noFill/>
              <a:round/>
              <a:headEnd/>
              <a:tailEnd/>
            </a:ln>
          </p:spPr>
          <p:txBody>
            <a:bodyPr wrap="none" anchor="ctr"/>
            <a:lstStyle/>
            <a:p>
              <a:pPr algn="ctr"/>
              <a:endParaRPr lang="en-IN"/>
            </a:p>
          </p:txBody>
        </p:sp>
      </p:gr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8" name="AutoShape 6"/>
          <p:cNvSpPr>
            <a:spLocks noChangeArrowheads="1"/>
          </p:cNvSpPr>
          <p:nvPr/>
        </p:nvSpPr>
        <p:spPr bwMode="auto">
          <a:xfrm>
            <a:off x="1828800" y="2178050"/>
            <a:ext cx="5638800" cy="914400"/>
          </a:xfrm>
          <a:prstGeom prst="roundRect">
            <a:avLst>
              <a:gd name="adj" fmla="val 16667"/>
            </a:avLst>
          </a:prstGeom>
          <a:solidFill>
            <a:schemeClr val="bg1"/>
          </a:solidFill>
          <a:ln w="28575">
            <a:solidFill>
              <a:srgbClr val="CB2F92"/>
            </a:solidFill>
            <a:round/>
            <a:headEnd/>
            <a:tailEnd/>
          </a:ln>
          <a:effectLst>
            <a:outerShdw dist="35921" dir="13500000" algn="ctr" rotWithShape="0">
              <a:schemeClr val="folHlink"/>
            </a:outerShdw>
          </a:effectLst>
        </p:spPr>
        <p:txBody>
          <a:bodyPr wrap="none" anchor="ctr"/>
          <a:lstStyle/>
          <a:p>
            <a:pPr algn="ctr">
              <a:defRPr/>
            </a:pPr>
            <a:endParaRPr lang="en-IN">
              <a:cs typeface="+mn-cs"/>
            </a:endParaRPr>
          </a:p>
        </p:txBody>
      </p:sp>
      <p:sp>
        <p:nvSpPr>
          <p:cNvPr id="69636" name="Rectangle 4"/>
          <p:cNvSpPr>
            <a:spLocks noChangeArrowheads="1"/>
          </p:cNvSpPr>
          <p:nvPr/>
        </p:nvSpPr>
        <p:spPr bwMode="auto">
          <a:xfrm>
            <a:off x="847725" y="3667125"/>
            <a:ext cx="7448550" cy="1492250"/>
          </a:xfrm>
          <a:prstGeom prst="rect">
            <a:avLst/>
          </a:prstGeom>
          <a:noFill/>
          <a:ln w="9525">
            <a:noFill/>
            <a:miter lim="800000"/>
            <a:headEnd/>
            <a:tailEnd/>
          </a:ln>
        </p:spPr>
        <p:txBody>
          <a:bodyPr anchor="ctr">
            <a:spAutoFit/>
          </a:bodyPr>
          <a:lstStyle/>
          <a:p>
            <a:pPr algn="ctr"/>
            <a:r>
              <a:rPr lang="en-US" sz="1500" dirty="0">
                <a:solidFill>
                  <a:schemeClr val="bg2"/>
                </a:solidFill>
                <a:latin typeface="Verdana" pitchFamily="34" charset="0"/>
              </a:rPr>
              <a:t>¿</a:t>
            </a:r>
            <a:r>
              <a:rPr lang="en-US" sz="1500" dirty="0" err="1">
                <a:solidFill>
                  <a:schemeClr val="bg2"/>
                </a:solidFill>
                <a:latin typeface="Verdana" pitchFamily="34" charset="0"/>
              </a:rPr>
              <a:t>Qué</a:t>
            </a:r>
            <a:r>
              <a:rPr lang="en-US" sz="1500" dirty="0">
                <a:solidFill>
                  <a:schemeClr val="bg2"/>
                </a:solidFill>
                <a:latin typeface="Verdana" pitchFamily="34" charset="0"/>
              </a:rPr>
              <a:t> </a:t>
            </a:r>
            <a:r>
              <a:rPr lang="en-US" sz="1500" dirty="0" err="1">
                <a:solidFill>
                  <a:schemeClr val="bg2"/>
                </a:solidFill>
                <a:latin typeface="Verdana" pitchFamily="34" charset="0"/>
              </a:rPr>
              <a:t>es</a:t>
            </a:r>
            <a:r>
              <a:rPr lang="en-US" sz="1500" dirty="0">
                <a:solidFill>
                  <a:schemeClr val="bg2"/>
                </a:solidFill>
                <a:latin typeface="Verdana" pitchFamily="34" charset="0"/>
              </a:rPr>
              <a:t> </a:t>
            </a:r>
            <a:r>
              <a:rPr lang="en-US" sz="1500" dirty="0" err="1">
                <a:solidFill>
                  <a:schemeClr val="bg2"/>
                </a:solidFill>
                <a:latin typeface="Verdana" pitchFamily="34" charset="0"/>
              </a:rPr>
              <a:t>exactamente</a:t>
            </a:r>
            <a:r>
              <a:rPr lang="en-US" sz="1500" dirty="0">
                <a:solidFill>
                  <a:schemeClr val="bg2"/>
                </a:solidFill>
                <a:latin typeface="Verdana" pitchFamily="34" charset="0"/>
              </a:rPr>
              <a:t> el </a:t>
            </a:r>
            <a:r>
              <a:rPr lang="en-US" sz="1500" dirty="0" err="1">
                <a:solidFill>
                  <a:schemeClr val="bg2"/>
                </a:solidFill>
                <a:latin typeface="Verdana" pitchFamily="34" charset="0"/>
              </a:rPr>
              <a:t>grupo</a:t>
            </a:r>
            <a:r>
              <a:rPr lang="en-US" sz="1500" dirty="0">
                <a:solidFill>
                  <a:schemeClr val="bg2"/>
                </a:solidFill>
                <a:latin typeface="Verdana" pitchFamily="34" charset="0"/>
              </a:rPr>
              <a:t> de </a:t>
            </a:r>
            <a:r>
              <a:rPr lang="en-US" sz="1500" dirty="0" err="1">
                <a:solidFill>
                  <a:schemeClr val="bg2"/>
                </a:solidFill>
                <a:latin typeface="Verdana" pitchFamily="34" charset="0"/>
              </a:rPr>
              <a:t>poder</a:t>
            </a:r>
            <a:r>
              <a:rPr lang="en-US" sz="1500" dirty="0">
                <a:solidFill>
                  <a:schemeClr val="bg2"/>
                </a:solidFill>
                <a:latin typeface="Verdana" pitchFamily="34" charset="0"/>
              </a:rPr>
              <a:t>?</a:t>
            </a:r>
          </a:p>
          <a:p>
            <a:pPr algn="ctr"/>
            <a:endParaRPr lang="en-US" sz="1500" dirty="0">
              <a:solidFill>
                <a:schemeClr val="bg2"/>
              </a:solidFill>
              <a:latin typeface="Verdana" pitchFamily="34" charset="0"/>
            </a:endParaRPr>
          </a:p>
          <a:p>
            <a:pPr algn="ctr"/>
            <a:r>
              <a:rPr lang="en-US" sz="1500" dirty="0">
                <a:solidFill>
                  <a:schemeClr val="bg2"/>
                </a:solidFill>
                <a:latin typeface="Verdana" pitchFamily="34" charset="0"/>
              </a:rPr>
              <a:t>TVI </a:t>
            </a:r>
            <a:r>
              <a:rPr lang="en-US" sz="1500" dirty="0" err="1">
                <a:solidFill>
                  <a:schemeClr val="bg2"/>
                </a:solidFill>
                <a:latin typeface="Verdana" pitchFamily="34" charset="0"/>
              </a:rPr>
              <a:t>consagra</a:t>
            </a:r>
            <a:r>
              <a:rPr lang="en-US" sz="1500" dirty="0">
                <a:solidFill>
                  <a:schemeClr val="bg2"/>
                </a:solidFill>
                <a:latin typeface="Verdana" pitchFamily="34" charset="0"/>
              </a:rPr>
              <a:t> el 2% de las Ganancias </a:t>
            </a:r>
            <a:r>
              <a:rPr lang="en-US" sz="1500" dirty="0" smtClean="0">
                <a:solidFill>
                  <a:schemeClr val="bg2"/>
                </a:solidFill>
                <a:latin typeface="Verdana" pitchFamily="34" charset="0"/>
              </a:rPr>
              <a:t>Globules </a:t>
            </a:r>
            <a:r>
              <a:rPr lang="en-US" sz="1500" dirty="0">
                <a:solidFill>
                  <a:schemeClr val="bg2"/>
                </a:solidFill>
                <a:latin typeface="Verdana" pitchFamily="34" charset="0"/>
              </a:rPr>
              <a:t>a su </a:t>
            </a:r>
            <a:r>
              <a:rPr lang="en-US" sz="1500" dirty="0" err="1">
                <a:solidFill>
                  <a:schemeClr val="bg2"/>
                </a:solidFill>
                <a:latin typeface="Verdana" pitchFamily="34" charset="0"/>
              </a:rPr>
              <a:t>mercado</a:t>
            </a:r>
            <a:r>
              <a:rPr lang="en-US" sz="1500" dirty="0">
                <a:solidFill>
                  <a:schemeClr val="bg2"/>
                </a:solidFill>
                <a:latin typeface="Verdana" pitchFamily="34" charset="0"/>
              </a:rPr>
              <a:t> de </a:t>
            </a:r>
          </a:p>
          <a:p>
            <a:pPr algn="ctr"/>
            <a:r>
              <a:rPr lang="en-US" sz="1500" dirty="0">
                <a:solidFill>
                  <a:schemeClr val="bg2"/>
                </a:solidFill>
                <a:latin typeface="Verdana" pitchFamily="34" charset="0"/>
              </a:rPr>
              <a:t>ganancias </a:t>
            </a:r>
            <a:r>
              <a:rPr lang="en-US" sz="1500" dirty="0" err="1">
                <a:solidFill>
                  <a:schemeClr val="bg2"/>
                </a:solidFill>
                <a:latin typeface="Verdana" pitchFamily="34" charset="0"/>
              </a:rPr>
              <a:t>compratidas</a:t>
            </a:r>
            <a:r>
              <a:rPr lang="en-US" sz="1500" dirty="0">
                <a:solidFill>
                  <a:schemeClr val="bg2"/>
                </a:solidFill>
                <a:latin typeface="Verdana" pitchFamily="34" charset="0"/>
              </a:rPr>
              <a:t> </a:t>
            </a:r>
            <a:r>
              <a:rPr lang="en-US" sz="1500" dirty="0" err="1">
                <a:solidFill>
                  <a:schemeClr val="bg2"/>
                </a:solidFill>
                <a:latin typeface="Verdana" pitchFamily="34" charset="0"/>
              </a:rPr>
              <a:t>que</a:t>
            </a:r>
            <a:r>
              <a:rPr lang="en-US" sz="1500" dirty="0">
                <a:solidFill>
                  <a:schemeClr val="bg2"/>
                </a:solidFill>
                <a:latin typeface="Verdana" pitchFamily="34" charset="0"/>
              </a:rPr>
              <a:t> se </a:t>
            </a:r>
            <a:r>
              <a:rPr lang="en-US" sz="1500" dirty="0" err="1">
                <a:solidFill>
                  <a:schemeClr val="bg2"/>
                </a:solidFill>
                <a:latin typeface="Verdana" pitchFamily="34" charset="0"/>
              </a:rPr>
              <a:t>distribuye</a:t>
            </a:r>
            <a:r>
              <a:rPr lang="en-US" sz="1500" dirty="0">
                <a:solidFill>
                  <a:schemeClr val="bg2"/>
                </a:solidFill>
                <a:latin typeface="Verdana" pitchFamily="34" charset="0"/>
              </a:rPr>
              <a:t> entre los </a:t>
            </a:r>
            <a:r>
              <a:rPr lang="en-US" sz="1500" dirty="0" err="1">
                <a:solidFill>
                  <a:schemeClr val="bg2"/>
                </a:solidFill>
                <a:latin typeface="Verdana" pitchFamily="34" charset="0"/>
              </a:rPr>
              <a:t>Embajadores</a:t>
            </a:r>
            <a:r>
              <a:rPr lang="en-US" sz="1500" dirty="0">
                <a:solidFill>
                  <a:schemeClr val="bg2"/>
                </a:solidFill>
                <a:latin typeface="Verdana" pitchFamily="34" charset="0"/>
              </a:rPr>
              <a:t> </a:t>
            </a:r>
            <a:r>
              <a:rPr lang="en-US" sz="1500" dirty="0" err="1">
                <a:solidFill>
                  <a:schemeClr val="bg2"/>
                </a:solidFill>
                <a:latin typeface="Verdana" pitchFamily="34" charset="0"/>
              </a:rPr>
              <a:t>Reales</a:t>
            </a:r>
            <a:r>
              <a:rPr lang="en-US" sz="1500" dirty="0">
                <a:solidFill>
                  <a:schemeClr val="bg2"/>
                </a:solidFill>
                <a:latin typeface="Verdana" pitchFamily="34" charset="0"/>
              </a:rPr>
              <a:t>.</a:t>
            </a:r>
          </a:p>
          <a:p>
            <a:pPr algn="ctr"/>
            <a:endParaRPr lang="en-US" sz="1500" dirty="0">
              <a:solidFill>
                <a:schemeClr val="bg2"/>
              </a:solidFill>
              <a:latin typeface="Verdana" pitchFamily="34" charset="0"/>
            </a:endParaRPr>
          </a:p>
          <a:p>
            <a:pPr algn="ctr"/>
            <a:r>
              <a:rPr lang="en-US" sz="1600" b="1" dirty="0" err="1">
                <a:solidFill>
                  <a:srgbClr val="2C85E6"/>
                </a:solidFill>
                <a:latin typeface="Verdana" pitchFamily="34" charset="0"/>
              </a:rPr>
              <a:t>Manténgase</a:t>
            </a:r>
            <a:r>
              <a:rPr lang="en-US" sz="1600" b="1" dirty="0">
                <a:solidFill>
                  <a:srgbClr val="2C85E6"/>
                </a:solidFill>
                <a:latin typeface="Verdana" pitchFamily="34" charset="0"/>
              </a:rPr>
              <a:t> </a:t>
            </a:r>
            <a:r>
              <a:rPr lang="en-US" sz="1600" b="1" dirty="0" err="1">
                <a:solidFill>
                  <a:srgbClr val="2C85E6"/>
                </a:solidFill>
                <a:latin typeface="Verdana" pitchFamily="34" charset="0"/>
              </a:rPr>
              <a:t>enfocado</a:t>
            </a:r>
            <a:r>
              <a:rPr lang="en-US" sz="1600" b="1" dirty="0">
                <a:solidFill>
                  <a:srgbClr val="2C85E6"/>
                </a:solidFill>
                <a:latin typeface="Verdana" pitchFamily="34" charset="0"/>
              </a:rPr>
              <a:t>. </a:t>
            </a:r>
            <a:r>
              <a:rPr lang="en-US" sz="1600" b="1" dirty="0" err="1">
                <a:solidFill>
                  <a:srgbClr val="2C85E6"/>
                </a:solidFill>
                <a:latin typeface="Verdana" pitchFamily="34" charset="0"/>
              </a:rPr>
              <a:t>Coseche</a:t>
            </a:r>
            <a:r>
              <a:rPr lang="en-US" sz="1600" b="1" dirty="0">
                <a:solidFill>
                  <a:srgbClr val="2C85E6"/>
                </a:solidFill>
                <a:latin typeface="Verdana" pitchFamily="34" charset="0"/>
              </a:rPr>
              <a:t> </a:t>
            </a:r>
            <a:r>
              <a:rPr lang="en-US" sz="1600" b="1" dirty="0" err="1">
                <a:solidFill>
                  <a:srgbClr val="2C85E6"/>
                </a:solidFill>
                <a:latin typeface="Verdana" pitchFamily="34" charset="0"/>
              </a:rPr>
              <a:t>más</a:t>
            </a:r>
            <a:r>
              <a:rPr lang="en-US" sz="1600" b="1" dirty="0">
                <a:solidFill>
                  <a:srgbClr val="2C85E6"/>
                </a:solidFill>
                <a:latin typeface="Verdana" pitchFamily="34" charset="0"/>
              </a:rPr>
              <a:t>…</a:t>
            </a:r>
          </a:p>
        </p:txBody>
      </p:sp>
      <p:pic>
        <p:nvPicPr>
          <p:cNvPr id="60420" name="Picture 16" descr="logo"/>
          <p:cNvPicPr>
            <a:picLocks noGrp="1" noChangeAspect="1" noChangeArrowheads="1"/>
          </p:cNvPicPr>
          <p:nvPr>
            <p:ph sz="half" idx="1"/>
          </p:nvPr>
        </p:nvPicPr>
        <p:blipFill>
          <a:blip r:embed="rId2"/>
          <a:srcRect/>
          <a:stretch>
            <a:fillRect/>
          </a:stretch>
        </p:blipFill>
        <p:spPr bwMode="auto">
          <a:xfrm>
            <a:off x="6551613" y="0"/>
            <a:ext cx="2592387" cy="777875"/>
          </a:xfrm>
          <a:noFill/>
          <a:ln>
            <a:miter lim="800000"/>
            <a:headEnd/>
            <a:tailEnd/>
          </a:ln>
        </p:spPr>
      </p:pic>
      <p:pic>
        <p:nvPicPr>
          <p:cNvPr id="69639" name="Picture 18" descr="logo"/>
          <p:cNvPicPr>
            <a:picLocks noGrp="1" noChangeAspect="1" noChangeArrowheads="1"/>
          </p:cNvPicPr>
          <p:nvPr>
            <p:ph sz="half" idx="2"/>
          </p:nvPr>
        </p:nvPicPr>
        <p:blipFill>
          <a:blip r:embed="rId2"/>
          <a:srcRect/>
          <a:stretch>
            <a:fillRect/>
          </a:stretch>
        </p:blipFill>
        <p:spPr bwMode="auto">
          <a:xfrm>
            <a:off x="2016125" y="2189163"/>
            <a:ext cx="2711450" cy="812800"/>
          </a:xfrm>
          <a:noFill/>
          <a:ln>
            <a:miter lim="800000"/>
            <a:headEnd/>
            <a:tailEnd/>
          </a:ln>
        </p:spPr>
      </p:pic>
      <p:sp>
        <p:nvSpPr>
          <p:cNvPr id="8" name="Rectangle 2"/>
          <p:cNvSpPr>
            <a:spLocks noChangeArrowheads="1"/>
          </p:cNvSpPr>
          <p:nvPr/>
        </p:nvSpPr>
        <p:spPr bwMode="auto">
          <a:xfrm>
            <a:off x="4608513" y="2406650"/>
            <a:ext cx="3030537" cy="461963"/>
          </a:xfrm>
          <a:prstGeom prst="rect">
            <a:avLst/>
          </a:prstGeom>
          <a:noFill/>
          <a:ln w="9525">
            <a:noFill/>
            <a:miter lim="800000"/>
            <a:headEnd/>
            <a:tailEnd/>
          </a:ln>
        </p:spPr>
        <p:txBody>
          <a:bodyPr anchor="ctr">
            <a:spAutoFit/>
          </a:bodyPr>
          <a:lstStyle/>
          <a:p>
            <a:r>
              <a:rPr lang="en-US" sz="2400" b="1">
                <a:solidFill>
                  <a:srgbClr val="CC2C8F"/>
                </a:solidFill>
                <a:latin typeface="Verdana" pitchFamily="34" charset="0"/>
              </a:rPr>
              <a:t>Grupo de poder</a:t>
            </a:r>
          </a:p>
        </p:txBody>
      </p:sp>
      <p:sp>
        <p:nvSpPr>
          <p:cNvPr id="9" name="Rectangle 5"/>
          <p:cNvSpPr>
            <a:spLocks noChangeArrowheads="1"/>
          </p:cNvSpPr>
          <p:nvPr/>
        </p:nvSpPr>
        <p:spPr bwMode="auto">
          <a:xfrm>
            <a:off x="0" y="1125538"/>
            <a:ext cx="9144000" cy="519112"/>
          </a:xfrm>
          <a:prstGeom prst="rect">
            <a:avLst/>
          </a:prstGeom>
          <a:noFill/>
          <a:ln w="9525">
            <a:noFill/>
            <a:miter lim="800000"/>
            <a:headEnd/>
            <a:tailEnd/>
          </a:ln>
        </p:spPr>
        <p:txBody>
          <a:bodyPr anchor="ctr">
            <a:spAutoFit/>
          </a:bodyPr>
          <a:lstStyle/>
          <a:p>
            <a:pPr algn="ctr" eaLnBrk="0" hangingPunct="0"/>
            <a:r>
              <a:rPr lang="en-US" sz="2800" b="1" dirty="0" err="1">
                <a:solidFill>
                  <a:srgbClr val="21428E"/>
                </a:solidFill>
                <a:latin typeface="Verdana" pitchFamily="34" charset="0"/>
              </a:rPr>
              <a:t>Consiga</a:t>
            </a:r>
            <a:r>
              <a:rPr lang="en-US" sz="2800" b="1" dirty="0">
                <a:solidFill>
                  <a:srgbClr val="21428E"/>
                </a:solidFill>
                <a:latin typeface="Verdana" pitchFamily="34" charset="0"/>
              </a:rPr>
              <a:t> su </a:t>
            </a:r>
            <a:r>
              <a:rPr lang="en-US" sz="2800" b="1" dirty="0" err="1">
                <a:solidFill>
                  <a:srgbClr val="21428E"/>
                </a:solidFill>
                <a:latin typeface="Verdana" pitchFamily="34" charset="0"/>
              </a:rPr>
              <a:t>porción</a:t>
            </a:r>
            <a:r>
              <a:rPr lang="en-US" sz="2800" b="1" dirty="0">
                <a:solidFill>
                  <a:srgbClr val="21428E"/>
                </a:solidFill>
                <a:latin typeface="Verdana" pitchFamily="34" charset="0"/>
              </a:rPr>
              <a:t> de </a:t>
            </a:r>
            <a:r>
              <a:rPr lang="en-US" sz="2800" b="1" dirty="0" err="1">
                <a:solidFill>
                  <a:srgbClr val="21428E"/>
                </a:solidFill>
                <a:latin typeface="Verdana" pitchFamily="34" charset="0"/>
              </a:rPr>
              <a:t>participación</a:t>
            </a:r>
            <a:r>
              <a:rPr lang="en-US" sz="2800" b="1" dirty="0">
                <a:solidFill>
                  <a:srgbClr val="21428E"/>
                </a:solidFill>
                <a:latin typeface="Verdana" pitchFamily="34" charset="0"/>
              </a:rPr>
              <a:t> con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2518"/>
                                        </p:tgtEl>
                                        <p:attrNameLst>
                                          <p:attrName>style.visibility</p:attrName>
                                        </p:attrNameLst>
                                      </p:cBhvr>
                                      <p:to>
                                        <p:strVal val="visible"/>
                                      </p:to>
                                    </p:set>
                                    <p:animEffect transition="in" filter="fade">
                                      <p:cBhvr>
                                        <p:cTn id="7" dur="500"/>
                                        <p:tgtEl>
                                          <p:spTgt spid="192518"/>
                                        </p:tgtEl>
                                      </p:cBhvr>
                                    </p:animEffect>
                                  </p:childTnLst>
                                </p:cTn>
                              </p:par>
                              <p:par>
                                <p:cTn id="8" presetID="10" presetClass="entr" presetSubtype="0" fill="hold" nodeType="withEffect">
                                  <p:stCondLst>
                                    <p:cond delay="0"/>
                                  </p:stCondLst>
                                  <p:childTnLst>
                                    <p:set>
                                      <p:cBhvr>
                                        <p:cTn id="9" dur="1" fill="hold">
                                          <p:stCondLst>
                                            <p:cond delay="0"/>
                                          </p:stCondLst>
                                        </p:cTn>
                                        <p:tgtEl>
                                          <p:spTgt spid="69639"/>
                                        </p:tgtEl>
                                        <p:attrNameLst>
                                          <p:attrName>style.visibility</p:attrName>
                                        </p:attrNameLst>
                                      </p:cBhvr>
                                      <p:to>
                                        <p:strVal val="visible"/>
                                      </p:to>
                                    </p:set>
                                    <p:animEffect transition="in" filter="fade">
                                      <p:cBhvr>
                                        <p:cTn id="10" dur="500"/>
                                        <p:tgtEl>
                                          <p:spTgt spid="6963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9636"/>
                                        </p:tgtEl>
                                        <p:attrNameLst>
                                          <p:attrName>style.visibility</p:attrName>
                                        </p:attrNameLst>
                                      </p:cBhvr>
                                      <p:to>
                                        <p:strVal val="visible"/>
                                      </p:to>
                                    </p:set>
                                    <p:animEffect transition="in" filter="fade">
                                      <p:cBhvr>
                                        <p:cTn id="14" dur="500"/>
                                        <p:tgtEl>
                                          <p:spTgt spid="69636"/>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8" grpId="0" animBg="1"/>
      <p:bldP spid="69636"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6532563"/>
            <a:ext cx="9144000" cy="325437"/>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a:lstStyle/>
          <a:p>
            <a:pPr algn="ctr">
              <a:defRPr/>
            </a:pPr>
            <a:endParaRPr lang="en-US"/>
          </a:p>
        </p:txBody>
      </p:sp>
      <p:pic>
        <p:nvPicPr>
          <p:cNvPr id="3" name="Picture 45" descr="top-bar"/>
          <p:cNvPicPr>
            <a:picLocks noChangeAspect="1" noChangeArrowheads="1"/>
          </p:cNvPicPr>
          <p:nvPr/>
        </p:nvPicPr>
        <p:blipFill>
          <a:blip r:embed="rId2"/>
          <a:srcRect/>
          <a:stretch>
            <a:fillRect/>
          </a:stretch>
        </p:blipFill>
        <p:spPr bwMode="auto">
          <a:xfrm>
            <a:off x="0" y="0"/>
            <a:ext cx="9144000" cy="635000"/>
          </a:xfrm>
          <a:prstGeom prst="rect">
            <a:avLst/>
          </a:prstGeom>
          <a:noFill/>
          <a:ln w="9525">
            <a:noFill/>
            <a:miter lim="800000"/>
            <a:headEnd/>
            <a:tailEnd/>
          </a:ln>
        </p:spPr>
      </p:pic>
      <p:sp>
        <p:nvSpPr>
          <p:cNvPr id="4" name="TextBox 13"/>
          <p:cNvSpPr txBox="1">
            <a:spLocks noChangeArrowheads="1"/>
          </p:cNvSpPr>
          <p:nvPr/>
        </p:nvSpPr>
        <p:spPr bwMode="auto">
          <a:xfrm>
            <a:off x="300038" y="142875"/>
            <a:ext cx="3728906" cy="400110"/>
          </a:xfrm>
          <a:prstGeom prst="rect">
            <a:avLst/>
          </a:prstGeom>
          <a:noFill/>
          <a:ln w="9525">
            <a:noFill/>
            <a:miter lim="800000"/>
            <a:headEnd/>
            <a:tailEnd/>
          </a:ln>
        </p:spPr>
        <p:txBody>
          <a:bodyPr wrap="none">
            <a:spAutoFit/>
          </a:bodyPr>
          <a:lstStyle/>
          <a:p>
            <a:r>
              <a:rPr lang="en-IN" sz="2000" b="1" dirty="0" err="1" smtClean="0">
                <a:solidFill>
                  <a:schemeClr val="bg1"/>
                </a:solidFill>
                <a:latin typeface="Verdana" pitchFamily="34" charset="0"/>
              </a:rPr>
              <a:t>Información</a:t>
            </a:r>
            <a:r>
              <a:rPr lang="en-IN" sz="2000" b="1" dirty="0" smtClean="0">
                <a:solidFill>
                  <a:schemeClr val="bg1"/>
                </a:solidFill>
                <a:latin typeface="Verdana" pitchFamily="34" charset="0"/>
              </a:rPr>
              <a:t> de </a:t>
            </a:r>
            <a:r>
              <a:rPr lang="en-IN" sz="2000" b="1" dirty="0" err="1" smtClean="0">
                <a:solidFill>
                  <a:schemeClr val="bg1"/>
                </a:solidFill>
                <a:latin typeface="Verdana" pitchFamily="34" charset="0"/>
              </a:rPr>
              <a:t>contacto</a:t>
            </a:r>
            <a:endParaRPr lang="en-IN" sz="2000" dirty="0">
              <a:solidFill>
                <a:schemeClr val="bg1"/>
              </a:solidFill>
            </a:endParaRPr>
          </a:p>
        </p:txBody>
      </p:sp>
      <p:sp>
        <p:nvSpPr>
          <p:cNvPr id="5" name="Rectangle 25"/>
          <p:cNvSpPr>
            <a:spLocks noChangeArrowheads="1"/>
          </p:cNvSpPr>
          <p:nvPr/>
        </p:nvSpPr>
        <p:spPr bwMode="auto">
          <a:xfrm>
            <a:off x="884293" y="6532605"/>
            <a:ext cx="7740650" cy="304314"/>
          </a:xfrm>
          <a:prstGeom prst="rect">
            <a:avLst/>
          </a:prstGeom>
          <a:noFill/>
          <a:ln w="9525">
            <a:noFill/>
            <a:miter lim="800000"/>
            <a:headEnd/>
            <a:tailEnd/>
          </a:ln>
        </p:spPr>
        <p:txBody>
          <a:bodyPr anchor="ctr">
            <a:spAutoFit/>
          </a:bodyPr>
          <a:lstStyle/>
          <a:p>
            <a:pPr>
              <a:lnSpc>
                <a:spcPct val="130000"/>
              </a:lnSpc>
            </a:pPr>
            <a:r>
              <a:rPr lang="en-IN" sz="1200" b="1" dirty="0" err="1" smtClean="0">
                <a:solidFill>
                  <a:schemeClr val="bg1"/>
                </a:solidFill>
                <a:latin typeface="Verdana" pitchFamily="34" charset="0"/>
              </a:rPr>
              <a:t>Próximas</a:t>
            </a:r>
            <a:r>
              <a:rPr lang="en-IN" sz="1200" b="1" dirty="0" smtClean="0">
                <a:solidFill>
                  <a:schemeClr val="bg1"/>
                </a:solidFill>
                <a:latin typeface="Verdana" pitchFamily="34" charset="0"/>
              </a:rPr>
              <a:t> </a:t>
            </a:r>
            <a:r>
              <a:rPr lang="en-IN" sz="1200" b="1" dirty="0" err="1" smtClean="0">
                <a:solidFill>
                  <a:schemeClr val="bg1"/>
                </a:solidFill>
                <a:latin typeface="Verdana" pitchFamily="34" charset="0"/>
              </a:rPr>
              <a:t>oficinas</a:t>
            </a:r>
            <a:r>
              <a:rPr lang="en-IN" sz="1200" b="1" dirty="0" smtClean="0">
                <a:solidFill>
                  <a:schemeClr val="bg1"/>
                </a:solidFill>
                <a:latin typeface="Verdana" pitchFamily="34" charset="0"/>
              </a:rPr>
              <a:t> en :</a:t>
            </a:r>
            <a:r>
              <a:rPr lang="en-US" sz="1200" dirty="0" smtClean="0">
                <a:solidFill>
                  <a:schemeClr val="bg1"/>
                </a:solidFill>
                <a:latin typeface="Verdana" pitchFamily="34" charset="0"/>
              </a:rPr>
              <a:t> Filipinas, Bangladesh, </a:t>
            </a:r>
            <a:r>
              <a:rPr lang="en-US" sz="1200" dirty="0" err="1" smtClean="0">
                <a:solidFill>
                  <a:schemeClr val="bg1"/>
                </a:solidFill>
                <a:latin typeface="Verdana" pitchFamily="34" charset="0"/>
              </a:rPr>
              <a:t>Kazajstán</a:t>
            </a:r>
            <a:r>
              <a:rPr lang="en-US" sz="1200" dirty="0" smtClean="0">
                <a:solidFill>
                  <a:schemeClr val="bg1"/>
                </a:solidFill>
                <a:latin typeface="Verdana" pitchFamily="34" charset="0"/>
              </a:rPr>
              <a:t>, </a:t>
            </a:r>
            <a:r>
              <a:rPr lang="en-US" sz="1200" dirty="0" err="1" smtClean="0">
                <a:solidFill>
                  <a:schemeClr val="bg1"/>
                </a:solidFill>
                <a:latin typeface="Verdana" pitchFamily="34" charset="0"/>
              </a:rPr>
              <a:t>Corea</a:t>
            </a:r>
            <a:r>
              <a:rPr lang="en-US" sz="1200" dirty="0" smtClean="0">
                <a:solidFill>
                  <a:schemeClr val="bg1"/>
                </a:solidFill>
                <a:latin typeface="Verdana" pitchFamily="34" charset="0"/>
              </a:rPr>
              <a:t> del Sur, </a:t>
            </a:r>
            <a:r>
              <a:rPr lang="en-US" sz="1200" dirty="0" err="1" smtClean="0">
                <a:solidFill>
                  <a:schemeClr val="bg1"/>
                </a:solidFill>
                <a:latin typeface="Verdana" pitchFamily="34" charset="0"/>
              </a:rPr>
              <a:t>Sudáfrica</a:t>
            </a:r>
            <a:endParaRPr lang="en-IN" sz="1200" b="1" dirty="0">
              <a:solidFill>
                <a:schemeClr val="bg1"/>
              </a:solidFill>
              <a:latin typeface="Verdana" pitchFamily="34" charset="0"/>
            </a:endParaRPr>
          </a:p>
        </p:txBody>
      </p:sp>
      <p:sp>
        <p:nvSpPr>
          <p:cNvPr id="6" name="TextBox 5"/>
          <p:cNvSpPr txBox="1">
            <a:spLocks noChangeArrowheads="1"/>
          </p:cNvSpPr>
          <p:nvPr/>
        </p:nvSpPr>
        <p:spPr bwMode="auto">
          <a:xfrm>
            <a:off x="5484813" y="690563"/>
            <a:ext cx="2994025" cy="2154436"/>
          </a:xfrm>
          <a:prstGeom prst="rect">
            <a:avLst/>
          </a:prstGeom>
          <a:noFill/>
          <a:ln w="9525">
            <a:noFill/>
            <a:miter lim="800000"/>
            <a:headEnd/>
            <a:tailEnd/>
          </a:ln>
        </p:spPr>
        <p:txBody>
          <a:bodyPr>
            <a:spAutoFit/>
          </a:bodyPr>
          <a:lstStyle/>
          <a:p>
            <a:endParaRPr lang="en-US" altLang="ja-JP" sz="1200" dirty="0" smtClean="0">
              <a:latin typeface="Verdana" pitchFamily="34" charset="0"/>
              <a:ea typeface="Verdana" pitchFamily="34" charset="0"/>
              <a:cs typeface="Verdana" pitchFamily="34" charset="0"/>
            </a:endParaRPr>
          </a:p>
          <a:p>
            <a:r>
              <a:rPr lang="es-ES" sz="1200" b="1" dirty="0">
                <a:latin typeface="Verdana" pitchFamily="34" charset="0"/>
                <a:ea typeface="Verdana" pitchFamily="34" charset="0"/>
                <a:cs typeface="Verdana" pitchFamily="34" charset="0"/>
              </a:rPr>
              <a:t>Filipinas</a:t>
            </a:r>
            <a:r>
              <a:rPr lang="es-ES" sz="1200" dirty="0">
                <a:latin typeface="Verdana" pitchFamily="34" charset="0"/>
                <a:ea typeface="Verdana" pitchFamily="34" charset="0"/>
                <a:cs typeface="Verdana" pitchFamily="34" charset="0"/>
              </a:rPr>
              <a:t/>
            </a:r>
            <a:br>
              <a:rPr lang="es-ES" sz="1200" dirty="0">
                <a:latin typeface="Verdana" pitchFamily="34" charset="0"/>
                <a:ea typeface="Verdana" pitchFamily="34" charset="0"/>
                <a:cs typeface="Verdana" pitchFamily="34" charset="0"/>
              </a:rPr>
            </a:br>
            <a:r>
              <a:rPr lang="es-ES" sz="1200" dirty="0">
                <a:latin typeface="Verdana" pitchFamily="34" charset="0"/>
                <a:ea typeface="Verdana" pitchFamily="34" charset="0"/>
                <a:cs typeface="Verdana" pitchFamily="34" charset="0"/>
              </a:rPr>
              <a:t>Unidad 704, el Centro </a:t>
            </a:r>
            <a:r>
              <a:rPr lang="es-ES" sz="1200" dirty="0" err="1">
                <a:latin typeface="Verdana" pitchFamily="34" charset="0"/>
                <a:ea typeface="Verdana" pitchFamily="34" charset="0"/>
                <a:cs typeface="Verdana" pitchFamily="34" charset="0"/>
              </a:rPr>
              <a:t>Pearlbank</a:t>
            </a:r>
            <a:r>
              <a:rPr lang="es-ES" sz="1200" dirty="0">
                <a:latin typeface="Verdana" pitchFamily="34" charset="0"/>
                <a:ea typeface="Verdana" pitchFamily="34" charset="0"/>
                <a:cs typeface="Verdana" pitchFamily="34" charset="0"/>
              </a:rPr>
              <a:t>,</a:t>
            </a:r>
            <a:br>
              <a:rPr lang="es-ES" sz="1200" dirty="0">
                <a:latin typeface="Verdana" pitchFamily="34" charset="0"/>
                <a:ea typeface="Verdana" pitchFamily="34" charset="0"/>
                <a:cs typeface="Verdana" pitchFamily="34" charset="0"/>
              </a:rPr>
            </a:br>
            <a:r>
              <a:rPr lang="es-ES" sz="1200" dirty="0">
                <a:latin typeface="Verdana" pitchFamily="34" charset="0"/>
                <a:ea typeface="Verdana" pitchFamily="34" charset="0"/>
                <a:cs typeface="Verdana" pitchFamily="34" charset="0"/>
              </a:rPr>
              <a:t>  # 146 San Valero Salcedo aldea </a:t>
            </a:r>
            <a:r>
              <a:rPr lang="es-ES" sz="1200" dirty="0" err="1">
                <a:latin typeface="Verdana" pitchFamily="34" charset="0"/>
                <a:ea typeface="Verdana" pitchFamily="34" charset="0"/>
                <a:cs typeface="Verdana" pitchFamily="34" charset="0"/>
              </a:rPr>
              <a:t>Makati</a:t>
            </a:r>
            <a:r>
              <a:rPr lang="es-ES" sz="1200" dirty="0">
                <a:latin typeface="Verdana" pitchFamily="34" charset="0"/>
                <a:ea typeface="Verdana" pitchFamily="34" charset="0"/>
                <a:cs typeface="Verdana" pitchFamily="34" charset="0"/>
              </a:rPr>
              <a:t> City</a:t>
            </a:r>
            <a:br>
              <a:rPr lang="es-ES" sz="1200" dirty="0">
                <a:latin typeface="Verdana" pitchFamily="34" charset="0"/>
                <a:ea typeface="Verdana" pitchFamily="34" charset="0"/>
                <a:cs typeface="Verdana" pitchFamily="34" charset="0"/>
              </a:rPr>
            </a:br>
            <a:r>
              <a:rPr lang="es-ES" sz="1200" dirty="0">
                <a:latin typeface="Verdana" pitchFamily="34" charset="0"/>
                <a:ea typeface="Verdana" pitchFamily="34" charset="0"/>
                <a:cs typeface="Verdana" pitchFamily="34" charset="0"/>
              </a:rPr>
              <a:t>Filipinas: Código postal: 1227</a:t>
            </a:r>
            <a:br>
              <a:rPr lang="es-ES" sz="1200" dirty="0">
                <a:latin typeface="Verdana" pitchFamily="34" charset="0"/>
                <a:ea typeface="Verdana" pitchFamily="34" charset="0"/>
                <a:cs typeface="Verdana" pitchFamily="34" charset="0"/>
              </a:rPr>
            </a:br>
            <a:r>
              <a:rPr lang="es-ES" sz="1200" dirty="0">
                <a:latin typeface="Verdana" pitchFamily="34" charset="0"/>
                <a:ea typeface="Verdana" pitchFamily="34" charset="0"/>
                <a:cs typeface="Verdana" pitchFamily="34" charset="0"/>
              </a:rPr>
              <a:t/>
            </a:r>
            <a:br>
              <a:rPr lang="es-ES" sz="1200" dirty="0">
                <a:latin typeface="Verdana" pitchFamily="34" charset="0"/>
                <a:ea typeface="Verdana" pitchFamily="34" charset="0"/>
                <a:cs typeface="Verdana" pitchFamily="34" charset="0"/>
              </a:rPr>
            </a:br>
            <a:r>
              <a:rPr lang="es-ES" sz="1200" dirty="0">
                <a:latin typeface="Verdana" pitchFamily="34" charset="0"/>
                <a:ea typeface="Verdana" pitchFamily="34" charset="0"/>
                <a:cs typeface="Verdana" pitchFamily="34" charset="0"/>
              </a:rPr>
              <a:t>Teléfono: +63 2 327 1884</a:t>
            </a:r>
            <a:br>
              <a:rPr lang="es-ES" sz="1200" dirty="0">
                <a:latin typeface="Verdana" pitchFamily="34" charset="0"/>
                <a:ea typeface="Verdana" pitchFamily="34" charset="0"/>
                <a:cs typeface="Verdana" pitchFamily="34" charset="0"/>
              </a:rPr>
            </a:br>
            <a:r>
              <a:rPr lang="es-ES" sz="1200" dirty="0" err="1">
                <a:latin typeface="Verdana" pitchFamily="34" charset="0"/>
                <a:ea typeface="Verdana" pitchFamily="34" charset="0"/>
                <a:cs typeface="Verdana" pitchFamily="34" charset="0"/>
              </a:rPr>
              <a:t>Fascimile</a:t>
            </a:r>
            <a:r>
              <a:rPr lang="es-ES" sz="1200" dirty="0">
                <a:latin typeface="Verdana" pitchFamily="34" charset="0"/>
                <a:ea typeface="Verdana" pitchFamily="34" charset="0"/>
                <a:cs typeface="Verdana" pitchFamily="34" charset="0"/>
              </a:rPr>
              <a:t>: +63 2 310 7884</a:t>
            </a:r>
          </a:p>
          <a:p>
            <a:r>
              <a:rPr lang="es-ES" sz="1200" dirty="0" smtClean="0">
                <a:latin typeface="Verdana" pitchFamily="34" charset="0"/>
                <a:ea typeface="Verdana" pitchFamily="34" charset="0"/>
                <a:cs typeface="Verdana" pitchFamily="34" charset="0"/>
              </a:rPr>
              <a:t/>
            </a:r>
            <a:br>
              <a:rPr lang="es-ES" sz="1200" dirty="0" smtClean="0">
                <a:latin typeface="Verdana" pitchFamily="34" charset="0"/>
                <a:ea typeface="Verdana" pitchFamily="34" charset="0"/>
                <a:cs typeface="Verdana" pitchFamily="34" charset="0"/>
              </a:rPr>
            </a:br>
            <a:endParaRPr lang="en-US" altLang="ja-JP" sz="1200" dirty="0" smtClean="0">
              <a:latin typeface="Verdana" pitchFamily="34" charset="0"/>
              <a:ea typeface="Verdana" pitchFamily="34" charset="0"/>
              <a:cs typeface="Verdana" pitchFamily="34" charset="0"/>
            </a:endParaRPr>
          </a:p>
        </p:txBody>
      </p:sp>
      <p:sp>
        <p:nvSpPr>
          <p:cNvPr id="7" name="TextBox 5"/>
          <p:cNvSpPr txBox="1">
            <a:spLocks noChangeArrowheads="1"/>
          </p:cNvSpPr>
          <p:nvPr/>
        </p:nvSpPr>
        <p:spPr bwMode="auto">
          <a:xfrm>
            <a:off x="1431925" y="916304"/>
            <a:ext cx="2921000" cy="1569660"/>
          </a:xfrm>
          <a:prstGeom prst="rect">
            <a:avLst/>
          </a:prstGeom>
          <a:noFill/>
          <a:ln w="9525">
            <a:noFill/>
            <a:miter lim="800000"/>
            <a:headEnd/>
            <a:tailEnd/>
          </a:ln>
        </p:spPr>
        <p:txBody>
          <a:bodyPr>
            <a:spAutoFit/>
          </a:bodyPr>
          <a:lstStyle/>
          <a:p>
            <a:r>
              <a:rPr lang="es-ES" sz="1200" b="1" dirty="0">
                <a:latin typeface="Verdana" pitchFamily="34" charset="0"/>
                <a:ea typeface="Verdana" pitchFamily="34" charset="0"/>
                <a:cs typeface="Verdana" pitchFamily="34" charset="0"/>
              </a:rPr>
              <a:t>Sudáfrica </a:t>
            </a:r>
            <a:endParaRPr lang="es-ES" sz="1200" b="1" dirty="0" smtClean="0">
              <a:latin typeface="Verdana" pitchFamily="34" charset="0"/>
              <a:ea typeface="Verdana" pitchFamily="34" charset="0"/>
              <a:cs typeface="Verdana" pitchFamily="34" charset="0"/>
            </a:endParaRPr>
          </a:p>
          <a:p>
            <a:r>
              <a:rPr lang="es-ES" sz="1200" dirty="0" smtClean="0">
                <a:latin typeface="Verdana" pitchFamily="34" charset="0"/>
                <a:ea typeface="Verdana" pitchFamily="34" charset="0"/>
                <a:cs typeface="Verdana" pitchFamily="34" charset="0"/>
              </a:rPr>
              <a:t>Unidad </a:t>
            </a:r>
            <a:r>
              <a:rPr lang="es-ES" sz="1200" dirty="0">
                <a:latin typeface="Verdana" pitchFamily="34" charset="0"/>
                <a:ea typeface="Verdana" pitchFamily="34" charset="0"/>
                <a:cs typeface="Verdana" pitchFamily="34" charset="0"/>
              </a:rPr>
              <a:t>2, Planta Baja, Oficina </a:t>
            </a:r>
            <a:r>
              <a:rPr lang="es-ES" sz="1200" dirty="0" err="1">
                <a:latin typeface="Verdana" pitchFamily="34" charset="0"/>
                <a:ea typeface="Verdana" pitchFamily="34" charset="0"/>
                <a:cs typeface="Verdana" pitchFamily="34" charset="0"/>
              </a:rPr>
              <a:t>ConstatiaÂ</a:t>
            </a:r>
            <a:r>
              <a:rPr lang="es-ES" sz="1200" dirty="0">
                <a:latin typeface="Verdana" pitchFamily="34" charset="0"/>
                <a:ea typeface="Verdana" pitchFamily="34" charset="0"/>
                <a:cs typeface="Verdana" pitchFamily="34" charset="0"/>
              </a:rPr>
              <a:t> </a:t>
            </a:r>
            <a:r>
              <a:rPr lang="es-ES" sz="1200" dirty="0" err="1">
                <a:latin typeface="Verdana" pitchFamily="34" charset="0"/>
                <a:ea typeface="Verdana" pitchFamily="34" charset="0"/>
                <a:cs typeface="Verdana" pitchFamily="34" charset="0"/>
              </a:rPr>
              <a:t>anzeigenÂ</a:t>
            </a:r>
            <a:r>
              <a:rPr lang="es-ES" sz="1200" dirty="0">
                <a:latin typeface="Verdana" pitchFamily="34" charset="0"/>
                <a:ea typeface="Verdana" pitchFamily="34" charset="0"/>
                <a:cs typeface="Verdana" pitchFamily="34" charset="0"/>
              </a:rPr>
              <a:t> Park Road </a:t>
            </a:r>
            <a:r>
              <a:rPr lang="es-ES" sz="1200" dirty="0" err="1">
                <a:latin typeface="Verdana" pitchFamily="34" charset="0"/>
                <a:ea typeface="Verdana" pitchFamily="34" charset="0"/>
                <a:cs typeface="Verdana" pitchFamily="34" charset="0"/>
              </a:rPr>
              <a:t>HogsbackÂ</a:t>
            </a:r>
            <a:r>
              <a:rPr lang="es-ES" sz="1200" dirty="0">
                <a:latin typeface="Verdana" pitchFamily="34" charset="0"/>
                <a:ea typeface="Verdana" pitchFamily="34" charset="0"/>
                <a:cs typeface="Verdana" pitchFamily="34" charset="0"/>
              </a:rPr>
              <a:t> 1ÂÂ </a:t>
            </a:r>
            <a:r>
              <a:rPr lang="es-ES" sz="1200" dirty="0" err="1">
                <a:latin typeface="Verdana" pitchFamily="34" charset="0"/>
                <a:ea typeface="Verdana" pitchFamily="34" charset="0"/>
                <a:cs typeface="Verdana" pitchFamily="34" charset="0"/>
              </a:rPr>
              <a:t>Quirellina</a:t>
            </a:r>
            <a:r>
              <a:rPr lang="es-ES" sz="1200" dirty="0">
                <a:latin typeface="Verdana" pitchFamily="34" charset="0"/>
                <a:ea typeface="Verdana" pitchFamily="34" charset="0"/>
                <a:cs typeface="Verdana" pitchFamily="34" charset="0"/>
              </a:rPr>
              <a:t>, </a:t>
            </a:r>
            <a:r>
              <a:rPr lang="es-ES" sz="1200" dirty="0" err="1">
                <a:latin typeface="Verdana" pitchFamily="34" charset="0"/>
                <a:ea typeface="Verdana" pitchFamily="34" charset="0"/>
                <a:cs typeface="Verdana" pitchFamily="34" charset="0"/>
              </a:rPr>
              <a:t>Northcliff</a:t>
            </a:r>
            <a:r>
              <a:rPr lang="es-ES" sz="1200" dirty="0">
                <a:latin typeface="Verdana" pitchFamily="34" charset="0"/>
                <a:ea typeface="Verdana" pitchFamily="34" charset="0"/>
                <a:cs typeface="Verdana" pitchFamily="34" charset="0"/>
              </a:rPr>
              <a:t>, Johannesburgo, 2000</a:t>
            </a:r>
          </a:p>
          <a:p>
            <a:r>
              <a:rPr lang="es-ES" sz="1200" dirty="0" smtClean="0">
                <a:latin typeface="Verdana" pitchFamily="34" charset="0"/>
                <a:ea typeface="Verdana" pitchFamily="34" charset="0"/>
                <a:cs typeface="Verdana" pitchFamily="34" charset="0"/>
              </a:rPr>
              <a:t/>
            </a:r>
            <a:br>
              <a:rPr lang="es-ES" sz="1200" dirty="0" smtClean="0">
                <a:latin typeface="Verdana" pitchFamily="34" charset="0"/>
                <a:ea typeface="Verdana" pitchFamily="34" charset="0"/>
                <a:cs typeface="Verdana" pitchFamily="34" charset="0"/>
              </a:rPr>
            </a:br>
            <a:endParaRPr lang="en-US" sz="1200" dirty="0" smtClean="0">
              <a:latin typeface="Verdana" pitchFamily="34" charset="0"/>
              <a:ea typeface="Verdana" pitchFamily="34" charset="0"/>
              <a:cs typeface="Verdana" pitchFamily="34" charset="0"/>
            </a:endParaRPr>
          </a:p>
        </p:txBody>
      </p:sp>
      <p:pic>
        <p:nvPicPr>
          <p:cNvPr id="8" name="Picture 7" descr="Image for slide 5.jpg"/>
          <p:cNvPicPr>
            <a:picLocks noChangeAspect="1"/>
          </p:cNvPicPr>
          <p:nvPr/>
        </p:nvPicPr>
        <p:blipFill>
          <a:blip r:embed="rId3"/>
          <a:stretch>
            <a:fillRect/>
          </a:stretch>
        </p:blipFill>
        <p:spPr>
          <a:xfrm>
            <a:off x="592083" y="909603"/>
            <a:ext cx="749005" cy="715961"/>
          </a:xfrm>
          <a:prstGeom prst="rect">
            <a:avLst/>
          </a:prstGeom>
        </p:spPr>
      </p:pic>
      <p:pic>
        <p:nvPicPr>
          <p:cNvPr id="9" name="Picture 15" descr="flag.jpg"/>
          <p:cNvPicPr>
            <a:picLocks noChangeAspect="1"/>
          </p:cNvPicPr>
          <p:nvPr/>
        </p:nvPicPr>
        <p:blipFill>
          <a:blip r:embed="rId4"/>
          <a:srcRect/>
          <a:stretch>
            <a:fillRect/>
          </a:stretch>
        </p:blipFill>
        <p:spPr bwMode="auto">
          <a:xfrm>
            <a:off x="4754565" y="873090"/>
            <a:ext cx="681038" cy="639763"/>
          </a:xfrm>
          <a:prstGeom prst="rect">
            <a:avLst/>
          </a:prstGeom>
          <a:noFill/>
          <a:ln w="9525">
            <a:noFill/>
            <a:miter lim="800000"/>
            <a:headEnd/>
            <a:tailEnd/>
          </a:ln>
        </p:spPr>
      </p:pic>
      <p:sp>
        <p:nvSpPr>
          <p:cNvPr id="10" name="Rectangle 25"/>
          <p:cNvSpPr>
            <a:spLocks noChangeArrowheads="1"/>
          </p:cNvSpPr>
          <p:nvPr/>
        </p:nvSpPr>
        <p:spPr bwMode="auto">
          <a:xfrm>
            <a:off x="1446204" y="5099354"/>
            <a:ext cx="2760666" cy="812530"/>
          </a:xfrm>
          <a:prstGeom prst="rect">
            <a:avLst/>
          </a:prstGeom>
          <a:noFill/>
          <a:ln w="9525">
            <a:noFill/>
            <a:miter lim="800000"/>
            <a:headEnd/>
            <a:tailEnd/>
          </a:ln>
        </p:spPr>
        <p:txBody>
          <a:bodyPr wrap="square" anchor="ctr">
            <a:spAutoFit/>
          </a:bodyPr>
          <a:lstStyle/>
          <a:p>
            <a:pPr>
              <a:lnSpc>
                <a:spcPct val="130000"/>
              </a:lnSpc>
            </a:pPr>
            <a:r>
              <a:rPr lang="es-ES" sz="1200" b="1" dirty="0" smtClean="0">
                <a:latin typeface="Verdana" pitchFamily="34" charset="0"/>
                <a:ea typeface="Verdana" pitchFamily="34" charset="0"/>
                <a:cs typeface="Verdana" pitchFamily="34" charset="0"/>
              </a:rPr>
              <a:t>Sudáfrica </a:t>
            </a:r>
            <a:r>
              <a:rPr lang="en-US" altLang="ja-JP" sz="1200" b="1" dirty="0" smtClean="0">
                <a:latin typeface="Verdana" pitchFamily="34" charset="0"/>
              </a:rPr>
              <a:t>Email: </a:t>
            </a:r>
            <a:r>
              <a:rPr lang="en-IN" sz="1200" u="sng" dirty="0" smtClean="0">
                <a:solidFill>
                  <a:srgbClr val="00B0F0"/>
                </a:solidFill>
                <a:latin typeface="Verdana" pitchFamily="34" charset="0"/>
              </a:rPr>
              <a:t>southafrica</a:t>
            </a:r>
            <a:r>
              <a:rPr lang="en-IN" sz="1200" u="sng" dirty="0" smtClean="0">
                <a:solidFill>
                  <a:srgbClr val="00B0F0"/>
                </a:solidFill>
                <a:latin typeface="Verdana" pitchFamily="34" charset="0"/>
                <a:hlinkClick r:id="rId5"/>
              </a:rPr>
              <a:t>@tviexpress.com</a:t>
            </a:r>
            <a:r>
              <a:rPr lang="en-IN" sz="1200" dirty="0" smtClean="0">
                <a:solidFill>
                  <a:srgbClr val="00B0F0"/>
                </a:solidFill>
                <a:latin typeface="Verdana" pitchFamily="34" charset="0"/>
              </a:rPr>
              <a:t/>
            </a:r>
            <a:br>
              <a:rPr lang="en-IN" sz="1200" dirty="0" smtClean="0">
                <a:solidFill>
                  <a:srgbClr val="00B0F0"/>
                </a:solidFill>
                <a:latin typeface="Verdana" pitchFamily="34" charset="0"/>
              </a:rPr>
            </a:br>
            <a:endParaRPr lang="en-IN" sz="1200" dirty="0">
              <a:solidFill>
                <a:srgbClr val="C00000"/>
              </a:solidFill>
              <a:latin typeface="Verdana" pitchFamily="34" charset="0"/>
            </a:endParaRPr>
          </a:p>
        </p:txBody>
      </p:sp>
      <p:sp>
        <p:nvSpPr>
          <p:cNvPr id="11" name="Rectangle 25"/>
          <p:cNvSpPr>
            <a:spLocks noChangeArrowheads="1"/>
          </p:cNvSpPr>
          <p:nvPr/>
        </p:nvSpPr>
        <p:spPr bwMode="auto">
          <a:xfrm>
            <a:off x="5499147" y="5127438"/>
            <a:ext cx="2468562" cy="812530"/>
          </a:xfrm>
          <a:prstGeom prst="rect">
            <a:avLst/>
          </a:prstGeom>
          <a:noFill/>
          <a:ln w="9525">
            <a:noFill/>
            <a:miter lim="800000"/>
            <a:headEnd/>
            <a:tailEnd/>
          </a:ln>
        </p:spPr>
        <p:txBody>
          <a:bodyPr anchor="ctr">
            <a:spAutoFit/>
          </a:bodyPr>
          <a:lstStyle/>
          <a:p>
            <a:pPr>
              <a:lnSpc>
                <a:spcPct val="130000"/>
              </a:lnSpc>
            </a:pPr>
            <a:r>
              <a:rPr lang="es-ES" sz="1200" b="1" dirty="0" smtClean="0">
                <a:latin typeface="Verdana" pitchFamily="34" charset="0"/>
                <a:ea typeface="Verdana" pitchFamily="34" charset="0"/>
                <a:cs typeface="Verdana" pitchFamily="34" charset="0"/>
              </a:rPr>
              <a:t>Filipinas </a:t>
            </a:r>
            <a:r>
              <a:rPr lang="en-US" sz="1200" b="1" dirty="0" smtClean="0">
                <a:latin typeface="Verdana" pitchFamily="34" charset="0"/>
                <a:ea typeface="Verdana" pitchFamily="34" charset="0"/>
                <a:cs typeface="Verdana" pitchFamily="34" charset="0"/>
              </a:rPr>
              <a:t>Email</a:t>
            </a:r>
            <a:r>
              <a:rPr lang="en-US" sz="1200" b="1" dirty="0">
                <a:latin typeface="Verdana" pitchFamily="34" charset="0"/>
                <a:ea typeface="Verdana" pitchFamily="34" charset="0"/>
                <a:cs typeface="Verdana" pitchFamily="34" charset="0"/>
              </a:rPr>
              <a:t>:</a:t>
            </a:r>
            <a:r>
              <a:rPr lang="en-IN" sz="1200" dirty="0" smtClean="0">
                <a:latin typeface="Verdana" pitchFamily="34" charset="0"/>
              </a:rPr>
              <a:t/>
            </a:r>
            <a:br>
              <a:rPr lang="en-IN" sz="1200" dirty="0" smtClean="0">
                <a:latin typeface="Verdana" pitchFamily="34" charset="0"/>
              </a:rPr>
            </a:br>
            <a:r>
              <a:rPr lang="en-IN" sz="1200" b="1" dirty="0" smtClean="0">
                <a:latin typeface="Verdana" pitchFamily="34" charset="0"/>
              </a:rPr>
              <a:t> </a:t>
            </a:r>
            <a:r>
              <a:rPr lang="en-IN" sz="1200" u="sng" dirty="0" smtClean="0">
                <a:solidFill>
                  <a:srgbClr val="00B0F0"/>
                </a:solidFill>
                <a:latin typeface="Verdana" pitchFamily="34" charset="0"/>
              </a:rPr>
              <a:t>philippines</a:t>
            </a:r>
            <a:r>
              <a:rPr lang="en-IN" sz="1200" u="sng" dirty="0" smtClean="0">
                <a:solidFill>
                  <a:srgbClr val="00B0F0"/>
                </a:solidFill>
                <a:latin typeface="Verdana" pitchFamily="34" charset="0"/>
                <a:hlinkClick r:id="rId5"/>
              </a:rPr>
              <a:t>@tviexpress.com</a:t>
            </a:r>
            <a:r>
              <a:rPr lang="en-IN" sz="1200" dirty="0" smtClean="0">
                <a:solidFill>
                  <a:srgbClr val="00B0F0"/>
                </a:solidFill>
                <a:latin typeface="Verdana" pitchFamily="34" charset="0"/>
              </a:rPr>
              <a:t/>
            </a:r>
            <a:br>
              <a:rPr lang="en-IN" sz="1200" dirty="0" smtClean="0">
                <a:solidFill>
                  <a:srgbClr val="00B0F0"/>
                </a:solidFill>
                <a:latin typeface="Verdana" pitchFamily="34" charset="0"/>
              </a:rPr>
            </a:br>
            <a:endParaRPr lang="en-IN" sz="1200" dirty="0">
              <a:solidFill>
                <a:srgbClr val="C00000"/>
              </a:solidFill>
              <a:latin typeface="Verdana" pitchFamily="34" charset="0"/>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3" descr="top-bar"/>
          <p:cNvPicPr>
            <a:picLocks noGrp="1" noChangeAspect="1" noChangeArrowheads="1"/>
          </p:cNvPicPr>
          <p:nvPr>
            <p:ph sz="half" idx="2"/>
          </p:nvPr>
        </p:nvPicPr>
        <p:blipFill>
          <a:blip r:embed="rId2"/>
          <a:srcRect/>
          <a:stretch>
            <a:fillRect/>
          </a:stretch>
        </p:blipFill>
        <p:spPr bwMode="auto">
          <a:xfrm>
            <a:off x="0" y="0"/>
            <a:ext cx="9144000" cy="636588"/>
          </a:xfrm>
          <a:noFill/>
          <a:ln>
            <a:miter lim="800000"/>
            <a:headEnd/>
            <a:tailEnd/>
          </a:ln>
        </p:spPr>
      </p:pic>
      <p:sp>
        <p:nvSpPr>
          <p:cNvPr id="61443" name="Rectangle 11" descr="slide74"/>
          <p:cNvSpPr>
            <a:spLocks noChangeArrowheads="1"/>
          </p:cNvSpPr>
          <p:nvPr/>
        </p:nvSpPr>
        <p:spPr bwMode="auto">
          <a:xfrm>
            <a:off x="2808288" y="4508500"/>
            <a:ext cx="3816350" cy="2133600"/>
          </a:xfrm>
          <a:prstGeom prst="rect">
            <a:avLst/>
          </a:prstGeom>
          <a:blipFill dpi="0" rotWithShape="1">
            <a:blip r:embed="rId3"/>
            <a:srcRect/>
            <a:stretch>
              <a:fillRect/>
            </a:stretch>
          </a:blipFill>
          <a:ln w="9525">
            <a:noFill/>
            <a:miter lim="800000"/>
            <a:headEnd/>
            <a:tailEnd/>
          </a:ln>
        </p:spPr>
        <p:txBody>
          <a:bodyPr wrap="none" anchor="ctr"/>
          <a:lstStyle/>
          <a:p>
            <a:pPr algn="ctr"/>
            <a:endParaRPr lang="en-IN"/>
          </a:p>
        </p:txBody>
      </p:sp>
      <p:sp>
        <p:nvSpPr>
          <p:cNvPr id="10" name="Rectangle 3"/>
          <p:cNvSpPr>
            <a:spLocks noChangeArrowheads="1"/>
          </p:cNvSpPr>
          <p:nvPr/>
        </p:nvSpPr>
        <p:spPr bwMode="auto">
          <a:xfrm>
            <a:off x="0" y="1160463"/>
            <a:ext cx="9144000" cy="523875"/>
          </a:xfrm>
          <a:prstGeom prst="rect">
            <a:avLst/>
          </a:prstGeom>
          <a:noFill/>
          <a:ln w="9525">
            <a:noFill/>
            <a:miter lim="800000"/>
            <a:headEnd/>
            <a:tailEnd/>
          </a:ln>
        </p:spPr>
        <p:txBody>
          <a:bodyPr anchor="ctr">
            <a:spAutoFit/>
          </a:bodyPr>
          <a:lstStyle/>
          <a:p>
            <a:pPr algn="ctr" eaLnBrk="0" hangingPunct="0"/>
            <a:r>
              <a:rPr lang="en-US" sz="2800" b="1">
                <a:solidFill>
                  <a:srgbClr val="000262"/>
                </a:solidFill>
                <a:latin typeface="Verdana" pitchFamily="34" charset="0"/>
              </a:rPr>
              <a:t>Mecánica del plan TVI</a:t>
            </a:r>
            <a:endParaRPr lang="en-US" sz="3000" b="1">
              <a:solidFill>
                <a:srgbClr val="000262"/>
              </a:solidFill>
              <a:latin typeface="Verdana" pitchFamily="34" charset="0"/>
            </a:endParaRPr>
          </a:p>
        </p:txBody>
      </p:sp>
      <p:sp>
        <p:nvSpPr>
          <p:cNvPr id="11" name="Rectangle 4"/>
          <p:cNvSpPr>
            <a:spLocks noChangeArrowheads="1"/>
          </p:cNvSpPr>
          <p:nvPr/>
        </p:nvSpPr>
        <p:spPr bwMode="auto">
          <a:xfrm>
            <a:off x="0" y="1665288"/>
            <a:ext cx="9144000" cy="427037"/>
          </a:xfrm>
          <a:prstGeom prst="rect">
            <a:avLst/>
          </a:prstGeom>
          <a:noFill/>
          <a:ln w="9525">
            <a:noFill/>
            <a:miter lim="800000"/>
            <a:headEnd/>
            <a:tailEnd/>
          </a:ln>
        </p:spPr>
        <p:txBody>
          <a:bodyPr anchor="ctr">
            <a:spAutoFit/>
          </a:bodyPr>
          <a:lstStyle/>
          <a:p>
            <a:pPr algn="ctr" eaLnBrk="0" hangingPunct="0"/>
            <a:r>
              <a:rPr lang="en-US" sz="2200">
                <a:solidFill>
                  <a:schemeClr val="bg2"/>
                </a:solidFill>
                <a:latin typeface="Verdana" pitchFamily="34" charset="0"/>
              </a:rPr>
              <a:t>La ciencia del apalancamiento</a:t>
            </a:r>
            <a:endParaRPr lang="en-US" sz="2200">
              <a:latin typeface="Verdana" pitchFamily="34" charset="0"/>
            </a:endParaRPr>
          </a:p>
        </p:txBody>
      </p:sp>
      <p:sp>
        <p:nvSpPr>
          <p:cNvPr id="12" name="Rectangle 5"/>
          <p:cNvSpPr>
            <a:spLocks noChangeArrowheads="1"/>
          </p:cNvSpPr>
          <p:nvPr/>
        </p:nvSpPr>
        <p:spPr bwMode="auto">
          <a:xfrm>
            <a:off x="0" y="2600325"/>
            <a:ext cx="9144000" cy="422275"/>
          </a:xfrm>
          <a:prstGeom prst="rect">
            <a:avLst/>
          </a:prstGeom>
          <a:noFill/>
          <a:ln w="9525">
            <a:noFill/>
            <a:miter lim="800000"/>
            <a:headEnd/>
            <a:tailEnd/>
          </a:ln>
        </p:spPr>
        <p:txBody>
          <a:bodyPr anchor="ctr">
            <a:spAutoFit/>
          </a:bodyPr>
          <a:lstStyle/>
          <a:p>
            <a:pPr algn="ctr">
              <a:lnSpc>
                <a:spcPct val="135000"/>
              </a:lnSpc>
            </a:pPr>
            <a:r>
              <a:rPr lang="en-US" sz="1600">
                <a:solidFill>
                  <a:schemeClr val="bg2"/>
                </a:solidFill>
                <a:latin typeface="Verdana" pitchFamily="34" charset="0"/>
              </a:rPr>
              <a:t>(El promedio en la industria es del 40 al 50%) </a:t>
            </a:r>
          </a:p>
        </p:txBody>
      </p:sp>
      <p:sp>
        <p:nvSpPr>
          <p:cNvPr id="13" name="Rectangle 16"/>
          <p:cNvSpPr>
            <a:spLocks noChangeArrowheads="1"/>
          </p:cNvSpPr>
          <p:nvPr/>
        </p:nvSpPr>
        <p:spPr bwMode="auto">
          <a:xfrm>
            <a:off x="0" y="2205038"/>
            <a:ext cx="9144000" cy="498475"/>
          </a:xfrm>
          <a:prstGeom prst="rect">
            <a:avLst/>
          </a:prstGeom>
          <a:noFill/>
          <a:ln w="9525">
            <a:noFill/>
            <a:miter lim="800000"/>
            <a:headEnd/>
            <a:tailEnd/>
          </a:ln>
        </p:spPr>
        <p:txBody>
          <a:bodyPr anchor="ctr">
            <a:spAutoFit/>
          </a:bodyPr>
          <a:lstStyle/>
          <a:p>
            <a:pPr algn="ctr">
              <a:lnSpc>
                <a:spcPct val="120000"/>
              </a:lnSpc>
            </a:pPr>
            <a:r>
              <a:rPr lang="en-US" sz="2200" b="1">
                <a:solidFill>
                  <a:srgbClr val="6F1D82"/>
                </a:solidFill>
                <a:latin typeface="Verdana" pitchFamily="34" charset="0"/>
              </a:rPr>
              <a:t>Paga un total del 72%</a:t>
            </a:r>
            <a:r>
              <a:rPr lang="en-US" sz="2200">
                <a:solidFill>
                  <a:srgbClr val="6F1D82"/>
                </a:solidFill>
              </a:rPr>
              <a:t> </a:t>
            </a:r>
          </a:p>
        </p:txBody>
      </p:sp>
      <p:sp>
        <p:nvSpPr>
          <p:cNvPr id="14" name="Rectangle 17"/>
          <p:cNvSpPr>
            <a:spLocks noChangeArrowheads="1"/>
          </p:cNvSpPr>
          <p:nvPr/>
        </p:nvSpPr>
        <p:spPr bwMode="auto">
          <a:xfrm>
            <a:off x="1854200" y="3170238"/>
            <a:ext cx="5437188" cy="646112"/>
          </a:xfrm>
          <a:prstGeom prst="rect">
            <a:avLst/>
          </a:prstGeom>
          <a:noFill/>
          <a:ln w="9525">
            <a:noFill/>
            <a:miter lim="800000"/>
            <a:headEnd/>
            <a:tailEnd/>
          </a:ln>
        </p:spPr>
        <p:txBody>
          <a:bodyPr>
            <a:spAutoFit/>
          </a:bodyPr>
          <a:lstStyle/>
          <a:p>
            <a:pPr algn="ctr"/>
            <a:r>
              <a:rPr lang="en-US" sz="1800">
                <a:solidFill>
                  <a:schemeClr val="bg2"/>
                </a:solidFill>
                <a:latin typeface="Verdana" pitchFamily="34" charset="0"/>
              </a:rPr>
              <a:t>Se les paga a los distribuidores el 72% de cada dólar ganado </a:t>
            </a:r>
          </a:p>
        </p:txBody>
      </p:sp>
      <p:sp>
        <p:nvSpPr>
          <p:cNvPr id="15" name="Rectangle 18"/>
          <p:cNvSpPr>
            <a:spLocks noChangeArrowheads="1"/>
          </p:cNvSpPr>
          <p:nvPr/>
        </p:nvSpPr>
        <p:spPr bwMode="auto">
          <a:xfrm>
            <a:off x="228600" y="3933825"/>
            <a:ext cx="8688388" cy="479425"/>
          </a:xfrm>
          <a:prstGeom prst="rect">
            <a:avLst/>
          </a:prstGeom>
          <a:noFill/>
          <a:ln w="9525">
            <a:noFill/>
            <a:miter lim="800000"/>
            <a:headEnd/>
            <a:tailEnd/>
          </a:ln>
        </p:spPr>
        <p:txBody>
          <a:bodyPr>
            <a:spAutoFit/>
          </a:bodyPr>
          <a:lstStyle/>
          <a:p>
            <a:pPr algn="ctr">
              <a:lnSpc>
                <a:spcPct val="120000"/>
              </a:lnSpc>
            </a:pPr>
            <a:r>
              <a:rPr lang="en-US" sz="2100" b="1">
                <a:latin typeface="Verdana" pitchFamily="34" charset="0"/>
              </a:rPr>
              <a:t>¡No se requiere almacenamiento ni venta al por mayor!</a:t>
            </a:r>
            <a:r>
              <a:rPr lang="en-US"/>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par>
                          <p:cTn id="13" fill="hold">
                            <p:stCondLst>
                              <p:cond delay="1000"/>
                            </p:stCondLst>
                            <p:childTnLst>
                              <p:par>
                                <p:cTn id="14" presetID="2" presetClass="entr" presetSubtype="2" fill="hold" grpId="0" nodeType="afterEffect">
                                  <p:stCondLst>
                                    <p:cond delay="50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1+#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childTnLst>
                          </p:cTn>
                        </p:par>
                        <p:par>
                          <p:cTn id="22" fill="hold">
                            <p:stCondLst>
                              <p:cond delay="2500"/>
                            </p:stCondLst>
                            <p:childTnLst>
                              <p:par>
                                <p:cTn id="23" presetID="2" presetClass="entr" presetSubtype="2" fill="hold" grpId="0" nodeType="afterEffect">
                                  <p:stCondLst>
                                    <p:cond delay="50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9" presetClass="entr" presetSubtype="0" fill="hold" grpId="0" nodeType="afterEffect">
                                  <p:stCondLst>
                                    <p:cond delay="50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5" descr="logo"/>
          <p:cNvPicPr>
            <a:picLocks noGrp="1" noChangeAspect="1" noChangeArrowheads="1"/>
          </p:cNvPicPr>
          <p:nvPr>
            <p:ph sz="quarter" idx="1"/>
          </p:nvPr>
        </p:nvPicPr>
        <p:blipFill>
          <a:blip r:embed="rId2"/>
          <a:srcRect/>
          <a:stretch>
            <a:fillRect/>
          </a:stretch>
        </p:blipFill>
        <p:spPr bwMode="auto">
          <a:xfrm>
            <a:off x="3024188" y="61913"/>
            <a:ext cx="3305175" cy="990600"/>
          </a:xfrm>
          <a:noFill/>
          <a:ln>
            <a:miter lim="800000"/>
            <a:headEnd/>
            <a:tailEnd/>
          </a:ln>
        </p:spPr>
      </p:pic>
      <p:pic>
        <p:nvPicPr>
          <p:cNvPr id="62468" name="Picture 26" descr="slide85"/>
          <p:cNvPicPr>
            <a:picLocks noChangeAspect="1" noChangeArrowheads="1"/>
          </p:cNvPicPr>
          <p:nvPr/>
        </p:nvPicPr>
        <p:blipFill>
          <a:blip r:embed="rId3"/>
          <a:srcRect/>
          <a:stretch>
            <a:fillRect/>
          </a:stretch>
        </p:blipFill>
        <p:spPr bwMode="auto">
          <a:xfrm rot="383810">
            <a:off x="4716463" y="2997200"/>
            <a:ext cx="3990975" cy="2886075"/>
          </a:xfrm>
          <a:prstGeom prst="rect">
            <a:avLst/>
          </a:prstGeom>
          <a:noFill/>
          <a:ln w="9525">
            <a:noFill/>
            <a:miter lim="800000"/>
            <a:headEnd/>
            <a:tailEnd/>
          </a:ln>
        </p:spPr>
      </p:pic>
      <p:sp>
        <p:nvSpPr>
          <p:cNvPr id="62469" name="Rectangle 2"/>
          <p:cNvSpPr>
            <a:spLocks noGrp="1" noChangeArrowheads="1"/>
          </p:cNvSpPr>
          <p:nvPr>
            <p:ph type="title" sz="quarter"/>
          </p:nvPr>
        </p:nvSpPr>
        <p:spPr bwMode="auto">
          <a:xfrm>
            <a:off x="771525" y="1125538"/>
            <a:ext cx="8229600" cy="38258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b="1" smtClean="0">
                <a:solidFill>
                  <a:srgbClr val="21428E"/>
                </a:solidFill>
                <a:latin typeface="Verdana" pitchFamily="34" charset="0"/>
              </a:rPr>
              <a:t>es el próximo</a:t>
            </a:r>
            <a:endParaRPr lang="en-US" sz="2400" smtClean="0">
              <a:latin typeface="Verdana" pitchFamily="34" charset="0"/>
            </a:endParaRPr>
          </a:p>
        </p:txBody>
      </p:sp>
      <p:grpSp>
        <p:nvGrpSpPr>
          <p:cNvPr id="2" name="Group 9"/>
          <p:cNvGrpSpPr>
            <a:grpSpLocks/>
          </p:cNvGrpSpPr>
          <p:nvPr/>
        </p:nvGrpSpPr>
        <p:grpSpPr bwMode="auto">
          <a:xfrm>
            <a:off x="0" y="3068638"/>
            <a:ext cx="4500563" cy="2463800"/>
            <a:chOff x="0" y="1933"/>
            <a:chExt cx="2835" cy="1552"/>
          </a:xfrm>
        </p:grpSpPr>
        <p:pic>
          <p:nvPicPr>
            <p:cNvPr id="62471" name="Picture 24" descr="slide85a"/>
            <p:cNvPicPr>
              <a:picLocks noChangeAspect="1" noChangeArrowheads="1"/>
            </p:cNvPicPr>
            <p:nvPr/>
          </p:nvPicPr>
          <p:blipFill>
            <a:blip r:embed="rId4"/>
            <a:srcRect/>
            <a:stretch>
              <a:fillRect/>
            </a:stretch>
          </p:blipFill>
          <p:spPr bwMode="auto">
            <a:xfrm>
              <a:off x="0" y="1933"/>
              <a:ext cx="2835" cy="1552"/>
            </a:xfrm>
            <a:prstGeom prst="rect">
              <a:avLst/>
            </a:prstGeom>
            <a:noFill/>
            <a:ln w="9525">
              <a:noFill/>
              <a:miter lim="800000"/>
              <a:headEnd/>
              <a:tailEnd/>
            </a:ln>
          </p:spPr>
        </p:pic>
        <p:sp>
          <p:nvSpPr>
            <p:cNvPr id="62472" name="Rectangle 4"/>
            <p:cNvSpPr>
              <a:spLocks noChangeArrowheads="1"/>
            </p:cNvSpPr>
            <p:nvPr/>
          </p:nvSpPr>
          <p:spPr bwMode="auto">
            <a:xfrm>
              <a:off x="1013" y="2432"/>
              <a:ext cx="1640" cy="523"/>
            </a:xfrm>
            <a:prstGeom prst="rect">
              <a:avLst/>
            </a:prstGeom>
            <a:noFill/>
            <a:ln w="9525">
              <a:noFill/>
              <a:miter lim="800000"/>
              <a:headEnd/>
              <a:tailEnd/>
            </a:ln>
          </p:spPr>
          <p:txBody>
            <a:bodyPr anchor="ctr">
              <a:spAutoFit/>
            </a:bodyPr>
            <a:lstStyle/>
            <a:p>
              <a:pPr eaLnBrk="0" hangingPunct="0"/>
              <a:r>
                <a:rPr lang="en-US" sz="1600" b="1">
                  <a:solidFill>
                    <a:schemeClr val="bg1"/>
                  </a:solidFill>
                  <a:latin typeface="Verdana" pitchFamily="34" charset="0"/>
                </a:rPr>
                <a:t>¡Y el vehículo para llevarlo a donde usted desea ir! </a:t>
              </a:r>
            </a:p>
          </p:txBody>
        </p:sp>
      </p:grpSp>
      <p:sp>
        <p:nvSpPr>
          <p:cNvPr id="10" name="Content Placeholder 9"/>
          <p:cNvSpPr>
            <a:spLocks noGrp="1"/>
          </p:cNvSpPr>
          <p:nvPr>
            <p:ph sz="quarter" idx="2"/>
          </p:nvPr>
        </p:nvSpPr>
        <p:spPr>
          <a:xfrm>
            <a:off x="2746350" y="1749402"/>
            <a:ext cx="4038600" cy="2185988"/>
          </a:xfrm>
        </p:spPr>
        <p:txBody>
          <a:bodyPr/>
          <a:lstStyle/>
          <a:p>
            <a:pPr>
              <a:buNone/>
            </a:pPr>
            <a:r>
              <a:rPr lang="en-US" sz="3600" b="1" dirty="0" smtClean="0">
                <a:solidFill>
                  <a:srgbClr val="6F1D82"/>
                </a:solidFill>
                <a:latin typeface="Verdana" pitchFamily="34" charset="0"/>
                <a:ea typeface="Verdana" pitchFamily="34" charset="0"/>
                <a:cs typeface="Verdana" pitchFamily="34" charset="0"/>
              </a:rPr>
              <a:t>BIG Gigante</a:t>
            </a:r>
            <a:endParaRPr lang="en-US" sz="3600" b="1" dirty="0">
              <a:solidFill>
                <a:srgbClr val="6F1D82"/>
              </a:solidFill>
              <a:latin typeface="Verdana" pitchFamily="34" charset="0"/>
              <a:ea typeface="Verdana" pitchFamily="34" charset="0"/>
              <a:cs typeface="Verdan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repeatCount="3000" fill="hold" nodeType="afterEffect">
                                  <p:stCondLst>
                                    <p:cond delay="0"/>
                                  </p:stCondLst>
                                  <p:childTnLst>
                                    <p:animEffect transition="out" filter="fade">
                                      <p:cBhvr>
                                        <p:cTn id="11" dur="500" tmFilter="0, 0; .2, .5; .8, .5; 1, 0"/>
                                        <p:tgtEl>
                                          <p:spTgt spid="2"/>
                                        </p:tgtEl>
                                      </p:cBhvr>
                                    </p:animEffect>
                                    <p:animScale>
                                      <p:cBhvr>
                                        <p:cTn id="12"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
          <p:cNvSpPr>
            <a:spLocks noChangeArrowheads="1"/>
          </p:cNvSpPr>
          <p:nvPr/>
        </p:nvSpPr>
        <p:spPr bwMode="auto">
          <a:xfrm>
            <a:off x="323850" y="1595438"/>
            <a:ext cx="3924300" cy="2339975"/>
          </a:xfrm>
          <a:prstGeom prst="roundRect">
            <a:avLst>
              <a:gd name="adj" fmla="val 16667"/>
            </a:avLst>
          </a:prstGeom>
          <a:solidFill>
            <a:srgbClr val="6F1D82"/>
          </a:solidFill>
          <a:ln w="9525">
            <a:noFill/>
            <a:round/>
            <a:headEnd/>
            <a:tailEnd/>
          </a:ln>
        </p:spPr>
        <p:txBody>
          <a:bodyPr wrap="none" anchor="ctr"/>
          <a:lstStyle/>
          <a:p>
            <a:pPr algn="ctr"/>
            <a:endParaRPr lang="en-IN"/>
          </a:p>
        </p:txBody>
      </p:sp>
      <p:pic>
        <p:nvPicPr>
          <p:cNvPr id="6" name="Picture 2" descr="business_people1.png"/>
          <p:cNvPicPr>
            <a:picLocks noChangeAspect="1"/>
          </p:cNvPicPr>
          <p:nvPr/>
        </p:nvPicPr>
        <p:blipFill>
          <a:blip r:embed="rId2"/>
          <a:srcRect/>
          <a:stretch>
            <a:fillRect/>
          </a:stretch>
        </p:blipFill>
        <p:spPr bwMode="auto">
          <a:xfrm>
            <a:off x="3962400" y="1092200"/>
            <a:ext cx="5181600" cy="2933700"/>
          </a:xfrm>
          <a:prstGeom prst="rect">
            <a:avLst/>
          </a:prstGeom>
          <a:noFill/>
          <a:ln w="9525">
            <a:noFill/>
            <a:miter lim="800000"/>
            <a:headEnd/>
            <a:tailEnd/>
          </a:ln>
        </p:spPr>
      </p:pic>
      <p:pic>
        <p:nvPicPr>
          <p:cNvPr id="7" name="Picture 12" descr="stamp"/>
          <p:cNvPicPr>
            <a:picLocks noChangeAspect="1" noChangeArrowheads="1"/>
          </p:cNvPicPr>
          <p:nvPr/>
        </p:nvPicPr>
        <p:blipFill>
          <a:blip r:embed="rId3"/>
          <a:stretch>
            <a:fillRect/>
          </a:stretch>
        </p:blipFill>
        <p:spPr bwMode="auto">
          <a:xfrm>
            <a:off x="592084" y="3408374"/>
            <a:ext cx="3432222" cy="1748009"/>
          </a:xfrm>
          <a:prstGeom prst="rect">
            <a:avLst/>
          </a:prstGeom>
          <a:noFill/>
          <a:ln w="9525">
            <a:noFill/>
            <a:miter lim="800000"/>
            <a:headEnd/>
            <a:tailEnd/>
          </a:ln>
        </p:spPr>
      </p:pic>
      <p:sp>
        <p:nvSpPr>
          <p:cNvPr id="8" name="Text Box 3"/>
          <p:cNvSpPr txBox="1">
            <a:spLocks noChangeArrowheads="1"/>
          </p:cNvSpPr>
          <p:nvPr/>
        </p:nvSpPr>
        <p:spPr bwMode="auto">
          <a:xfrm>
            <a:off x="457200" y="385763"/>
            <a:ext cx="8229600" cy="1143000"/>
          </a:xfrm>
          <a:prstGeom prst="rect">
            <a:avLst/>
          </a:prstGeom>
          <a:noFill/>
          <a:ln w="9525">
            <a:noFill/>
            <a:round/>
            <a:headEnd/>
            <a:tailEnd/>
          </a:ln>
        </p:spPr>
        <p:txBody>
          <a:bodyPr lIns="90000" tIns="46800" rIns="90000" bIns="468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i="1" dirty="0" smtClean="0">
                <a:solidFill>
                  <a:srgbClr val="0070C0"/>
                </a:solidFill>
                <a:latin typeface="Verdana" pitchFamily="34" charset="0"/>
              </a:rPr>
              <a:t>En los </a:t>
            </a:r>
            <a:r>
              <a:rPr lang="en-US" sz="2400" b="1" i="1" dirty="0" err="1" smtClean="0">
                <a:solidFill>
                  <a:srgbClr val="0070C0"/>
                </a:solidFill>
                <a:latin typeface="Verdana" pitchFamily="34" charset="0"/>
              </a:rPr>
              <a:t>negocios</a:t>
            </a:r>
            <a:r>
              <a:rPr lang="en-US" sz="2400" b="1" i="1" dirty="0" smtClean="0">
                <a:solidFill>
                  <a:srgbClr val="0070C0"/>
                </a:solidFill>
                <a:latin typeface="Verdana" pitchFamily="34" charset="0"/>
              </a:rPr>
              <a:t> </a:t>
            </a:r>
            <a:r>
              <a:rPr lang="en-US" sz="3200" b="1" dirty="0" smtClean="0">
                <a:solidFill>
                  <a:srgbClr val="0070C0"/>
                </a:solidFill>
                <a:latin typeface="Verdana" pitchFamily="34" charset="0"/>
              </a:rPr>
              <a:t>LA OPORTUNIDAD LO ES TODO</a:t>
            </a:r>
            <a:endParaRPr lang="en-US" sz="3200" b="1" dirty="0">
              <a:solidFill>
                <a:srgbClr val="0070C0"/>
              </a:solidFill>
              <a:effectLst>
                <a:outerShdw blurRad="38100" dist="38100" dir="2700000" algn="tl">
                  <a:srgbClr val="000000">
                    <a:alpha val="43137"/>
                  </a:srgbClr>
                </a:outerShdw>
              </a:effectLst>
              <a:latin typeface="Verdana" pitchFamily="34" charset="0"/>
              <a:cs typeface="Lucida Sans Unicode" pitchFamily="34" charset="0"/>
            </a:endParaRPr>
          </a:p>
        </p:txBody>
      </p:sp>
      <p:sp>
        <p:nvSpPr>
          <p:cNvPr id="9" name="Text Box 4"/>
          <p:cNvSpPr txBox="1">
            <a:spLocks noChangeArrowheads="1"/>
          </p:cNvSpPr>
          <p:nvPr/>
        </p:nvSpPr>
        <p:spPr bwMode="auto">
          <a:xfrm>
            <a:off x="457200" y="1711325"/>
            <a:ext cx="4038600" cy="4525963"/>
          </a:xfrm>
          <a:prstGeom prst="rect">
            <a:avLst/>
          </a:prstGeom>
          <a:noFill/>
          <a:ln w="9525">
            <a:noFill/>
            <a:round/>
            <a:headEnd/>
            <a:tailEnd/>
          </a:ln>
        </p:spPr>
        <p:txBody>
          <a:bodyPr lIns="90000" tIns="46800" rIns="90000" bIns="46800"/>
          <a:lstStyle/>
          <a:p>
            <a:pPr marL="334963" indent="-334963">
              <a:lnSpc>
                <a:spcPct val="130000"/>
              </a:lnSpc>
              <a:spcBef>
                <a:spcPts val="350"/>
              </a:spcBef>
              <a:buClr>
                <a:srgbClr val="FFFFFF"/>
              </a:buClr>
              <a:buFont typeface="Verdana" pitchFamily="34" charset="0"/>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en-US" dirty="0" smtClean="0">
                <a:solidFill>
                  <a:schemeClr val="bg1"/>
                </a:solidFill>
                <a:latin typeface="Verdana" pitchFamily="34" charset="0"/>
              </a:rPr>
              <a:t>El </a:t>
            </a:r>
            <a:r>
              <a:rPr lang="en-US" dirty="0" err="1">
                <a:solidFill>
                  <a:schemeClr val="bg1"/>
                </a:solidFill>
                <a:latin typeface="Verdana" pitchFamily="34" charset="0"/>
              </a:rPr>
              <a:t>lugar</a:t>
            </a:r>
            <a:r>
              <a:rPr lang="en-US" dirty="0">
                <a:solidFill>
                  <a:schemeClr val="bg1"/>
                </a:solidFill>
                <a:latin typeface="Verdana" pitchFamily="34" charset="0"/>
              </a:rPr>
              <a:t> </a:t>
            </a:r>
            <a:r>
              <a:rPr lang="en-US" dirty="0" err="1" smtClean="0">
                <a:solidFill>
                  <a:schemeClr val="bg1"/>
                </a:solidFill>
                <a:latin typeface="Verdana" pitchFamily="34" charset="0"/>
              </a:rPr>
              <a:t>adecuado</a:t>
            </a:r>
            <a:endParaRPr lang="en-US" dirty="0" smtClean="0">
              <a:solidFill>
                <a:schemeClr val="bg1"/>
              </a:solidFill>
              <a:latin typeface="Verdana" pitchFamily="34" charset="0"/>
            </a:endParaRPr>
          </a:p>
          <a:p>
            <a:pPr marL="334963" indent="-334963">
              <a:lnSpc>
                <a:spcPct val="130000"/>
              </a:lnSpc>
              <a:spcBef>
                <a:spcPts val="350"/>
              </a:spcBef>
              <a:buClr>
                <a:srgbClr val="FFFFFF"/>
              </a:buClr>
              <a:buFont typeface="Verdana" pitchFamily="34" charset="0"/>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en-US" dirty="0" smtClean="0">
                <a:solidFill>
                  <a:schemeClr val="bg1"/>
                </a:solidFill>
                <a:latin typeface="Verdana" pitchFamily="34" charset="0"/>
              </a:rPr>
              <a:t>El </a:t>
            </a:r>
            <a:r>
              <a:rPr lang="en-US" dirty="0" err="1">
                <a:solidFill>
                  <a:schemeClr val="bg1"/>
                </a:solidFill>
                <a:latin typeface="Verdana" pitchFamily="34" charset="0"/>
              </a:rPr>
              <a:t>momento</a:t>
            </a:r>
            <a:r>
              <a:rPr lang="en-US" dirty="0">
                <a:solidFill>
                  <a:schemeClr val="bg1"/>
                </a:solidFill>
                <a:latin typeface="Verdana" pitchFamily="34" charset="0"/>
              </a:rPr>
              <a:t> </a:t>
            </a:r>
            <a:r>
              <a:rPr lang="en-US" dirty="0" err="1" smtClean="0">
                <a:solidFill>
                  <a:schemeClr val="bg1"/>
                </a:solidFill>
                <a:latin typeface="Verdana" pitchFamily="34" charset="0"/>
              </a:rPr>
              <a:t>adecuado</a:t>
            </a:r>
            <a:endParaRPr lang="en-US" dirty="0" smtClean="0">
              <a:solidFill>
                <a:schemeClr val="bg1"/>
              </a:solidFill>
              <a:latin typeface="Verdana" pitchFamily="34" charset="0"/>
            </a:endParaRPr>
          </a:p>
          <a:p>
            <a:pPr marL="334963" indent="-334963">
              <a:lnSpc>
                <a:spcPct val="130000"/>
              </a:lnSpc>
              <a:spcBef>
                <a:spcPts val="350"/>
              </a:spcBef>
              <a:buClr>
                <a:srgbClr val="FFFFFF"/>
              </a:buClr>
              <a:buFont typeface="Verdana" pitchFamily="34" charset="0"/>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en-US" dirty="0" smtClean="0">
                <a:solidFill>
                  <a:schemeClr val="bg1"/>
                </a:solidFill>
                <a:latin typeface="Verdana" pitchFamily="34" charset="0"/>
              </a:rPr>
              <a:t>La </a:t>
            </a:r>
            <a:r>
              <a:rPr lang="en-US" dirty="0" err="1">
                <a:solidFill>
                  <a:schemeClr val="bg1"/>
                </a:solidFill>
                <a:latin typeface="Verdana" pitchFamily="34" charset="0"/>
              </a:rPr>
              <a:t>plataforma</a:t>
            </a:r>
            <a:r>
              <a:rPr lang="en-US" dirty="0">
                <a:solidFill>
                  <a:schemeClr val="bg1"/>
                </a:solidFill>
                <a:latin typeface="Verdana" pitchFamily="34" charset="0"/>
              </a:rPr>
              <a:t> </a:t>
            </a:r>
            <a:r>
              <a:rPr lang="en-US" dirty="0" err="1" smtClean="0">
                <a:solidFill>
                  <a:schemeClr val="bg1"/>
                </a:solidFill>
                <a:latin typeface="Verdana" pitchFamily="34" charset="0"/>
              </a:rPr>
              <a:t>adecuada</a:t>
            </a:r>
            <a:endParaRPr lang="en-US" dirty="0" smtClean="0">
              <a:solidFill>
                <a:schemeClr val="bg1"/>
              </a:solidFill>
              <a:latin typeface="Verdana" pitchFamily="34" charset="0"/>
            </a:endParaRPr>
          </a:p>
          <a:p>
            <a:pPr marL="334963" indent="-334963">
              <a:lnSpc>
                <a:spcPct val="130000"/>
              </a:lnSpc>
              <a:spcBef>
                <a:spcPts val="350"/>
              </a:spcBef>
              <a:buClr>
                <a:srgbClr val="FFFFFF"/>
              </a:buClr>
              <a:buFont typeface="Verdana" pitchFamily="34" charset="0"/>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en-US" dirty="0" smtClean="0">
                <a:solidFill>
                  <a:schemeClr val="bg1"/>
                </a:solidFill>
                <a:latin typeface="Verdana" pitchFamily="34" charset="0"/>
              </a:rPr>
              <a:t>La </a:t>
            </a:r>
            <a:r>
              <a:rPr lang="en-US" dirty="0" err="1">
                <a:solidFill>
                  <a:schemeClr val="bg1"/>
                </a:solidFill>
                <a:latin typeface="Verdana" pitchFamily="34" charset="0"/>
              </a:rPr>
              <a:t>decisión</a:t>
            </a:r>
            <a:r>
              <a:rPr lang="en-US" dirty="0">
                <a:solidFill>
                  <a:schemeClr val="bg1"/>
                </a:solidFill>
                <a:latin typeface="Verdana" pitchFamily="34" charset="0"/>
              </a:rPr>
              <a:t> </a:t>
            </a:r>
            <a:r>
              <a:rPr lang="en-US" dirty="0" err="1" smtClean="0">
                <a:solidFill>
                  <a:schemeClr val="bg1"/>
                </a:solidFill>
                <a:latin typeface="Verdana" pitchFamily="34" charset="0"/>
              </a:rPr>
              <a:t>adecuada</a:t>
            </a:r>
            <a:endParaRPr lang="en-US" dirty="0" smtClean="0">
              <a:solidFill>
                <a:schemeClr val="bg1"/>
              </a:solidFill>
              <a:latin typeface="Verdana" pitchFamily="34" charset="0"/>
            </a:endParaRPr>
          </a:p>
          <a:p>
            <a:pPr marL="334963" indent="-334963">
              <a:spcBef>
                <a:spcPts val="350"/>
              </a:spcBef>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endParaRPr lang="en-US" dirty="0" smtClean="0">
              <a:solidFill>
                <a:srgbClr val="FFFFFF"/>
              </a:solidFill>
              <a:latin typeface="Verdana" pitchFamily="34" charset="0"/>
              <a:cs typeface="Lucida Sans Unicode" pitchFamily="34" charset="0"/>
            </a:endParaRPr>
          </a:p>
          <a:p>
            <a:pPr marL="334963" indent="-334963">
              <a:spcBef>
                <a:spcPts val="375"/>
              </a:spcBef>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en-US" sz="1200" b="1" dirty="0" smtClean="0">
                <a:solidFill>
                  <a:srgbClr val="FFFFFF"/>
                </a:solidFill>
                <a:latin typeface="Verdana" pitchFamily="34" charset="0"/>
                <a:cs typeface="Lucida Sans Unicode" pitchFamily="34" charset="0"/>
              </a:rPr>
              <a:t> </a:t>
            </a:r>
            <a:r>
              <a:rPr lang="en-US" sz="1200" b="1" dirty="0" smtClean="0">
                <a:solidFill>
                  <a:schemeClr val="bg1"/>
                </a:solidFill>
                <a:latin typeface="Verdana" pitchFamily="34" charset="0"/>
              </a:rPr>
              <a:t>Con TVI, la </a:t>
            </a:r>
            <a:r>
              <a:rPr lang="en-US" sz="1200" b="1" dirty="0" err="1" smtClean="0">
                <a:solidFill>
                  <a:schemeClr val="bg1"/>
                </a:solidFill>
                <a:latin typeface="Verdana" pitchFamily="34" charset="0"/>
              </a:rPr>
              <a:t>oportunidad</a:t>
            </a:r>
            <a:r>
              <a:rPr lang="en-US" sz="1200" b="1" dirty="0" smtClean="0">
                <a:solidFill>
                  <a:schemeClr val="bg1"/>
                </a:solidFill>
                <a:latin typeface="Verdana" pitchFamily="34" charset="0"/>
              </a:rPr>
              <a:t> </a:t>
            </a:r>
            <a:r>
              <a:rPr lang="en-US" sz="1200" b="1" dirty="0" err="1" smtClean="0">
                <a:solidFill>
                  <a:schemeClr val="bg1"/>
                </a:solidFill>
                <a:latin typeface="Verdana" pitchFamily="34" charset="0"/>
              </a:rPr>
              <a:t>es</a:t>
            </a:r>
            <a:r>
              <a:rPr lang="en-US" sz="1200" b="1" dirty="0" smtClean="0">
                <a:solidFill>
                  <a:schemeClr val="bg1"/>
                </a:solidFill>
                <a:latin typeface="Verdana" pitchFamily="34" charset="0"/>
              </a:rPr>
              <a:t> perfecta.</a:t>
            </a:r>
          </a:p>
          <a:p>
            <a:pPr marL="334963" indent="-334963">
              <a:spcBef>
                <a:spcPts val="375"/>
              </a:spcBef>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endParaRPr lang="en-US" sz="1500" b="1" dirty="0" smtClean="0">
              <a:solidFill>
                <a:schemeClr val="bg1"/>
              </a:solidFill>
              <a:latin typeface="Verdana" pitchFamily="34" charset="0"/>
            </a:endParaRPr>
          </a:p>
          <a:p>
            <a:pPr marL="334963" indent="-334963">
              <a:spcBef>
                <a:spcPts val="375"/>
              </a:spcBef>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endParaRPr lang="en-US" sz="1500" b="1" dirty="0">
              <a:solidFill>
                <a:srgbClr val="FFFFFF"/>
              </a:solidFill>
              <a:latin typeface="Verdana" pitchFamily="34" charset="0"/>
              <a:cs typeface="Lucida Sans Unicode" pitchFamily="34" charset="0"/>
            </a:endParaRPr>
          </a:p>
        </p:txBody>
      </p:sp>
      <p:sp>
        <p:nvSpPr>
          <p:cNvPr id="10" name="Text Box 6"/>
          <p:cNvSpPr txBox="1">
            <a:spLocks noChangeArrowheads="1"/>
          </p:cNvSpPr>
          <p:nvPr/>
        </p:nvSpPr>
        <p:spPr bwMode="auto">
          <a:xfrm>
            <a:off x="2735263" y="4868863"/>
            <a:ext cx="5641975" cy="1101265"/>
          </a:xfrm>
          <a:prstGeom prst="rect">
            <a:avLst/>
          </a:prstGeom>
          <a:noFill/>
          <a:ln w="9525">
            <a:noFill/>
            <a:round/>
            <a:headEnd/>
            <a:tailEnd/>
          </a:ln>
        </p:spPr>
        <p:txBody>
          <a:bodyPr lIns="90000" tIns="46800" rIns="90000" bIns="46800">
            <a:spAutoFit/>
          </a:bodyPr>
          <a:lstStyle/>
          <a:p>
            <a:pPr>
              <a:lnSpc>
                <a:spcPct val="120000"/>
              </a:lnSpc>
            </a:pPr>
            <a:r>
              <a:rPr lang="en-US" i="1" dirty="0" smtClean="0">
                <a:solidFill>
                  <a:schemeClr val="bg2"/>
                </a:solidFill>
                <a:latin typeface="Verdana" pitchFamily="34" charset="0"/>
              </a:rPr>
              <a:t>“Los </a:t>
            </a:r>
            <a:r>
              <a:rPr lang="en-US" i="1" dirty="0" err="1" smtClean="0">
                <a:solidFill>
                  <a:schemeClr val="bg2"/>
                </a:solidFill>
                <a:latin typeface="Verdana" pitchFamily="34" charset="0"/>
              </a:rPr>
              <a:t>pobres</a:t>
            </a:r>
            <a:r>
              <a:rPr lang="en-US" i="1" dirty="0" smtClean="0">
                <a:solidFill>
                  <a:schemeClr val="bg2"/>
                </a:solidFill>
                <a:latin typeface="Verdana" pitchFamily="34" charset="0"/>
              </a:rPr>
              <a:t>, los </a:t>
            </a:r>
            <a:r>
              <a:rPr lang="en-US" i="1" dirty="0" err="1" smtClean="0">
                <a:solidFill>
                  <a:schemeClr val="bg2"/>
                </a:solidFill>
                <a:latin typeface="Verdana" pitchFamily="34" charset="0"/>
              </a:rPr>
              <a:t>fracasados</a:t>
            </a:r>
            <a:r>
              <a:rPr lang="en-US" i="1" dirty="0" smtClean="0">
                <a:solidFill>
                  <a:schemeClr val="bg2"/>
                </a:solidFill>
                <a:latin typeface="Verdana" pitchFamily="34" charset="0"/>
              </a:rPr>
              <a:t>, los </a:t>
            </a:r>
            <a:r>
              <a:rPr lang="en-US" i="1" dirty="0" err="1" smtClean="0">
                <a:solidFill>
                  <a:schemeClr val="bg2"/>
                </a:solidFill>
                <a:latin typeface="Verdana" pitchFamily="34" charset="0"/>
              </a:rPr>
              <a:t>infelices</a:t>
            </a:r>
            <a:r>
              <a:rPr lang="en-US" i="1" dirty="0" smtClean="0">
                <a:solidFill>
                  <a:schemeClr val="bg2"/>
                </a:solidFill>
                <a:latin typeface="Verdana" pitchFamily="34" charset="0"/>
              </a:rPr>
              <a:t>, los </a:t>
            </a:r>
            <a:r>
              <a:rPr lang="en-US" i="1" dirty="0" err="1" smtClean="0">
                <a:solidFill>
                  <a:schemeClr val="bg2"/>
                </a:solidFill>
                <a:latin typeface="Verdana" pitchFamily="34" charset="0"/>
              </a:rPr>
              <a:t>enfermizos</a:t>
            </a:r>
            <a:r>
              <a:rPr lang="en-US" i="1" dirty="0" smtClean="0">
                <a:solidFill>
                  <a:schemeClr val="bg2"/>
                </a:solidFill>
                <a:latin typeface="Verdana" pitchFamily="34" charset="0"/>
              </a:rPr>
              <a:t>, son los </a:t>
            </a:r>
            <a:r>
              <a:rPr lang="en-US" i="1" dirty="0" err="1" smtClean="0">
                <a:solidFill>
                  <a:schemeClr val="bg2"/>
                </a:solidFill>
                <a:latin typeface="Verdana" pitchFamily="34" charset="0"/>
              </a:rPr>
              <a:t>que</a:t>
            </a:r>
            <a:r>
              <a:rPr lang="en-US" i="1" dirty="0" smtClean="0">
                <a:solidFill>
                  <a:schemeClr val="bg2"/>
                </a:solidFill>
                <a:latin typeface="Verdana" pitchFamily="34" charset="0"/>
              </a:rPr>
              <a:t> </a:t>
            </a:r>
            <a:r>
              <a:rPr lang="en-US" i="1" dirty="0" err="1" smtClean="0">
                <a:solidFill>
                  <a:schemeClr val="bg2"/>
                </a:solidFill>
                <a:latin typeface="Verdana" pitchFamily="34" charset="0"/>
              </a:rPr>
              <a:t>utilizan</a:t>
            </a:r>
            <a:r>
              <a:rPr lang="en-US" i="1" dirty="0" smtClean="0">
                <a:solidFill>
                  <a:schemeClr val="bg2"/>
                </a:solidFill>
                <a:latin typeface="Verdana" pitchFamily="34" charset="0"/>
              </a:rPr>
              <a:t> </a:t>
            </a:r>
            <a:r>
              <a:rPr lang="en-US" i="1" dirty="0" err="1" smtClean="0">
                <a:solidFill>
                  <a:schemeClr val="bg2"/>
                </a:solidFill>
                <a:latin typeface="Verdana" pitchFamily="34" charset="0"/>
              </a:rPr>
              <a:t>mayormente</a:t>
            </a:r>
            <a:r>
              <a:rPr lang="en-US" i="1" dirty="0" smtClean="0">
                <a:solidFill>
                  <a:schemeClr val="bg2"/>
                </a:solidFill>
                <a:latin typeface="Verdana" pitchFamily="34" charset="0"/>
              </a:rPr>
              <a:t> la </a:t>
            </a:r>
            <a:r>
              <a:rPr lang="en-US" i="1" dirty="0" err="1" smtClean="0">
                <a:solidFill>
                  <a:schemeClr val="bg2"/>
                </a:solidFill>
                <a:latin typeface="Verdana" pitchFamily="34" charset="0"/>
              </a:rPr>
              <a:t>palabra</a:t>
            </a:r>
            <a:r>
              <a:rPr lang="en-US" i="1" dirty="0" smtClean="0">
                <a:solidFill>
                  <a:schemeClr val="bg2"/>
                </a:solidFill>
                <a:latin typeface="Verdana" pitchFamily="34" charset="0"/>
              </a:rPr>
              <a:t> “</a:t>
            </a:r>
            <a:r>
              <a:rPr lang="en-US" i="1" dirty="0" err="1" smtClean="0">
                <a:solidFill>
                  <a:schemeClr val="bg2"/>
                </a:solidFill>
                <a:latin typeface="Verdana" pitchFamily="34" charset="0"/>
              </a:rPr>
              <a:t>mañana</a:t>
            </a:r>
            <a:r>
              <a:rPr lang="en-US" i="1" dirty="0" smtClean="0">
                <a:solidFill>
                  <a:schemeClr val="bg2"/>
                </a:solidFill>
                <a:latin typeface="Verdana" pitchFamily="34" charset="0"/>
              </a:rPr>
              <a:t>”. Las personas </a:t>
            </a:r>
            <a:r>
              <a:rPr lang="en-US" i="1" dirty="0" err="1" smtClean="0">
                <a:solidFill>
                  <a:schemeClr val="bg2"/>
                </a:solidFill>
                <a:latin typeface="Verdana" pitchFamily="34" charset="0"/>
              </a:rPr>
              <a:t>inteligentes</a:t>
            </a:r>
            <a:r>
              <a:rPr lang="en-US" i="1" dirty="0" smtClean="0">
                <a:solidFill>
                  <a:schemeClr val="bg2"/>
                </a:solidFill>
                <a:latin typeface="Verdana" pitchFamily="34" charset="0"/>
              </a:rPr>
              <a:t> no </a:t>
            </a:r>
            <a:r>
              <a:rPr lang="en-US" i="1" dirty="0" err="1" smtClean="0">
                <a:solidFill>
                  <a:schemeClr val="bg2"/>
                </a:solidFill>
                <a:latin typeface="Verdana" pitchFamily="34" charset="0"/>
              </a:rPr>
              <a:t>trabajan</a:t>
            </a:r>
            <a:r>
              <a:rPr lang="en-US" i="1" dirty="0" smtClean="0">
                <a:solidFill>
                  <a:schemeClr val="bg2"/>
                </a:solidFill>
                <a:latin typeface="Verdana" pitchFamily="34" charset="0"/>
              </a:rPr>
              <a:t> </a:t>
            </a:r>
            <a:r>
              <a:rPr lang="en-US" i="1" dirty="0" err="1" smtClean="0">
                <a:solidFill>
                  <a:schemeClr val="bg2"/>
                </a:solidFill>
                <a:latin typeface="Verdana" pitchFamily="34" charset="0"/>
              </a:rPr>
              <a:t>por</a:t>
            </a:r>
            <a:r>
              <a:rPr lang="en-US" i="1" dirty="0" smtClean="0">
                <a:solidFill>
                  <a:schemeClr val="bg2"/>
                </a:solidFill>
                <a:latin typeface="Verdana" pitchFamily="34" charset="0"/>
              </a:rPr>
              <a:t> dinero, solo </a:t>
            </a:r>
            <a:r>
              <a:rPr lang="en-US" i="1" dirty="0" err="1" smtClean="0">
                <a:solidFill>
                  <a:schemeClr val="bg2"/>
                </a:solidFill>
                <a:latin typeface="Verdana" pitchFamily="34" charset="0"/>
              </a:rPr>
              <a:t>hacen</a:t>
            </a:r>
            <a:r>
              <a:rPr lang="en-US" i="1" dirty="0" smtClean="0">
                <a:solidFill>
                  <a:schemeClr val="bg2"/>
                </a:solidFill>
                <a:latin typeface="Verdana" pitchFamily="34" charset="0"/>
              </a:rPr>
              <a:t> </a:t>
            </a:r>
            <a:r>
              <a:rPr lang="en-US" i="1" dirty="0" err="1" smtClean="0">
                <a:solidFill>
                  <a:schemeClr val="bg2"/>
                </a:solidFill>
                <a:latin typeface="Verdana" pitchFamily="34" charset="0"/>
              </a:rPr>
              <a:t>cosas</a:t>
            </a:r>
            <a:r>
              <a:rPr lang="en-US" i="1" dirty="0" smtClean="0">
                <a:solidFill>
                  <a:schemeClr val="bg2"/>
                </a:solidFill>
                <a:latin typeface="Verdana" pitchFamily="34" charset="0"/>
              </a:rPr>
              <a:t> </a:t>
            </a:r>
            <a:r>
              <a:rPr lang="en-US" i="1" dirty="0" err="1" smtClean="0">
                <a:solidFill>
                  <a:schemeClr val="bg2"/>
                </a:solidFill>
                <a:latin typeface="Verdana" pitchFamily="34" charset="0"/>
              </a:rPr>
              <a:t>que</a:t>
            </a:r>
            <a:r>
              <a:rPr lang="en-US" i="1" dirty="0" smtClean="0">
                <a:solidFill>
                  <a:schemeClr val="bg2"/>
                </a:solidFill>
                <a:latin typeface="Verdana" pitchFamily="34" charset="0"/>
              </a:rPr>
              <a:t>  </a:t>
            </a:r>
            <a:r>
              <a:rPr lang="en-US" i="1" dirty="0" err="1" smtClean="0">
                <a:solidFill>
                  <a:schemeClr val="bg2"/>
                </a:solidFill>
                <a:latin typeface="Verdana" pitchFamily="34" charset="0"/>
              </a:rPr>
              <a:t>otras</a:t>
            </a:r>
            <a:r>
              <a:rPr lang="en-US" i="1" dirty="0" smtClean="0">
                <a:solidFill>
                  <a:schemeClr val="bg2"/>
                </a:solidFill>
                <a:latin typeface="Verdana" pitchFamily="34" charset="0"/>
              </a:rPr>
              <a:t> personas se </a:t>
            </a:r>
            <a:r>
              <a:rPr lang="en-US" i="1" dirty="0" err="1" smtClean="0">
                <a:solidFill>
                  <a:schemeClr val="bg2"/>
                </a:solidFill>
                <a:latin typeface="Verdana" pitchFamily="34" charset="0"/>
              </a:rPr>
              <a:t>demoran</a:t>
            </a:r>
            <a:r>
              <a:rPr lang="en-US" i="1" dirty="0" smtClean="0">
                <a:solidFill>
                  <a:schemeClr val="bg2"/>
                </a:solidFill>
                <a:latin typeface="Verdana" pitchFamily="34" charset="0"/>
              </a:rPr>
              <a:t> </a:t>
            </a:r>
            <a:r>
              <a:rPr lang="en-US" i="1" dirty="0" err="1" smtClean="0">
                <a:solidFill>
                  <a:schemeClr val="bg2"/>
                </a:solidFill>
                <a:latin typeface="Verdana" pitchFamily="34" charset="0"/>
              </a:rPr>
              <a:t>haciéndolas</a:t>
            </a:r>
            <a:r>
              <a:rPr lang="en-US" i="1" dirty="0" smtClean="0">
                <a:solidFill>
                  <a:schemeClr val="bg2"/>
                </a:solidFill>
                <a:latin typeface="Verdana" pitchFamily="34" charset="0"/>
              </a:rPr>
              <a:t>.”</a:t>
            </a:r>
            <a:endParaRPr lang="en-US" i="1" dirty="0">
              <a:solidFill>
                <a:schemeClr val="bg2"/>
              </a:solidFill>
              <a:latin typeface="Verdana" pitchFamily="34" charset="0"/>
            </a:endParaRPr>
          </a:p>
        </p:txBody>
      </p:sp>
      <p:sp>
        <p:nvSpPr>
          <p:cNvPr id="11" name="Text Box 7"/>
          <p:cNvSpPr txBox="1">
            <a:spLocks noChangeArrowheads="1"/>
          </p:cNvSpPr>
          <p:nvPr/>
        </p:nvSpPr>
        <p:spPr bwMode="auto">
          <a:xfrm>
            <a:off x="755650" y="5984875"/>
            <a:ext cx="7772400" cy="336550"/>
          </a:xfrm>
          <a:prstGeom prst="rect">
            <a:avLst/>
          </a:prstGeom>
          <a:noFill/>
          <a:ln w="9525">
            <a:noFill/>
            <a:round/>
            <a:headEnd/>
            <a:tailEnd/>
          </a:ln>
        </p:spPr>
        <p:txBody>
          <a:bodyPr lIns="90000" tIns="46800" rIns="90000" bIns="46800">
            <a:spAutoFit/>
          </a:bodyPr>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CC0000"/>
                </a:solidFill>
                <a:latin typeface="Verdana" pitchFamily="34" charset="0"/>
              </a:rPr>
              <a:t>-- </a:t>
            </a:r>
            <a:r>
              <a:rPr lang="en-US" sz="1600" b="1" i="1">
                <a:solidFill>
                  <a:srgbClr val="CC0000"/>
                </a:solidFill>
                <a:latin typeface="Verdana" pitchFamily="34" charset="0"/>
              </a:rPr>
              <a:t>Robert Kiyosaki</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76200" y="992188"/>
            <a:ext cx="9144000" cy="457200"/>
          </a:xfrm>
          <a:prstGeom prst="rect">
            <a:avLst/>
          </a:prstGeom>
          <a:noFill/>
          <a:ln w="9525">
            <a:noFill/>
            <a:miter lim="800000"/>
            <a:headEnd/>
            <a:tailEnd/>
          </a:ln>
        </p:spPr>
        <p:txBody>
          <a:bodyPr anchor="ctr">
            <a:spAutoFit/>
          </a:bodyPr>
          <a:lstStyle/>
          <a:p>
            <a:pPr algn="ctr" eaLnBrk="0" hangingPunct="0"/>
            <a:r>
              <a:rPr lang="en-US" sz="2400" b="1" dirty="0">
                <a:solidFill>
                  <a:srgbClr val="21428E"/>
                </a:solidFill>
                <a:latin typeface="Verdana" pitchFamily="34" charset="0"/>
              </a:rPr>
              <a:t>¿</a:t>
            </a:r>
            <a:r>
              <a:rPr lang="en-US" sz="2400" b="1" dirty="0" err="1">
                <a:solidFill>
                  <a:srgbClr val="21428E"/>
                </a:solidFill>
                <a:latin typeface="Verdana" pitchFamily="34" charset="0"/>
              </a:rPr>
              <a:t>Por</a:t>
            </a:r>
            <a:r>
              <a:rPr lang="en-US" sz="2400" b="1" dirty="0">
                <a:solidFill>
                  <a:srgbClr val="21428E"/>
                </a:solidFill>
                <a:latin typeface="Verdana" pitchFamily="34" charset="0"/>
              </a:rPr>
              <a:t> </a:t>
            </a:r>
            <a:r>
              <a:rPr lang="en-US" sz="2400" b="1" dirty="0" err="1">
                <a:solidFill>
                  <a:srgbClr val="21428E"/>
                </a:solidFill>
                <a:latin typeface="Verdana" pitchFamily="34" charset="0"/>
              </a:rPr>
              <a:t>qué</a:t>
            </a:r>
            <a:r>
              <a:rPr lang="en-US" sz="2400" b="1" dirty="0">
                <a:solidFill>
                  <a:srgbClr val="21428E"/>
                </a:solidFill>
                <a:latin typeface="Verdana" pitchFamily="34" charset="0"/>
              </a:rPr>
              <a:t> </a:t>
            </a:r>
            <a:r>
              <a:rPr lang="en-US" sz="2400" b="1" dirty="0" err="1">
                <a:solidFill>
                  <a:srgbClr val="21428E"/>
                </a:solidFill>
                <a:latin typeface="Verdana" pitchFamily="34" charset="0"/>
              </a:rPr>
              <a:t>debería</a:t>
            </a:r>
            <a:r>
              <a:rPr lang="en-US" sz="2400" b="1" dirty="0">
                <a:solidFill>
                  <a:srgbClr val="21428E"/>
                </a:solidFill>
                <a:latin typeface="Verdana" pitchFamily="34" charset="0"/>
              </a:rPr>
              <a:t> </a:t>
            </a:r>
            <a:r>
              <a:rPr lang="en-US" sz="2400" b="1" dirty="0" err="1">
                <a:solidFill>
                  <a:srgbClr val="21428E"/>
                </a:solidFill>
                <a:latin typeface="Verdana" pitchFamily="34" charset="0"/>
              </a:rPr>
              <a:t>unirse</a:t>
            </a:r>
            <a:r>
              <a:rPr lang="en-US" sz="2400" b="1" dirty="0">
                <a:solidFill>
                  <a:srgbClr val="21428E"/>
                </a:solidFill>
                <a:latin typeface="Verdana" pitchFamily="34" charset="0"/>
              </a:rPr>
              <a:t> a TVI? </a:t>
            </a:r>
          </a:p>
        </p:txBody>
      </p:sp>
      <p:sp>
        <p:nvSpPr>
          <p:cNvPr id="64515" name="Text Box 3"/>
          <p:cNvSpPr txBox="1">
            <a:spLocks noChangeArrowheads="1"/>
          </p:cNvSpPr>
          <p:nvPr/>
        </p:nvSpPr>
        <p:spPr bwMode="auto">
          <a:xfrm>
            <a:off x="1450975" y="1773238"/>
            <a:ext cx="6662738" cy="2806700"/>
          </a:xfrm>
          <a:prstGeom prst="rect">
            <a:avLst/>
          </a:prstGeom>
          <a:noFill/>
          <a:ln w="9525">
            <a:noFill/>
            <a:miter lim="800000"/>
            <a:headEnd/>
            <a:tailEnd/>
          </a:ln>
        </p:spPr>
        <p:txBody>
          <a:bodyPr>
            <a:spAutoFit/>
          </a:bodyPr>
          <a:lstStyle/>
          <a:p>
            <a:pPr marL="457200" indent="-457200">
              <a:lnSpc>
                <a:spcPct val="140000"/>
              </a:lnSpc>
              <a:buClr>
                <a:srgbClr val="6F1D82"/>
              </a:buClr>
              <a:buFontTx/>
              <a:buAutoNum type="arabicPeriod"/>
            </a:pPr>
            <a:r>
              <a:rPr lang="en-US" dirty="0" err="1">
                <a:solidFill>
                  <a:schemeClr val="bg2"/>
                </a:solidFill>
                <a:latin typeface="Verdana" pitchFamily="34" charset="0"/>
              </a:rPr>
              <a:t>Empresa</a:t>
            </a:r>
            <a:r>
              <a:rPr lang="en-US" dirty="0">
                <a:solidFill>
                  <a:schemeClr val="bg2"/>
                </a:solidFill>
                <a:latin typeface="Verdana" pitchFamily="34" charset="0"/>
              </a:rPr>
              <a:t> </a:t>
            </a:r>
            <a:r>
              <a:rPr lang="en-US" dirty="0" err="1">
                <a:solidFill>
                  <a:schemeClr val="bg2"/>
                </a:solidFill>
                <a:latin typeface="Verdana" pitchFamily="34" charset="0"/>
              </a:rPr>
              <a:t>estable</a:t>
            </a:r>
            <a:r>
              <a:rPr lang="en-US" dirty="0">
                <a:solidFill>
                  <a:schemeClr val="bg2"/>
                </a:solidFill>
                <a:latin typeface="Verdana" pitchFamily="34" charset="0"/>
              </a:rPr>
              <a:t>, sin </a:t>
            </a:r>
            <a:r>
              <a:rPr lang="en-US" dirty="0" err="1">
                <a:solidFill>
                  <a:schemeClr val="bg2"/>
                </a:solidFill>
                <a:latin typeface="Verdana" pitchFamily="34" charset="0"/>
              </a:rPr>
              <a:t>deudas</a:t>
            </a:r>
            <a:r>
              <a:rPr lang="en-US" dirty="0">
                <a:solidFill>
                  <a:schemeClr val="bg2"/>
                </a:solidFill>
                <a:latin typeface="Verdana" pitchFamily="34" charset="0"/>
              </a:rPr>
              <a:t>.</a:t>
            </a:r>
          </a:p>
          <a:p>
            <a:pPr marL="457200" indent="-457200">
              <a:lnSpc>
                <a:spcPct val="140000"/>
              </a:lnSpc>
              <a:buClr>
                <a:srgbClr val="6F1D82"/>
              </a:buClr>
              <a:buFontTx/>
              <a:buAutoNum type="arabicPeriod"/>
            </a:pPr>
            <a:r>
              <a:rPr lang="en-US" dirty="0" err="1">
                <a:solidFill>
                  <a:schemeClr val="bg2"/>
                </a:solidFill>
                <a:latin typeface="Verdana" pitchFamily="34" charset="0"/>
              </a:rPr>
              <a:t>Sólido</a:t>
            </a:r>
            <a:r>
              <a:rPr lang="en-US" dirty="0">
                <a:solidFill>
                  <a:schemeClr val="bg2"/>
                </a:solidFill>
                <a:latin typeface="Verdana" pitchFamily="34" charset="0"/>
              </a:rPr>
              <a:t> </a:t>
            </a:r>
            <a:r>
              <a:rPr lang="en-US" dirty="0" err="1">
                <a:solidFill>
                  <a:schemeClr val="bg2"/>
                </a:solidFill>
                <a:latin typeface="Verdana" pitchFamily="34" charset="0"/>
              </a:rPr>
              <a:t>respaldo</a:t>
            </a:r>
            <a:r>
              <a:rPr lang="en-US" dirty="0">
                <a:solidFill>
                  <a:schemeClr val="bg2"/>
                </a:solidFill>
                <a:latin typeface="Verdana" pitchFamily="34" charset="0"/>
              </a:rPr>
              <a:t> de un </a:t>
            </a:r>
            <a:r>
              <a:rPr lang="en-US" dirty="0" err="1">
                <a:solidFill>
                  <a:schemeClr val="bg2"/>
                </a:solidFill>
                <a:latin typeface="Verdana" pitchFamily="34" charset="0"/>
              </a:rPr>
              <a:t>grupo</a:t>
            </a:r>
            <a:r>
              <a:rPr lang="en-US" dirty="0">
                <a:solidFill>
                  <a:schemeClr val="bg2"/>
                </a:solidFill>
                <a:latin typeface="Verdana" pitchFamily="34" charset="0"/>
              </a:rPr>
              <a:t> de </a:t>
            </a:r>
            <a:r>
              <a:rPr lang="en-US" dirty="0" err="1">
                <a:solidFill>
                  <a:schemeClr val="bg2"/>
                </a:solidFill>
                <a:latin typeface="Verdana" pitchFamily="34" charset="0"/>
              </a:rPr>
              <a:t>de</a:t>
            </a:r>
            <a:r>
              <a:rPr lang="en-US" dirty="0">
                <a:solidFill>
                  <a:schemeClr val="bg2"/>
                </a:solidFill>
                <a:latin typeface="Verdana" pitchFamily="34" charset="0"/>
              </a:rPr>
              <a:t> </a:t>
            </a:r>
            <a:r>
              <a:rPr lang="en-US" dirty="0" err="1">
                <a:solidFill>
                  <a:schemeClr val="bg2"/>
                </a:solidFill>
                <a:latin typeface="Verdana" pitchFamily="34" charset="0"/>
              </a:rPr>
              <a:t>negocios</a:t>
            </a:r>
            <a:r>
              <a:rPr lang="en-US" dirty="0">
                <a:solidFill>
                  <a:schemeClr val="bg2"/>
                </a:solidFill>
                <a:latin typeface="Verdana" pitchFamily="34" charset="0"/>
              </a:rPr>
              <a:t> </a:t>
            </a:r>
            <a:r>
              <a:rPr lang="en-US" dirty="0" err="1">
                <a:solidFill>
                  <a:schemeClr val="bg2"/>
                </a:solidFill>
                <a:latin typeface="Verdana" pitchFamily="34" charset="0"/>
              </a:rPr>
              <a:t>establecido</a:t>
            </a:r>
            <a:r>
              <a:rPr lang="en-US" dirty="0">
                <a:solidFill>
                  <a:schemeClr val="bg2"/>
                </a:solidFill>
                <a:latin typeface="Verdana" pitchFamily="34" charset="0"/>
              </a:rPr>
              <a:t> y </a:t>
            </a:r>
            <a:r>
              <a:rPr lang="en-US" dirty="0" err="1">
                <a:solidFill>
                  <a:schemeClr val="bg2"/>
                </a:solidFill>
                <a:latin typeface="Verdana" pitchFamily="34" charset="0"/>
              </a:rPr>
              <a:t>exitoso</a:t>
            </a:r>
            <a:r>
              <a:rPr lang="en-US" dirty="0">
                <a:solidFill>
                  <a:schemeClr val="bg2"/>
                </a:solidFill>
                <a:latin typeface="Verdana" pitchFamily="34" charset="0"/>
              </a:rPr>
              <a:t>.</a:t>
            </a:r>
          </a:p>
          <a:p>
            <a:pPr marL="457200" indent="-457200">
              <a:lnSpc>
                <a:spcPct val="140000"/>
              </a:lnSpc>
              <a:buClr>
                <a:srgbClr val="6F1D82"/>
              </a:buClr>
              <a:buFontTx/>
              <a:buAutoNum type="arabicPeriod"/>
            </a:pPr>
            <a:r>
              <a:rPr lang="en-US" dirty="0" err="1">
                <a:solidFill>
                  <a:schemeClr val="bg2"/>
                </a:solidFill>
                <a:latin typeface="Verdana" pitchFamily="34" charset="0"/>
              </a:rPr>
              <a:t>Línea</a:t>
            </a:r>
            <a:r>
              <a:rPr lang="en-US" dirty="0">
                <a:solidFill>
                  <a:schemeClr val="bg2"/>
                </a:solidFill>
                <a:latin typeface="Verdana" pitchFamily="34" charset="0"/>
              </a:rPr>
              <a:t> universal de </a:t>
            </a:r>
            <a:r>
              <a:rPr lang="en-US" dirty="0" err="1">
                <a:solidFill>
                  <a:schemeClr val="bg2"/>
                </a:solidFill>
                <a:latin typeface="Verdana" pitchFamily="34" charset="0"/>
              </a:rPr>
              <a:t>productos</a:t>
            </a:r>
            <a:r>
              <a:rPr lang="en-US" dirty="0">
                <a:solidFill>
                  <a:schemeClr val="bg2"/>
                </a:solidFill>
                <a:latin typeface="Verdana" pitchFamily="34" charset="0"/>
              </a:rPr>
              <a:t>.</a:t>
            </a:r>
          </a:p>
          <a:p>
            <a:pPr marL="457200" indent="-457200">
              <a:lnSpc>
                <a:spcPct val="140000"/>
              </a:lnSpc>
              <a:buClr>
                <a:srgbClr val="6F1D82"/>
              </a:buClr>
              <a:buFontTx/>
              <a:buAutoNum type="arabicPeriod"/>
            </a:pPr>
            <a:r>
              <a:rPr lang="en-US" dirty="0" err="1">
                <a:solidFill>
                  <a:schemeClr val="bg2"/>
                </a:solidFill>
                <a:latin typeface="Verdana" pitchFamily="34" charset="0"/>
              </a:rPr>
              <a:t>Oportunidad</a:t>
            </a:r>
            <a:r>
              <a:rPr lang="en-US" dirty="0">
                <a:solidFill>
                  <a:schemeClr val="bg2"/>
                </a:solidFill>
                <a:latin typeface="Verdana" pitchFamily="34" charset="0"/>
              </a:rPr>
              <a:t> de </a:t>
            </a:r>
            <a:r>
              <a:rPr lang="en-US" dirty="0" err="1">
                <a:solidFill>
                  <a:schemeClr val="bg2"/>
                </a:solidFill>
                <a:latin typeface="Verdana" pitchFamily="34" charset="0"/>
              </a:rPr>
              <a:t>generar</a:t>
            </a:r>
            <a:r>
              <a:rPr lang="en-US" dirty="0">
                <a:solidFill>
                  <a:schemeClr val="bg2"/>
                </a:solidFill>
                <a:latin typeface="Verdana" pitchFamily="34" charset="0"/>
              </a:rPr>
              <a:t> un </a:t>
            </a:r>
            <a:r>
              <a:rPr lang="en-US" dirty="0" err="1">
                <a:solidFill>
                  <a:schemeClr val="bg2"/>
                </a:solidFill>
                <a:latin typeface="Verdana" pitchFamily="34" charset="0"/>
              </a:rPr>
              <a:t>negocio</a:t>
            </a:r>
            <a:r>
              <a:rPr lang="en-US" dirty="0">
                <a:solidFill>
                  <a:schemeClr val="bg2"/>
                </a:solidFill>
                <a:latin typeface="Verdana" pitchFamily="34" charset="0"/>
              </a:rPr>
              <a:t> global </a:t>
            </a:r>
            <a:r>
              <a:rPr lang="en-US" dirty="0" err="1">
                <a:solidFill>
                  <a:schemeClr val="bg2"/>
                </a:solidFill>
                <a:latin typeface="Verdana" pitchFamily="34" charset="0"/>
              </a:rPr>
              <a:t>desde</a:t>
            </a:r>
            <a:r>
              <a:rPr lang="en-US" dirty="0">
                <a:solidFill>
                  <a:schemeClr val="bg2"/>
                </a:solidFill>
                <a:latin typeface="Verdana" pitchFamily="34" charset="0"/>
              </a:rPr>
              <a:t> el </a:t>
            </a:r>
            <a:r>
              <a:rPr lang="en-US" dirty="0" err="1">
                <a:solidFill>
                  <a:schemeClr val="bg2"/>
                </a:solidFill>
                <a:latin typeface="Verdana" pitchFamily="34" charset="0"/>
              </a:rPr>
              <a:t>hogar</a:t>
            </a:r>
            <a:r>
              <a:rPr lang="en-US" dirty="0">
                <a:solidFill>
                  <a:schemeClr val="bg2"/>
                </a:solidFill>
                <a:latin typeface="Verdana" pitchFamily="34" charset="0"/>
              </a:rPr>
              <a:t>.</a:t>
            </a:r>
          </a:p>
          <a:p>
            <a:pPr marL="457200" indent="-457200">
              <a:lnSpc>
                <a:spcPct val="140000"/>
              </a:lnSpc>
              <a:buClr>
                <a:srgbClr val="6F1D82"/>
              </a:buClr>
              <a:buFontTx/>
              <a:buAutoNum type="arabicPeriod"/>
            </a:pPr>
            <a:r>
              <a:rPr lang="en-US" dirty="0">
                <a:solidFill>
                  <a:schemeClr val="bg2"/>
                </a:solidFill>
                <a:latin typeface="Verdana" pitchFamily="34" charset="0"/>
              </a:rPr>
              <a:t>Plan de </a:t>
            </a:r>
            <a:r>
              <a:rPr lang="en-US" dirty="0" err="1">
                <a:solidFill>
                  <a:schemeClr val="bg2"/>
                </a:solidFill>
                <a:latin typeface="Verdana" pitchFamily="34" charset="0"/>
              </a:rPr>
              <a:t>compensación</a:t>
            </a:r>
            <a:r>
              <a:rPr lang="en-US" dirty="0">
                <a:solidFill>
                  <a:schemeClr val="bg2"/>
                </a:solidFill>
                <a:latin typeface="Verdana" pitchFamily="34" charset="0"/>
              </a:rPr>
              <a:t> </a:t>
            </a:r>
            <a:r>
              <a:rPr lang="en-US" dirty="0" err="1">
                <a:solidFill>
                  <a:schemeClr val="bg2"/>
                </a:solidFill>
                <a:latin typeface="Verdana" pitchFamily="34" charset="0"/>
              </a:rPr>
              <a:t>inigualable</a:t>
            </a:r>
            <a:r>
              <a:rPr lang="en-US" dirty="0">
                <a:solidFill>
                  <a:schemeClr val="bg2"/>
                </a:solidFill>
                <a:latin typeface="Verdana" pitchFamily="34" charset="0"/>
              </a:rPr>
              <a:t>.</a:t>
            </a:r>
          </a:p>
          <a:p>
            <a:pPr marL="457200" indent="-457200">
              <a:lnSpc>
                <a:spcPct val="140000"/>
              </a:lnSpc>
              <a:buClr>
                <a:srgbClr val="6F1D82"/>
              </a:buClr>
              <a:buFontTx/>
              <a:buAutoNum type="arabicPeriod"/>
            </a:pPr>
            <a:r>
              <a:rPr lang="en-US" dirty="0" err="1">
                <a:solidFill>
                  <a:schemeClr val="bg2"/>
                </a:solidFill>
                <a:latin typeface="Verdana" pitchFamily="34" charset="0"/>
              </a:rPr>
              <a:t>Reconocimiento</a:t>
            </a:r>
            <a:r>
              <a:rPr lang="en-US" dirty="0">
                <a:solidFill>
                  <a:schemeClr val="bg2"/>
                </a:solidFill>
                <a:latin typeface="Verdana" pitchFamily="34" charset="0"/>
              </a:rPr>
              <a:t> </a:t>
            </a:r>
            <a:r>
              <a:rPr lang="en-US" dirty="0" err="1">
                <a:solidFill>
                  <a:schemeClr val="bg2"/>
                </a:solidFill>
                <a:latin typeface="Verdana" pitchFamily="34" charset="0"/>
              </a:rPr>
              <a:t>internacional</a:t>
            </a:r>
            <a:r>
              <a:rPr lang="en-US" dirty="0">
                <a:solidFill>
                  <a:schemeClr val="bg2"/>
                </a:solidFill>
                <a:latin typeface="Verdana" pitchFamily="34" charset="0"/>
              </a:rPr>
              <a:t>.</a:t>
            </a:r>
          </a:p>
          <a:p>
            <a:pPr marL="457200" indent="-457200">
              <a:lnSpc>
                <a:spcPct val="140000"/>
              </a:lnSpc>
              <a:buClr>
                <a:srgbClr val="6F1D82"/>
              </a:buClr>
              <a:buFontTx/>
              <a:buAutoNum type="arabicPeriod"/>
            </a:pPr>
            <a:r>
              <a:rPr lang="en-US" dirty="0" err="1">
                <a:solidFill>
                  <a:schemeClr val="bg2"/>
                </a:solidFill>
                <a:latin typeface="Verdana" pitchFamily="34" charset="0"/>
              </a:rPr>
              <a:t>Fuerte</a:t>
            </a:r>
            <a:r>
              <a:rPr lang="en-US" dirty="0">
                <a:solidFill>
                  <a:schemeClr val="bg2"/>
                </a:solidFill>
                <a:latin typeface="Verdana" pitchFamily="34" charset="0"/>
              </a:rPr>
              <a:t> </a:t>
            </a:r>
            <a:r>
              <a:rPr lang="en-US" dirty="0" err="1">
                <a:solidFill>
                  <a:schemeClr val="bg2"/>
                </a:solidFill>
                <a:latin typeface="Verdana" pitchFamily="34" charset="0"/>
              </a:rPr>
              <a:t>presencia</a:t>
            </a:r>
            <a:r>
              <a:rPr lang="en-US" dirty="0">
                <a:solidFill>
                  <a:schemeClr val="bg2"/>
                </a:solidFill>
                <a:latin typeface="Verdana" pitchFamily="34" charset="0"/>
              </a:rPr>
              <a:t> en </a:t>
            </a:r>
            <a:r>
              <a:rPr lang="en-US" dirty="0" err="1">
                <a:solidFill>
                  <a:schemeClr val="bg2"/>
                </a:solidFill>
                <a:latin typeface="Verdana" pitchFamily="34" charset="0"/>
              </a:rPr>
              <a:t>muchos</a:t>
            </a:r>
            <a:r>
              <a:rPr lang="en-US" dirty="0">
                <a:solidFill>
                  <a:schemeClr val="bg2"/>
                </a:solidFill>
                <a:latin typeface="Verdana" pitchFamily="34" charset="0"/>
              </a:rPr>
              <a:t> </a:t>
            </a:r>
            <a:r>
              <a:rPr lang="en-US" dirty="0" err="1">
                <a:solidFill>
                  <a:schemeClr val="bg2"/>
                </a:solidFill>
                <a:latin typeface="Verdana" pitchFamily="34" charset="0"/>
              </a:rPr>
              <a:t>países</a:t>
            </a:r>
            <a:r>
              <a:rPr lang="en-US" dirty="0">
                <a:solidFill>
                  <a:schemeClr val="bg2"/>
                </a:solidFill>
                <a:latin typeface="Verdana" pitchFamily="34" charset="0"/>
              </a:rPr>
              <a:t> con planes de </a:t>
            </a:r>
            <a:r>
              <a:rPr lang="en-US" dirty="0" err="1">
                <a:solidFill>
                  <a:schemeClr val="bg2"/>
                </a:solidFill>
                <a:latin typeface="Verdana" pitchFamily="34" charset="0"/>
              </a:rPr>
              <a:t>expansión</a:t>
            </a:r>
            <a:r>
              <a:rPr lang="en-US" dirty="0">
                <a:solidFill>
                  <a:schemeClr val="bg2"/>
                </a:solidFill>
                <a:latin typeface="Verdana" pitchFamily="34" charset="0"/>
              </a:rPr>
              <a:t> </a:t>
            </a:r>
            <a:r>
              <a:rPr lang="en-US" dirty="0" err="1">
                <a:solidFill>
                  <a:schemeClr val="bg2"/>
                </a:solidFill>
                <a:latin typeface="Verdana" pitchFamily="34" charset="0"/>
              </a:rPr>
              <a:t>contínua</a:t>
            </a:r>
            <a:r>
              <a:rPr lang="en-US" dirty="0">
                <a:solidFill>
                  <a:schemeClr val="bg2"/>
                </a:solidFill>
                <a:latin typeface="Verdana" pitchFamily="34" charset="0"/>
              </a:rPr>
              <a:t> en </a:t>
            </a:r>
            <a:r>
              <a:rPr lang="en-US" dirty="0" err="1">
                <a:solidFill>
                  <a:schemeClr val="bg2"/>
                </a:solidFill>
                <a:latin typeface="Verdana" pitchFamily="34" charset="0"/>
              </a:rPr>
              <a:t>desarrollo</a:t>
            </a:r>
            <a:r>
              <a:rPr lang="en-US" dirty="0">
                <a:solidFill>
                  <a:schemeClr val="bg2"/>
                </a:solidFill>
                <a:latin typeface="Verdana" pitchFamily="34" charset="0"/>
              </a:rPr>
              <a:t>.</a:t>
            </a:r>
          </a:p>
          <a:p>
            <a:pPr marL="457200" indent="-457200">
              <a:lnSpc>
                <a:spcPct val="140000"/>
              </a:lnSpc>
              <a:buClr>
                <a:srgbClr val="6F1D82"/>
              </a:buClr>
              <a:buFontTx/>
              <a:buAutoNum type="arabicPeriod"/>
            </a:pPr>
            <a:r>
              <a:rPr lang="en-US" dirty="0" err="1">
                <a:solidFill>
                  <a:schemeClr val="bg2"/>
                </a:solidFill>
                <a:latin typeface="Verdana" pitchFamily="34" charset="0"/>
              </a:rPr>
              <a:t>Rápido</a:t>
            </a:r>
            <a:r>
              <a:rPr lang="en-US" dirty="0">
                <a:solidFill>
                  <a:schemeClr val="bg2"/>
                </a:solidFill>
                <a:latin typeface="Verdana" pitchFamily="34" charset="0"/>
              </a:rPr>
              <a:t> </a:t>
            </a:r>
            <a:r>
              <a:rPr lang="en-US" dirty="0" err="1">
                <a:solidFill>
                  <a:schemeClr val="bg2"/>
                </a:solidFill>
                <a:latin typeface="Verdana" pitchFamily="34" charset="0"/>
              </a:rPr>
              <a:t>ingreso</a:t>
            </a:r>
            <a:r>
              <a:rPr lang="en-US" dirty="0">
                <a:solidFill>
                  <a:schemeClr val="bg2"/>
                </a:solidFill>
                <a:latin typeface="Verdana" pitchFamily="34" charset="0"/>
              </a:rPr>
              <a:t> con ganancias en </a:t>
            </a:r>
            <a:r>
              <a:rPr lang="en-US" dirty="0" err="1">
                <a:solidFill>
                  <a:schemeClr val="bg2"/>
                </a:solidFill>
                <a:latin typeface="Verdana" pitchFamily="34" charset="0"/>
              </a:rPr>
              <a:t>cada</a:t>
            </a:r>
            <a:r>
              <a:rPr lang="en-US" dirty="0">
                <a:solidFill>
                  <a:schemeClr val="bg2"/>
                </a:solidFill>
                <a:latin typeface="Verdana" pitchFamily="34" charset="0"/>
              </a:rPr>
              <a:t> </a:t>
            </a:r>
            <a:r>
              <a:rPr lang="en-US" dirty="0" err="1">
                <a:solidFill>
                  <a:schemeClr val="bg2"/>
                </a:solidFill>
                <a:latin typeface="Verdana" pitchFamily="34" charset="0"/>
              </a:rPr>
              <a:t>uno</a:t>
            </a:r>
            <a:r>
              <a:rPr lang="en-US" dirty="0">
                <a:solidFill>
                  <a:schemeClr val="bg2"/>
                </a:solidFill>
                <a:latin typeface="Verdana" pitchFamily="34" charset="0"/>
              </a:rPr>
              <a:t> de los </a:t>
            </a:r>
            <a:r>
              <a:rPr lang="en-US" dirty="0" err="1">
                <a:solidFill>
                  <a:schemeClr val="bg2"/>
                </a:solidFill>
                <a:latin typeface="Verdana" pitchFamily="34" charset="0"/>
              </a:rPr>
              <a:t>pasos</a:t>
            </a:r>
            <a:r>
              <a:rPr lang="en-US" dirty="0">
                <a:solidFill>
                  <a:schemeClr val="bg2"/>
                </a:solidFill>
                <a:latin typeface="Verdana" pitchFamily="34" charset="0"/>
              </a:rPr>
              <a:t>.</a:t>
            </a:r>
          </a:p>
        </p:txBody>
      </p:sp>
      <p:pic>
        <p:nvPicPr>
          <p:cNvPr id="64516" name="Picture 4" descr="logo"/>
          <p:cNvPicPr>
            <a:picLocks noGrp="1" noChangeAspect="1" noChangeArrowheads="1"/>
          </p:cNvPicPr>
          <p:nvPr>
            <p:ph/>
          </p:nvPr>
        </p:nvPicPr>
        <p:blipFill>
          <a:blip r:embed="rId2"/>
          <a:srcRect/>
          <a:stretch>
            <a:fillRect/>
          </a:stretch>
        </p:blipFill>
        <p:spPr bwMode="auto">
          <a:xfrm>
            <a:off x="6553200" y="0"/>
            <a:ext cx="2595563" cy="777875"/>
          </a:xfrm>
          <a:noFill/>
          <a:ln>
            <a:miter lim="800000"/>
            <a:headEnd/>
            <a:tailEnd/>
          </a:ln>
        </p:spPr>
      </p:pic>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1" descr="logo"/>
          <p:cNvPicPr>
            <a:picLocks noGrp="1" noChangeAspect="1" noChangeArrowheads="1"/>
          </p:cNvPicPr>
          <p:nvPr>
            <p:ph/>
          </p:nvPr>
        </p:nvPicPr>
        <p:blipFill>
          <a:blip r:embed="rId2"/>
          <a:srcRect/>
          <a:stretch>
            <a:fillRect/>
          </a:stretch>
        </p:blipFill>
        <p:spPr bwMode="auto">
          <a:xfrm>
            <a:off x="6553200" y="0"/>
            <a:ext cx="2595563" cy="777875"/>
          </a:xfrm>
          <a:noFill/>
          <a:ln>
            <a:miter lim="800000"/>
            <a:headEnd/>
            <a:tailEnd/>
          </a:ln>
        </p:spPr>
      </p:pic>
      <p:pic>
        <p:nvPicPr>
          <p:cNvPr id="65539" name="Picture 7" descr="slide89"/>
          <p:cNvPicPr>
            <a:picLocks noChangeAspect="1" noChangeArrowheads="1"/>
          </p:cNvPicPr>
          <p:nvPr/>
        </p:nvPicPr>
        <p:blipFill>
          <a:blip r:embed="rId3"/>
          <a:srcRect/>
          <a:stretch>
            <a:fillRect/>
          </a:stretch>
        </p:blipFill>
        <p:spPr bwMode="auto">
          <a:xfrm>
            <a:off x="2198688" y="1844675"/>
            <a:ext cx="4781550" cy="4019550"/>
          </a:xfrm>
          <a:prstGeom prst="rect">
            <a:avLst/>
          </a:prstGeom>
          <a:noFill/>
          <a:ln w="9525">
            <a:noFill/>
            <a:miter lim="800000"/>
            <a:headEnd/>
            <a:tailEnd/>
          </a:ln>
        </p:spPr>
      </p:pic>
      <p:sp>
        <p:nvSpPr>
          <p:cNvPr id="65540" name="Rectangle 3"/>
          <p:cNvSpPr>
            <a:spLocks noChangeArrowheads="1"/>
          </p:cNvSpPr>
          <p:nvPr/>
        </p:nvSpPr>
        <p:spPr bwMode="auto">
          <a:xfrm>
            <a:off x="17463" y="1052513"/>
            <a:ext cx="9144000" cy="549275"/>
          </a:xfrm>
          <a:prstGeom prst="rect">
            <a:avLst/>
          </a:prstGeom>
          <a:noFill/>
          <a:ln w="9525">
            <a:noFill/>
            <a:miter lim="800000"/>
            <a:headEnd/>
            <a:tailEnd/>
          </a:ln>
        </p:spPr>
        <p:txBody>
          <a:bodyPr anchor="ctr">
            <a:spAutoFit/>
          </a:bodyPr>
          <a:lstStyle/>
          <a:p>
            <a:pPr algn="ctr" eaLnBrk="0" hangingPunct="0"/>
            <a:r>
              <a:rPr lang="en-US" sz="2200" b="1" i="1">
                <a:solidFill>
                  <a:srgbClr val="CC2C8F"/>
                </a:solidFill>
                <a:latin typeface="Verdana" pitchFamily="34" charset="0"/>
              </a:rPr>
              <a:t>¿Cómo </a:t>
            </a:r>
            <a:r>
              <a:rPr lang="en-US" sz="3000" b="1">
                <a:solidFill>
                  <a:srgbClr val="CC2C8F"/>
                </a:solidFill>
                <a:latin typeface="Verdana" pitchFamily="34" charset="0"/>
              </a:rPr>
              <a:t>puede empezar? </a:t>
            </a:r>
          </a:p>
        </p:txBody>
      </p:sp>
      <p:sp>
        <p:nvSpPr>
          <p:cNvPr id="7" name="Rectangle 4"/>
          <p:cNvSpPr>
            <a:spLocks noChangeArrowheads="1"/>
          </p:cNvSpPr>
          <p:nvPr/>
        </p:nvSpPr>
        <p:spPr bwMode="auto">
          <a:xfrm>
            <a:off x="19050" y="6115050"/>
            <a:ext cx="9144000" cy="457200"/>
          </a:xfrm>
          <a:prstGeom prst="rect">
            <a:avLst/>
          </a:prstGeom>
          <a:noFill/>
          <a:ln w="9525">
            <a:noFill/>
            <a:miter lim="800000"/>
            <a:headEnd/>
            <a:tailEnd/>
          </a:ln>
        </p:spPr>
        <p:txBody>
          <a:bodyPr anchor="ctr">
            <a:spAutoFit/>
          </a:bodyPr>
          <a:lstStyle/>
          <a:p>
            <a:pPr algn="ctr" eaLnBrk="0" hangingPunct="0"/>
            <a:r>
              <a:rPr lang="en-US" sz="2400" b="1">
                <a:solidFill>
                  <a:srgbClr val="21428E"/>
                </a:solidFill>
                <a:latin typeface="Verdana" pitchFamily="34" charset="0"/>
              </a:rPr>
              <a:t>¡Tiene dos simples opciones!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7" descr="card"/>
          <p:cNvPicPr>
            <a:picLocks noGrp="1" noChangeAspect="1" noChangeArrowheads="1"/>
          </p:cNvPicPr>
          <p:nvPr>
            <p:ph sz="half" idx="2"/>
          </p:nvPr>
        </p:nvPicPr>
        <p:blipFill>
          <a:blip r:embed="rId2"/>
          <a:srcRect/>
          <a:stretch>
            <a:fillRect/>
          </a:stretch>
        </p:blipFill>
        <p:spPr bwMode="auto">
          <a:xfrm>
            <a:off x="1746250" y="1557338"/>
            <a:ext cx="5653088" cy="3863975"/>
          </a:xfrm>
          <a:noFill/>
          <a:ln>
            <a:miter lim="800000"/>
            <a:headEnd/>
            <a:tailEnd/>
          </a:ln>
        </p:spPr>
      </p:pic>
      <p:sp>
        <p:nvSpPr>
          <p:cNvPr id="66563" name="Rectangle 3"/>
          <p:cNvSpPr>
            <a:spLocks noChangeArrowheads="1"/>
          </p:cNvSpPr>
          <p:nvPr/>
        </p:nvSpPr>
        <p:spPr bwMode="auto">
          <a:xfrm>
            <a:off x="0" y="398463"/>
            <a:ext cx="9144000" cy="731837"/>
          </a:xfrm>
          <a:prstGeom prst="rect">
            <a:avLst/>
          </a:prstGeom>
          <a:noFill/>
          <a:ln w="9525">
            <a:noFill/>
            <a:miter lim="800000"/>
            <a:headEnd/>
            <a:tailEnd/>
          </a:ln>
        </p:spPr>
        <p:txBody>
          <a:bodyPr anchor="ctr">
            <a:spAutoFit/>
          </a:bodyPr>
          <a:lstStyle/>
          <a:p>
            <a:pPr algn="ctr" eaLnBrk="0" hangingPunct="0">
              <a:lnSpc>
                <a:spcPct val="130000"/>
              </a:lnSpc>
            </a:pPr>
            <a:r>
              <a:rPr lang="en-US" sz="1600" b="1">
                <a:solidFill>
                  <a:srgbClr val="6F1D82"/>
                </a:solidFill>
                <a:latin typeface="Verdana" pitchFamily="34" charset="0"/>
              </a:rPr>
              <a:t>Póngase en contacto de inmediato con la persona que lo refirió al sitio</a:t>
            </a:r>
          </a:p>
          <a:p>
            <a:pPr algn="ctr" eaLnBrk="0" hangingPunct="0">
              <a:lnSpc>
                <a:spcPct val="130000"/>
              </a:lnSpc>
            </a:pPr>
            <a:r>
              <a:rPr lang="en-US" sz="1600" b="1">
                <a:solidFill>
                  <a:srgbClr val="6F1D82"/>
                </a:solidFill>
                <a:latin typeface="Verdana" pitchFamily="34" charset="0"/>
              </a:rPr>
              <a:t>web o envíese esta presentación y pregunte el proceso para registrarse</a:t>
            </a:r>
          </a:p>
        </p:txBody>
      </p:sp>
      <p:sp>
        <p:nvSpPr>
          <p:cNvPr id="66564" name="Rectangle 4"/>
          <p:cNvSpPr>
            <a:spLocks noChangeArrowheads="1"/>
          </p:cNvSpPr>
          <p:nvPr/>
        </p:nvSpPr>
        <p:spPr bwMode="auto">
          <a:xfrm>
            <a:off x="0" y="5661025"/>
            <a:ext cx="9144000" cy="973138"/>
          </a:xfrm>
          <a:prstGeom prst="rect">
            <a:avLst/>
          </a:prstGeom>
          <a:noFill/>
          <a:ln w="9525">
            <a:noFill/>
            <a:miter lim="800000"/>
            <a:headEnd/>
            <a:tailEnd/>
          </a:ln>
        </p:spPr>
        <p:txBody>
          <a:bodyPr anchor="ctr">
            <a:spAutoFit/>
          </a:bodyPr>
          <a:lstStyle/>
          <a:p>
            <a:pPr algn="ctr" eaLnBrk="0" hangingPunct="0">
              <a:lnSpc>
                <a:spcPct val="130000"/>
              </a:lnSpc>
            </a:pPr>
            <a:r>
              <a:rPr lang="en-US" dirty="0" err="1">
                <a:solidFill>
                  <a:schemeClr val="bg2"/>
                </a:solidFill>
                <a:latin typeface="Verdana" pitchFamily="34" charset="0"/>
              </a:rPr>
              <a:t>Alternativamente</a:t>
            </a:r>
            <a:r>
              <a:rPr lang="en-US" dirty="0">
                <a:solidFill>
                  <a:schemeClr val="bg2"/>
                </a:solidFill>
                <a:latin typeface="Verdana" pitchFamily="34" charset="0"/>
              </a:rPr>
              <a:t>, </a:t>
            </a:r>
            <a:r>
              <a:rPr lang="en-US" dirty="0" err="1">
                <a:solidFill>
                  <a:schemeClr val="bg2"/>
                </a:solidFill>
                <a:latin typeface="Verdana" pitchFamily="34" charset="0"/>
              </a:rPr>
              <a:t>puede</a:t>
            </a:r>
            <a:r>
              <a:rPr lang="en-US" dirty="0">
                <a:solidFill>
                  <a:schemeClr val="bg2"/>
                </a:solidFill>
                <a:latin typeface="Verdana" pitchFamily="34" charset="0"/>
              </a:rPr>
              <a:t> </a:t>
            </a:r>
            <a:r>
              <a:rPr lang="en-US" dirty="0" err="1">
                <a:solidFill>
                  <a:schemeClr val="bg2"/>
                </a:solidFill>
                <a:latin typeface="Verdana" pitchFamily="34" charset="0"/>
              </a:rPr>
              <a:t>visitar</a:t>
            </a:r>
            <a:r>
              <a:rPr lang="en-US" dirty="0">
                <a:solidFill>
                  <a:schemeClr val="bg2"/>
                </a:solidFill>
                <a:latin typeface="Verdana" pitchFamily="34" charset="0"/>
              </a:rPr>
              <a:t> </a:t>
            </a:r>
            <a:r>
              <a:rPr lang="en-US" sz="1600" b="1" dirty="0">
                <a:solidFill>
                  <a:srgbClr val="21428E"/>
                </a:solidFill>
                <a:latin typeface="Verdana" pitchFamily="34" charset="0"/>
              </a:rPr>
              <a:t>www.tviexpress.com</a:t>
            </a:r>
            <a:r>
              <a:rPr lang="en-US" dirty="0">
                <a:solidFill>
                  <a:schemeClr val="bg2"/>
                </a:solidFill>
                <a:latin typeface="Verdana" pitchFamily="34" charset="0"/>
              </a:rPr>
              <a:t> y </a:t>
            </a:r>
            <a:r>
              <a:rPr lang="en-US" dirty="0" err="1">
                <a:solidFill>
                  <a:schemeClr val="bg2"/>
                </a:solidFill>
                <a:latin typeface="Verdana" pitchFamily="34" charset="0"/>
              </a:rPr>
              <a:t>dar</a:t>
            </a:r>
            <a:r>
              <a:rPr lang="en-US" dirty="0">
                <a:solidFill>
                  <a:schemeClr val="bg2"/>
                </a:solidFill>
                <a:latin typeface="Verdana" pitchFamily="34" charset="0"/>
              </a:rPr>
              <a:t> </a:t>
            </a:r>
            <a:r>
              <a:rPr lang="en-US" dirty="0" err="1">
                <a:solidFill>
                  <a:schemeClr val="bg2"/>
                </a:solidFill>
                <a:latin typeface="Verdana" pitchFamily="34" charset="0"/>
              </a:rPr>
              <a:t>clic</a:t>
            </a:r>
            <a:r>
              <a:rPr lang="en-US" dirty="0">
                <a:solidFill>
                  <a:schemeClr val="bg2"/>
                </a:solidFill>
                <a:latin typeface="Verdana" pitchFamily="34" charset="0"/>
              </a:rPr>
              <a:t> en </a:t>
            </a:r>
            <a:r>
              <a:rPr lang="en-US" sz="1600" b="1" dirty="0">
                <a:solidFill>
                  <a:srgbClr val="CC2C8F"/>
                </a:solidFill>
                <a:latin typeface="Verdana" pitchFamily="34" charset="0"/>
              </a:rPr>
              <a:t>“Join Now”</a:t>
            </a:r>
            <a:r>
              <a:rPr lang="en-US" dirty="0">
                <a:solidFill>
                  <a:schemeClr val="bg2"/>
                </a:solidFill>
                <a:latin typeface="Verdana" pitchFamily="34" charset="0"/>
              </a:rPr>
              <a:t> , </a:t>
            </a:r>
            <a:r>
              <a:rPr lang="en-US" dirty="0" err="1">
                <a:solidFill>
                  <a:schemeClr val="bg2"/>
                </a:solidFill>
                <a:latin typeface="Verdana" pitchFamily="34" charset="0"/>
              </a:rPr>
              <a:t>cosa</a:t>
            </a:r>
            <a:r>
              <a:rPr lang="en-US" dirty="0">
                <a:solidFill>
                  <a:schemeClr val="bg2"/>
                </a:solidFill>
                <a:latin typeface="Verdana" pitchFamily="34" charset="0"/>
              </a:rPr>
              <a:t> </a:t>
            </a:r>
            <a:r>
              <a:rPr lang="en-US" dirty="0" err="1">
                <a:solidFill>
                  <a:schemeClr val="bg2"/>
                </a:solidFill>
                <a:latin typeface="Verdana" pitchFamily="34" charset="0"/>
              </a:rPr>
              <a:t>que</a:t>
            </a:r>
            <a:r>
              <a:rPr lang="en-US" dirty="0">
                <a:solidFill>
                  <a:schemeClr val="bg2"/>
                </a:solidFill>
                <a:latin typeface="Verdana" pitchFamily="34" charset="0"/>
              </a:rPr>
              <a:t> lo </a:t>
            </a:r>
            <a:r>
              <a:rPr lang="en-US" dirty="0" err="1">
                <a:solidFill>
                  <a:schemeClr val="bg2"/>
                </a:solidFill>
                <a:latin typeface="Verdana" pitchFamily="34" charset="0"/>
              </a:rPr>
              <a:t>guiará</a:t>
            </a:r>
            <a:r>
              <a:rPr lang="en-US" dirty="0">
                <a:solidFill>
                  <a:schemeClr val="bg2"/>
                </a:solidFill>
                <a:latin typeface="Verdana" pitchFamily="34" charset="0"/>
              </a:rPr>
              <a:t> a </a:t>
            </a:r>
            <a:r>
              <a:rPr lang="en-US" dirty="0" err="1">
                <a:solidFill>
                  <a:schemeClr val="bg2"/>
                </a:solidFill>
                <a:latin typeface="Verdana" pitchFamily="34" charset="0"/>
              </a:rPr>
              <a:t>través</a:t>
            </a:r>
            <a:r>
              <a:rPr lang="en-US" dirty="0">
                <a:solidFill>
                  <a:schemeClr val="bg2"/>
                </a:solidFill>
                <a:latin typeface="Verdana" pitchFamily="34" charset="0"/>
              </a:rPr>
              <a:t> de </a:t>
            </a:r>
            <a:r>
              <a:rPr lang="en-US" dirty="0" err="1">
                <a:solidFill>
                  <a:schemeClr val="bg2"/>
                </a:solidFill>
                <a:latin typeface="Verdana" pitchFamily="34" charset="0"/>
              </a:rPr>
              <a:t>tres</a:t>
            </a:r>
            <a:r>
              <a:rPr lang="en-US" dirty="0">
                <a:solidFill>
                  <a:schemeClr val="bg2"/>
                </a:solidFill>
                <a:latin typeface="Verdana" pitchFamily="34" charset="0"/>
              </a:rPr>
              <a:t> </a:t>
            </a:r>
            <a:r>
              <a:rPr lang="en-US" dirty="0" err="1">
                <a:solidFill>
                  <a:schemeClr val="bg2"/>
                </a:solidFill>
                <a:latin typeface="Verdana" pitchFamily="34" charset="0"/>
              </a:rPr>
              <a:t>sencillos</a:t>
            </a:r>
            <a:r>
              <a:rPr lang="en-US" dirty="0">
                <a:solidFill>
                  <a:schemeClr val="bg2"/>
                </a:solidFill>
                <a:latin typeface="Verdana" pitchFamily="34" charset="0"/>
              </a:rPr>
              <a:t> </a:t>
            </a:r>
            <a:r>
              <a:rPr lang="en-US" dirty="0" err="1">
                <a:solidFill>
                  <a:schemeClr val="bg2"/>
                </a:solidFill>
                <a:latin typeface="Verdana" pitchFamily="34" charset="0"/>
              </a:rPr>
              <a:t>pasos</a:t>
            </a:r>
            <a:r>
              <a:rPr lang="en-US" dirty="0">
                <a:solidFill>
                  <a:schemeClr val="bg2"/>
                </a:solidFill>
                <a:latin typeface="Verdana" pitchFamily="34" charset="0"/>
              </a:rPr>
              <a:t> ¡Para </a:t>
            </a:r>
            <a:r>
              <a:rPr lang="en-US" dirty="0" err="1">
                <a:solidFill>
                  <a:schemeClr val="bg2"/>
                </a:solidFill>
                <a:latin typeface="Verdana" pitchFamily="34" charset="0"/>
              </a:rPr>
              <a:t>que</a:t>
            </a:r>
            <a:r>
              <a:rPr lang="en-US" dirty="0">
                <a:solidFill>
                  <a:schemeClr val="bg2"/>
                </a:solidFill>
                <a:latin typeface="Verdana" pitchFamily="34" charset="0"/>
              </a:rPr>
              <a:t> </a:t>
            </a:r>
            <a:r>
              <a:rPr lang="en-US" dirty="0" err="1">
                <a:solidFill>
                  <a:schemeClr val="bg2"/>
                </a:solidFill>
                <a:latin typeface="Verdana" pitchFamily="34" charset="0"/>
              </a:rPr>
              <a:t>empiece</a:t>
            </a:r>
            <a:r>
              <a:rPr lang="en-US" dirty="0">
                <a:solidFill>
                  <a:schemeClr val="bg2"/>
                </a:solidFill>
                <a:latin typeface="Verdana" pitchFamily="34" charset="0"/>
              </a:rPr>
              <a:t> a </a:t>
            </a:r>
            <a:r>
              <a:rPr lang="en-US" dirty="0" err="1">
                <a:solidFill>
                  <a:schemeClr val="bg2"/>
                </a:solidFill>
                <a:latin typeface="Verdana" pitchFamily="34" charset="0"/>
              </a:rPr>
              <a:t>ganar</a:t>
            </a:r>
            <a:r>
              <a:rPr lang="en-US" dirty="0">
                <a:solidFill>
                  <a:schemeClr val="bg2"/>
                </a:solidFill>
                <a:latin typeface="Verdana" pitchFamily="34" charset="0"/>
              </a:rPr>
              <a:t> dinero en </a:t>
            </a:r>
            <a:r>
              <a:rPr lang="en-US" dirty="0" err="1">
                <a:solidFill>
                  <a:schemeClr val="bg2"/>
                </a:solidFill>
                <a:latin typeface="Verdana" pitchFamily="34" charset="0"/>
              </a:rPr>
              <a:t>minutos</a:t>
            </a:r>
            <a:r>
              <a:rPr lang="en-US" dirty="0">
                <a:solidFill>
                  <a:schemeClr val="bg2"/>
                </a:solidFill>
                <a:latin typeface="Verdana" pitchFamily="34" charset="0"/>
              </a:rPr>
              <a:t>.</a:t>
            </a:r>
          </a:p>
          <a:p>
            <a:pPr algn="ctr" eaLnBrk="0" hangingPunct="0">
              <a:lnSpc>
                <a:spcPct val="130000"/>
              </a:lnSpc>
            </a:pPr>
            <a:r>
              <a:rPr lang="en-US" dirty="0">
                <a:solidFill>
                  <a:schemeClr val="bg2"/>
                </a:solidFill>
                <a:latin typeface="Verdana" pitchFamily="34" charset="0"/>
              </a:rPr>
              <a:t>Tan </a:t>
            </a:r>
            <a:r>
              <a:rPr lang="en-US" dirty="0" err="1">
                <a:solidFill>
                  <a:schemeClr val="bg2"/>
                </a:solidFill>
                <a:latin typeface="Verdana" pitchFamily="34" charset="0"/>
              </a:rPr>
              <a:t>sencillo</a:t>
            </a:r>
            <a:r>
              <a:rPr lang="en-US" dirty="0">
                <a:solidFill>
                  <a:schemeClr val="bg2"/>
                </a:solidFill>
                <a:latin typeface="Verdana" pitchFamily="34" charset="0"/>
              </a:rPr>
              <a:t> </a:t>
            </a:r>
            <a:r>
              <a:rPr lang="en-US" dirty="0" err="1">
                <a:solidFill>
                  <a:schemeClr val="bg2"/>
                </a:solidFill>
                <a:latin typeface="Verdana" pitchFamily="34" charset="0"/>
              </a:rPr>
              <a:t>como</a:t>
            </a:r>
            <a:r>
              <a:rPr lang="en-US" dirty="0">
                <a:solidFill>
                  <a:schemeClr val="bg2"/>
                </a:solidFill>
                <a:latin typeface="Verdana" pitchFamily="34" charset="0"/>
              </a:rPr>
              <a:t> </a:t>
            </a:r>
            <a:r>
              <a:rPr lang="en-US" dirty="0" err="1">
                <a:solidFill>
                  <a:schemeClr val="bg2"/>
                </a:solidFill>
                <a:latin typeface="Verdana" pitchFamily="34" charset="0"/>
              </a:rPr>
              <a:t>eso</a:t>
            </a:r>
            <a:r>
              <a:rPr lang="en-US" dirty="0">
                <a:solidFill>
                  <a:schemeClr val="bg2"/>
                </a:solidFill>
                <a:latin typeface="Verdana" pitchFamily="34" charset="0"/>
              </a:rPr>
              <a:t>.</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descr="91"/>
          <p:cNvPicPr>
            <a:picLocks noChangeAspect="1" noChangeArrowheads="1"/>
          </p:cNvPicPr>
          <p:nvPr/>
        </p:nvPicPr>
        <p:blipFill>
          <a:blip r:embed="rId2"/>
          <a:srcRect/>
          <a:stretch>
            <a:fillRect/>
          </a:stretch>
        </p:blipFill>
        <p:spPr bwMode="auto">
          <a:xfrm>
            <a:off x="287338" y="2168525"/>
            <a:ext cx="8572500" cy="2543175"/>
          </a:xfrm>
          <a:prstGeom prst="rect">
            <a:avLst/>
          </a:prstGeom>
          <a:noFill/>
          <a:ln w="9525">
            <a:noFill/>
            <a:miter lim="800000"/>
            <a:headEnd/>
            <a:tailEnd/>
          </a:ln>
        </p:spPr>
      </p:pic>
      <p:sp>
        <p:nvSpPr>
          <p:cNvPr id="67587" name="Rectangle 3"/>
          <p:cNvSpPr>
            <a:spLocks noChangeArrowheads="1"/>
          </p:cNvSpPr>
          <p:nvPr/>
        </p:nvSpPr>
        <p:spPr bwMode="auto">
          <a:xfrm>
            <a:off x="212725" y="620713"/>
            <a:ext cx="8788400" cy="685800"/>
          </a:xfrm>
          <a:prstGeom prst="rect">
            <a:avLst/>
          </a:prstGeom>
          <a:noFill/>
          <a:ln w="9525">
            <a:noFill/>
            <a:miter lim="800000"/>
            <a:headEnd/>
            <a:tailEnd/>
          </a:ln>
        </p:spPr>
        <p:txBody>
          <a:bodyPr anchor="ctr"/>
          <a:lstStyle/>
          <a:p>
            <a:pPr algn="ctr"/>
            <a:r>
              <a:rPr lang="en-US" sz="3500" b="1">
                <a:solidFill>
                  <a:srgbClr val="6F1D82"/>
                </a:solidFill>
                <a:latin typeface="Verdana" pitchFamily="34" charset="0"/>
              </a:rPr>
              <a:t>Los </a:t>
            </a:r>
            <a:r>
              <a:rPr lang="en-US" sz="3200" b="1">
                <a:solidFill>
                  <a:srgbClr val="6F1D82"/>
                </a:solidFill>
                <a:latin typeface="Verdana" pitchFamily="34" charset="0"/>
              </a:rPr>
              <a:t>sueños</a:t>
            </a:r>
            <a:r>
              <a:rPr lang="en-US" sz="3500" b="1">
                <a:solidFill>
                  <a:srgbClr val="6F1D82"/>
                </a:solidFill>
                <a:latin typeface="Verdana" pitchFamily="34" charset="0"/>
              </a:rPr>
              <a:t> se convierten en realidad</a:t>
            </a:r>
          </a:p>
        </p:txBody>
      </p:sp>
      <p:sp>
        <p:nvSpPr>
          <p:cNvPr id="67588" name="Text Box 18"/>
          <p:cNvSpPr txBox="1">
            <a:spLocks noChangeArrowheads="1"/>
          </p:cNvSpPr>
          <p:nvPr/>
        </p:nvSpPr>
        <p:spPr bwMode="auto">
          <a:xfrm>
            <a:off x="1511300" y="1600200"/>
            <a:ext cx="6337300" cy="457200"/>
          </a:xfrm>
          <a:prstGeom prst="rect">
            <a:avLst/>
          </a:prstGeom>
          <a:noFill/>
          <a:ln w="9525">
            <a:noFill/>
            <a:miter lim="800000"/>
            <a:headEnd/>
            <a:tailEnd/>
          </a:ln>
        </p:spPr>
        <p:txBody>
          <a:bodyPr>
            <a:spAutoFit/>
          </a:bodyPr>
          <a:lstStyle/>
          <a:p>
            <a:pPr algn="ctr" eaLnBrk="0" hangingPunct="0">
              <a:spcBef>
                <a:spcPct val="50000"/>
              </a:spcBef>
            </a:pPr>
            <a:r>
              <a:rPr lang="en-US" sz="2400" b="1">
                <a:solidFill>
                  <a:srgbClr val="CC2C8F"/>
                </a:solidFill>
                <a:latin typeface="Verdana" pitchFamily="34" charset="0"/>
              </a:rPr>
              <a:t>¿Dónde se ve usted?</a:t>
            </a:r>
          </a:p>
        </p:txBody>
      </p:sp>
      <p:grpSp>
        <p:nvGrpSpPr>
          <p:cNvPr id="2" name="Group 25"/>
          <p:cNvGrpSpPr>
            <a:grpSpLocks/>
          </p:cNvGrpSpPr>
          <p:nvPr/>
        </p:nvGrpSpPr>
        <p:grpSpPr bwMode="auto">
          <a:xfrm>
            <a:off x="304800" y="4621213"/>
            <a:ext cx="2006600" cy="1498600"/>
            <a:chOff x="192" y="2911"/>
            <a:chExt cx="1264" cy="944"/>
          </a:xfrm>
        </p:grpSpPr>
        <p:sp>
          <p:nvSpPr>
            <p:cNvPr id="67598" name="Oval 19"/>
            <p:cNvSpPr>
              <a:spLocks noChangeArrowheads="1"/>
            </p:cNvSpPr>
            <p:nvPr/>
          </p:nvSpPr>
          <p:spPr bwMode="auto">
            <a:xfrm>
              <a:off x="584" y="2944"/>
              <a:ext cx="488" cy="488"/>
            </a:xfrm>
            <a:prstGeom prst="ellipse">
              <a:avLst/>
            </a:prstGeom>
            <a:solidFill>
              <a:srgbClr val="818A0B"/>
            </a:solidFill>
            <a:ln w="9525">
              <a:noFill/>
              <a:round/>
              <a:headEnd/>
              <a:tailEnd/>
            </a:ln>
          </p:spPr>
          <p:txBody>
            <a:bodyPr wrap="none" anchor="ctr"/>
            <a:lstStyle/>
            <a:p>
              <a:pPr eaLnBrk="0" hangingPunct="0"/>
              <a:endParaRPr lang="en-IN" sz="2400">
                <a:latin typeface="Times" pitchFamily="18" charset="0"/>
              </a:endParaRPr>
            </a:p>
          </p:txBody>
        </p:sp>
        <p:sp>
          <p:nvSpPr>
            <p:cNvPr id="67599" name="Text Box 20"/>
            <p:cNvSpPr txBox="1">
              <a:spLocks noChangeArrowheads="1"/>
            </p:cNvSpPr>
            <p:nvPr/>
          </p:nvSpPr>
          <p:spPr bwMode="auto">
            <a:xfrm>
              <a:off x="552" y="2911"/>
              <a:ext cx="536" cy="519"/>
            </a:xfrm>
            <a:prstGeom prst="rect">
              <a:avLst/>
            </a:prstGeom>
            <a:noFill/>
            <a:ln w="9525">
              <a:noFill/>
              <a:miter lim="800000"/>
              <a:headEnd/>
              <a:tailEnd/>
            </a:ln>
          </p:spPr>
          <p:txBody>
            <a:bodyPr>
              <a:spAutoFit/>
            </a:bodyPr>
            <a:lstStyle/>
            <a:p>
              <a:pPr algn="ctr" eaLnBrk="0" hangingPunct="0">
                <a:spcBef>
                  <a:spcPct val="50000"/>
                </a:spcBef>
              </a:pPr>
              <a:r>
                <a:rPr lang="en-US" sz="4800" b="1">
                  <a:solidFill>
                    <a:schemeClr val="bg1"/>
                  </a:solidFill>
                  <a:latin typeface="Verdana" pitchFamily="34" charset="0"/>
                </a:rPr>
                <a:t>1</a:t>
              </a:r>
              <a:endParaRPr lang="en-US" sz="2400">
                <a:solidFill>
                  <a:schemeClr val="bg1"/>
                </a:solidFill>
                <a:latin typeface="Verdana" pitchFamily="34" charset="0"/>
              </a:endParaRPr>
            </a:p>
          </p:txBody>
        </p:sp>
        <p:sp>
          <p:nvSpPr>
            <p:cNvPr id="67600" name="Text Box 21"/>
            <p:cNvSpPr txBox="1">
              <a:spLocks noChangeArrowheads="1"/>
            </p:cNvSpPr>
            <p:nvPr/>
          </p:nvSpPr>
          <p:spPr bwMode="auto">
            <a:xfrm>
              <a:off x="192" y="3518"/>
              <a:ext cx="1264" cy="337"/>
            </a:xfrm>
            <a:prstGeom prst="rect">
              <a:avLst/>
            </a:prstGeom>
            <a:noFill/>
            <a:ln w="9525">
              <a:noFill/>
              <a:miter lim="800000"/>
              <a:headEnd/>
              <a:tailEnd/>
            </a:ln>
          </p:spPr>
          <p:txBody>
            <a:bodyPr>
              <a:spAutoFit/>
            </a:bodyPr>
            <a:lstStyle/>
            <a:p>
              <a:pPr algn="ctr" eaLnBrk="0" hangingPunct="0">
                <a:lnSpc>
                  <a:spcPct val="90000"/>
                </a:lnSpc>
              </a:pPr>
              <a:r>
                <a:rPr lang="en-US" sz="1600" b="1">
                  <a:solidFill>
                    <a:srgbClr val="143D8D"/>
                  </a:solidFill>
                  <a:latin typeface="Verdana" pitchFamily="34" charset="0"/>
                </a:rPr>
                <a:t>Únase a nosotors hoy </a:t>
              </a:r>
            </a:p>
          </p:txBody>
        </p:sp>
      </p:grpSp>
      <p:grpSp>
        <p:nvGrpSpPr>
          <p:cNvPr id="3" name="Group 24"/>
          <p:cNvGrpSpPr>
            <a:grpSpLocks/>
          </p:cNvGrpSpPr>
          <p:nvPr/>
        </p:nvGrpSpPr>
        <p:grpSpPr bwMode="auto">
          <a:xfrm>
            <a:off x="3429000" y="4632325"/>
            <a:ext cx="2286000" cy="1720850"/>
            <a:chOff x="2208" y="2911"/>
            <a:chExt cx="1440" cy="1084"/>
          </a:xfrm>
        </p:grpSpPr>
        <p:sp>
          <p:nvSpPr>
            <p:cNvPr id="67595" name="Oval 22"/>
            <p:cNvSpPr>
              <a:spLocks noChangeArrowheads="1"/>
            </p:cNvSpPr>
            <p:nvPr/>
          </p:nvSpPr>
          <p:spPr bwMode="auto">
            <a:xfrm>
              <a:off x="2688" y="2944"/>
              <a:ext cx="488" cy="488"/>
            </a:xfrm>
            <a:prstGeom prst="ellipse">
              <a:avLst/>
            </a:prstGeom>
            <a:solidFill>
              <a:srgbClr val="818A0B"/>
            </a:solidFill>
            <a:ln w="9525">
              <a:noFill/>
              <a:round/>
              <a:headEnd/>
              <a:tailEnd/>
            </a:ln>
          </p:spPr>
          <p:txBody>
            <a:bodyPr wrap="none" anchor="ctr"/>
            <a:lstStyle/>
            <a:p>
              <a:pPr eaLnBrk="0" hangingPunct="0"/>
              <a:endParaRPr lang="en-IN" sz="2400">
                <a:latin typeface="Times" pitchFamily="18" charset="0"/>
              </a:endParaRPr>
            </a:p>
          </p:txBody>
        </p:sp>
        <p:sp>
          <p:nvSpPr>
            <p:cNvPr id="67596" name="Text Box 23"/>
            <p:cNvSpPr txBox="1">
              <a:spLocks noChangeArrowheads="1"/>
            </p:cNvSpPr>
            <p:nvPr/>
          </p:nvSpPr>
          <p:spPr bwMode="auto">
            <a:xfrm>
              <a:off x="2662" y="2911"/>
              <a:ext cx="536" cy="519"/>
            </a:xfrm>
            <a:prstGeom prst="rect">
              <a:avLst/>
            </a:prstGeom>
            <a:noFill/>
            <a:ln w="9525">
              <a:noFill/>
              <a:miter lim="800000"/>
              <a:headEnd/>
              <a:tailEnd/>
            </a:ln>
          </p:spPr>
          <p:txBody>
            <a:bodyPr>
              <a:spAutoFit/>
            </a:bodyPr>
            <a:lstStyle/>
            <a:p>
              <a:pPr algn="ctr" eaLnBrk="0" hangingPunct="0">
                <a:spcBef>
                  <a:spcPct val="50000"/>
                </a:spcBef>
              </a:pPr>
              <a:r>
                <a:rPr lang="en-US" sz="4800" b="1">
                  <a:solidFill>
                    <a:schemeClr val="bg1"/>
                  </a:solidFill>
                  <a:latin typeface="Verdana" pitchFamily="34" charset="0"/>
                </a:rPr>
                <a:t>2</a:t>
              </a:r>
              <a:endParaRPr lang="en-US" sz="2400">
                <a:solidFill>
                  <a:schemeClr val="bg1"/>
                </a:solidFill>
                <a:latin typeface="Verdana" pitchFamily="34" charset="0"/>
              </a:endParaRPr>
            </a:p>
          </p:txBody>
        </p:sp>
        <p:sp>
          <p:nvSpPr>
            <p:cNvPr id="67597" name="Text Box 24"/>
            <p:cNvSpPr txBox="1">
              <a:spLocks noChangeArrowheads="1"/>
            </p:cNvSpPr>
            <p:nvPr/>
          </p:nvSpPr>
          <p:spPr bwMode="auto">
            <a:xfrm>
              <a:off x="2208" y="3518"/>
              <a:ext cx="1440" cy="477"/>
            </a:xfrm>
            <a:prstGeom prst="rect">
              <a:avLst/>
            </a:prstGeom>
            <a:noFill/>
            <a:ln w="9525">
              <a:noFill/>
              <a:miter lim="800000"/>
              <a:headEnd/>
              <a:tailEnd/>
            </a:ln>
          </p:spPr>
          <p:txBody>
            <a:bodyPr>
              <a:spAutoFit/>
            </a:bodyPr>
            <a:lstStyle/>
            <a:p>
              <a:pPr algn="ctr" eaLnBrk="0" hangingPunct="0">
                <a:lnSpc>
                  <a:spcPct val="90000"/>
                </a:lnSpc>
              </a:pPr>
              <a:r>
                <a:rPr lang="en-US" sz="1600" b="1">
                  <a:solidFill>
                    <a:srgbClr val="143D8D"/>
                  </a:solidFill>
                  <a:latin typeface="Verdana" pitchFamily="34" charset="0"/>
                </a:rPr>
                <a:t>Pase la capacitación básica</a:t>
              </a:r>
            </a:p>
          </p:txBody>
        </p:sp>
      </p:grpSp>
      <p:grpSp>
        <p:nvGrpSpPr>
          <p:cNvPr id="4" name="Group 26"/>
          <p:cNvGrpSpPr>
            <a:grpSpLocks/>
          </p:cNvGrpSpPr>
          <p:nvPr/>
        </p:nvGrpSpPr>
        <p:grpSpPr bwMode="auto">
          <a:xfrm>
            <a:off x="6832600" y="4668838"/>
            <a:ext cx="2159000" cy="1498600"/>
            <a:chOff x="4304" y="2911"/>
            <a:chExt cx="1360" cy="944"/>
          </a:xfrm>
        </p:grpSpPr>
        <p:sp>
          <p:nvSpPr>
            <p:cNvPr id="67592" name="Oval 25"/>
            <p:cNvSpPr>
              <a:spLocks noChangeArrowheads="1"/>
            </p:cNvSpPr>
            <p:nvPr/>
          </p:nvSpPr>
          <p:spPr bwMode="auto">
            <a:xfrm>
              <a:off x="4696" y="2928"/>
              <a:ext cx="488" cy="488"/>
            </a:xfrm>
            <a:prstGeom prst="ellipse">
              <a:avLst/>
            </a:prstGeom>
            <a:solidFill>
              <a:srgbClr val="818A0B"/>
            </a:solidFill>
            <a:ln w="9525">
              <a:noFill/>
              <a:round/>
              <a:headEnd/>
              <a:tailEnd/>
            </a:ln>
          </p:spPr>
          <p:txBody>
            <a:bodyPr wrap="none" anchor="ctr"/>
            <a:lstStyle/>
            <a:p>
              <a:pPr eaLnBrk="0" hangingPunct="0"/>
              <a:endParaRPr lang="en-IN" sz="2400">
                <a:latin typeface="Times" pitchFamily="18" charset="0"/>
              </a:endParaRPr>
            </a:p>
          </p:txBody>
        </p:sp>
        <p:sp>
          <p:nvSpPr>
            <p:cNvPr id="67593" name="Text Box 26"/>
            <p:cNvSpPr txBox="1">
              <a:spLocks noChangeArrowheads="1"/>
            </p:cNvSpPr>
            <p:nvPr/>
          </p:nvSpPr>
          <p:spPr bwMode="auto">
            <a:xfrm>
              <a:off x="4694" y="2911"/>
              <a:ext cx="536" cy="519"/>
            </a:xfrm>
            <a:prstGeom prst="rect">
              <a:avLst/>
            </a:prstGeom>
            <a:noFill/>
            <a:ln w="9525">
              <a:noFill/>
              <a:miter lim="800000"/>
              <a:headEnd/>
              <a:tailEnd/>
            </a:ln>
          </p:spPr>
          <p:txBody>
            <a:bodyPr>
              <a:spAutoFit/>
            </a:bodyPr>
            <a:lstStyle/>
            <a:p>
              <a:pPr algn="ctr" eaLnBrk="0" hangingPunct="0">
                <a:spcBef>
                  <a:spcPct val="50000"/>
                </a:spcBef>
              </a:pPr>
              <a:r>
                <a:rPr lang="en-US" sz="4800" b="1">
                  <a:solidFill>
                    <a:schemeClr val="bg1"/>
                  </a:solidFill>
                  <a:latin typeface="Verdana" pitchFamily="34" charset="0"/>
                </a:rPr>
                <a:t>3</a:t>
              </a:r>
              <a:endParaRPr lang="en-US" sz="2400">
                <a:solidFill>
                  <a:schemeClr val="bg1"/>
                </a:solidFill>
                <a:latin typeface="Verdana" pitchFamily="34" charset="0"/>
              </a:endParaRPr>
            </a:p>
          </p:txBody>
        </p:sp>
        <p:sp>
          <p:nvSpPr>
            <p:cNvPr id="67594" name="Text Box 27"/>
            <p:cNvSpPr txBox="1">
              <a:spLocks noChangeArrowheads="1"/>
            </p:cNvSpPr>
            <p:nvPr/>
          </p:nvSpPr>
          <p:spPr bwMode="auto">
            <a:xfrm>
              <a:off x="4304" y="3518"/>
              <a:ext cx="1360" cy="337"/>
            </a:xfrm>
            <a:prstGeom prst="rect">
              <a:avLst/>
            </a:prstGeom>
            <a:noFill/>
            <a:ln w="9525">
              <a:noFill/>
              <a:miter lim="800000"/>
              <a:headEnd/>
              <a:tailEnd/>
            </a:ln>
          </p:spPr>
          <p:txBody>
            <a:bodyPr>
              <a:spAutoFit/>
            </a:bodyPr>
            <a:lstStyle/>
            <a:p>
              <a:pPr algn="ctr" eaLnBrk="0" hangingPunct="0">
                <a:lnSpc>
                  <a:spcPct val="90000"/>
                </a:lnSpc>
              </a:pPr>
              <a:r>
                <a:rPr lang="en-US" sz="1600" b="1">
                  <a:solidFill>
                    <a:srgbClr val="143D8D"/>
                  </a:solidFill>
                  <a:latin typeface="Verdana" pitchFamily="34" charset="0"/>
                </a:rPr>
                <a:t>¡Logre el camino al éxito!</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7" descr="logo"/>
          <p:cNvPicPr>
            <a:picLocks noGrp="1" noChangeAspect="1" noChangeArrowheads="1"/>
          </p:cNvPicPr>
          <p:nvPr>
            <p:ph sz="half" idx="1"/>
          </p:nvPr>
        </p:nvPicPr>
        <p:blipFill>
          <a:blip r:embed="rId2"/>
          <a:srcRect/>
          <a:stretch>
            <a:fillRect/>
          </a:stretch>
        </p:blipFill>
        <p:spPr bwMode="auto">
          <a:xfrm>
            <a:off x="287338" y="809625"/>
            <a:ext cx="3305175" cy="990600"/>
          </a:xfrm>
          <a:noFill/>
          <a:ln>
            <a:miter lim="800000"/>
            <a:headEnd/>
            <a:tailEnd/>
          </a:ln>
        </p:spPr>
      </p:pic>
      <p:pic>
        <p:nvPicPr>
          <p:cNvPr id="68611" name="Picture 18" descr="top-bar"/>
          <p:cNvPicPr>
            <a:picLocks noGrp="1" noChangeAspect="1" noChangeArrowheads="1"/>
          </p:cNvPicPr>
          <p:nvPr>
            <p:ph sz="quarter" idx="3"/>
          </p:nvPr>
        </p:nvPicPr>
        <p:blipFill>
          <a:blip r:embed="rId3"/>
          <a:srcRect/>
          <a:stretch>
            <a:fillRect/>
          </a:stretch>
        </p:blipFill>
        <p:spPr bwMode="auto">
          <a:xfrm>
            <a:off x="0" y="0"/>
            <a:ext cx="9144000" cy="636588"/>
          </a:xfrm>
          <a:noFill/>
          <a:ln>
            <a:miter lim="800000"/>
            <a:headEnd/>
            <a:tailEnd/>
          </a:ln>
        </p:spPr>
      </p:pic>
      <p:pic>
        <p:nvPicPr>
          <p:cNvPr id="68612" name="Picture 21" descr="slide91"/>
          <p:cNvPicPr>
            <a:picLocks noGrp="1" noChangeAspect="1" noChangeArrowheads="1"/>
          </p:cNvPicPr>
          <p:nvPr>
            <p:ph sz="quarter" idx="2"/>
          </p:nvPr>
        </p:nvPicPr>
        <p:blipFill>
          <a:blip r:embed="rId4"/>
          <a:srcRect/>
          <a:stretch>
            <a:fillRect/>
          </a:stretch>
        </p:blipFill>
        <p:spPr bwMode="auto">
          <a:xfrm>
            <a:off x="1655763" y="1622425"/>
            <a:ext cx="7488237" cy="5235575"/>
          </a:xfrm>
          <a:noFill/>
          <a:ln>
            <a:miter lim="800000"/>
            <a:headEnd/>
            <a:tailEnd/>
          </a:ln>
        </p:spPr>
      </p:pic>
      <p:sp>
        <p:nvSpPr>
          <p:cNvPr id="68613" name="Rectangle 2"/>
          <p:cNvSpPr>
            <a:spLocks noGrp="1" noChangeArrowheads="1"/>
          </p:cNvSpPr>
          <p:nvPr>
            <p:ph type="title"/>
          </p:nvPr>
        </p:nvSpPr>
        <p:spPr bwMode="auto">
          <a:xfrm>
            <a:off x="3600450" y="944563"/>
            <a:ext cx="2844800" cy="576262"/>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150000"/>
              </a:lnSpc>
            </a:pPr>
            <a:r>
              <a:rPr lang="en-US" sz="2200" smtClean="0">
                <a:solidFill>
                  <a:srgbClr val="CC2C8F"/>
                </a:solidFill>
                <a:latin typeface="Verdana" pitchFamily="34" charset="0"/>
              </a:rPr>
              <a:t>se convertirá</a:t>
            </a:r>
          </a:p>
        </p:txBody>
      </p:sp>
      <p:sp>
        <p:nvSpPr>
          <p:cNvPr id="68614" name="Rectangle 3"/>
          <p:cNvSpPr>
            <a:spLocks noChangeArrowheads="1"/>
          </p:cNvSpPr>
          <p:nvPr/>
        </p:nvSpPr>
        <p:spPr bwMode="auto">
          <a:xfrm>
            <a:off x="358775" y="2189163"/>
            <a:ext cx="4778375" cy="800100"/>
          </a:xfrm>
          <a:prstGeom prst="rect">
            <a:avLst/>
          </a:prstGeom>
          <a:noFill/>
          <a:ln w="9525">
            <a:noFill/>
            <a:miter lim="800000"/>
            <a:headEnd/>
            <a:tailEnd/>
          </a:ln>
        </p:spPr>
        <p:txBody>
          <a:bodyPr wrap="none" anchor="ctr">
            <a:spAutoFit/>
          </a:bodyPr>
          <a:lstStyle/>
          <a:p>
            <a:pPr algn="ctr" eaLnBrk="0" hangingPunct="0"/>
            <a:r>
              <a:rPr lang="en-US" sz="2200" b="1" i="1">
                <a:solidFill>
                  <a:srgbClr val="6F1D82"/>
                </a:solidFill>
                <a:latin typeface="Verdana" pitchFamily="34" charset="0"/>
              </a:rPr>
              <a:t>¿Que % del mercado global</a:t>
            </a:r>
            <a:r>
              <a:rPr lang="en-US" sz="2200" b="1">
                <a:solidFill>
                  <a:srgbClr val="6F1D82"/>
                </a:solidFill>
                <a:latin typeface="Verdana" pitchFamily="34" charset="0"/>
              </a:rPr>
              <a:t> </a:t>
            </a:r>
          </a:p>
          <a:p>
            <a:pPr algn="ctr" eaLnBrk="0" hangingPunct="0"/>
            <a:r>
              <a:rPr lang="en-US" sz="2400" b="1">
                <a:solidFill>
                  <a:srgbClr val="6F1D82"/>
                </a:solidFill>
                <a:latin typeface="Verdana" pitchFamily="34" charset="0"/>
              </a:rPr>
              <a:t>desea usted?</a:t>
            </a:r>
          </a:p>
        </p:txBody>
      </p:sp>
      <p:sp>
        <p:nvSpPr>
          <p:cNvPr id="15" name="Rectangle 4"/>
          <p:cNvSpPr>
            <a:spLocks noChangeArrowheads="1"/>
          </p:cNvSpPr>
          <p:nvPr/>
        </p:nvSpPr>
        <p:spPr bwMode="auto">
          <a:xfrm>
            <a:off x="360363" y="3284538"/>
            <a:ext cx="3873500" cy="430212"/>
          </a:xfrm>
          <a:prstGeom prst="rect">
            <a:avLst/>
          </a:prstGeom>
          <a:noFill/>
          <a:ln w="9525">
            <a:noFill/>
            <a:miter lim="800000"/>
            <a:headEnd/>
            <a:tailEnd/>
          </a:ln>
        </p:spPr>
        <p:txBody>
          <a:bodyPr wrap="none" anchor="ctr">
            <a:spAutoFit/>
          </a:bodyPr>
          <a:lstStyle/>
          <a:p>
            <a:pPr eaLnBrk="0" hangingPunct="0"/>
            <a:r>
              <a:rPr lang="en-US" sz="2200" b="1">
                <a:solidFill>
                  <a:srgbClr val="0070C0"/>
                </a:solidFill>
                <a:latin typeface="Verdana" pitchFamily="34" charset="0"/>
              </a:rPr>
              <a:t>Sea parte del momento</a:t>
            </a:r>
          </a:p>
        </p:txBody>
      </p:sp>
      <p:grpSp>
        <p:nvGrpSpPr>
          <p:cNvPr id="2" name="Group 12"/>
          <p:cNvGrpSpPr>
            <a:grpSpLocks/>
          </p:cNvGrpSpPr>
          <p:nvPr/>
        </p:nvGrpSpPr>
        <p:grpSpPr bwMode="auto">
          <a:xfrm>
            <a:off x="395288" y="4041775"/>
            <a:ext cx="2600325" cy="979488"/>
            <a:chOff x="249" y="2546"/>
            <a:chExt cx="1638" cy="617"/>
          </a:xfrm>
        </p:grpSpPr>
        <p:sp>
          <p:nvSpPr>
            <p:cNvPr id="68618" name="Rectangle 5"/>
            <p:cNvSpPr>
              <a:spLocks noChangeArrowheads="1"/>
            </p:cNvSpPr>
            <p:nvPr/>
          </p:nvSpPr>
          <p:spPr bwMode="auto">
            <a:xfrm>
              <a:off x="249" y="2546"/>
              <a:ext cx="1477" cy="291"/>
            </a:xfrm>
            <a:prstGeom prst="rect">
              <a:avLst/>
            </a:prstGeom>
            <a:noFill/>
            <a:ln w="9525">
              <a:noFill/>
              <a:miter lim="800000"/>
              <a:headEnd/>
              <a:tailEnd/>
            </a:ln>
          </p:spPr>
          <p:txBody>
            <a:bodyPr wrap="none" anchor="ctr">
              <a:spAutoFit/>
            </a:bodyPr>
            <a:lstStyle/>
            <a:p>
              <a:pPr eaLnBrk="0" hangingPunct="0"/>
              <a:r>
                <a:rPr lang="en-US" sz="2400">
                  <a:solidFill>
                    <a:srgbClr val="143D8D"/>
                  </a:solidFill>
                  <a:latin typeface="Verdana" pitchFamily="34" charset="0"/>
                </a:rPr>
                <a:t>Tome acción…</a:t>
              </a:r>
            </a:p>
          </p:txBody>
        </p:sp>
        <p:sp>
          <p:nvSpPr>
            <p:cNvPr id="68619" name="Rectangle 11"/>
            <p:cNvSpPr>
              <a:spLocks noChangeArrowheads="1"/>
            </p:cNvSpPr>
            <p:nvPr/>
          </p:nvSpPr>
          <p:spPr bwMode="auto">
            <a:xfrm>
              <a:off x="823" y="2795"/>
              <a:ext cx="1064" cy="368"/>
            </a:xfrm>
            <a:prstGeom prst="rect">
              <a:avLst/>
            </a:prstGeom>
            <a:noFill/>
            <a:ln w="9525">
              <a:noFill/>
              <a:miter lim="800000"/>
              <a:headEnd/>
              <a:tailEnd/>
            </a:ln>
          </p:spPr>
          <p:txBody>
            <a:bodyPr wrap="none" anchor="ctr">
              <a:spAutoFit/>
            </a:bodyPr>
            <a:lstStyle/>
            <a:p>
              <a:pPr eaLnBrk="0" hangingPunct="0"/>
              <a:r>
                <a:rPr lang="en-US" sz="3200" b="1">
                  <a:solidFill>
                    <a:srgbClr val="143D8D"/>
                  </a:solidFill>
                  <a:latin typeface="Verdana" pitchFamily="34" charset="0"/>
                </a:rPr>
                <a:t> ¡Hoy! </a:t>
              </a:r>
            </a:p>
          </p:txBody>
        </p:sp>
      </p:grpSp>
      <p:sp>
        <p:nvSpPr>
          <p:cNvPr id="68617" name="Rectangle 23"/>
          <p:cNvSpPr>
            <a:spLocks noChangeArrowheads="1"/>
          </p:cNvSpPr>
          <p:nvPr/>
        </p:nvSpPr>
        <p:spPr bwMode="auto">
          <a:xfrm>
            <a:off x="3586163" y="1231900"/>
            <a:ext cx="5653087" cy="576263"/>
          </a:xfrm>
          <a:prstGeom prst="rect">
            <a:avLst/>
          </a:prstGeom>
          <a:noFill/>
          <a:ln w="9525">
            <a:noFill/>
            <a:miter lim="800000"/>
            <a:headEnd/>
            <a:tailEnd/>
          </a:ln>
        </p:spPr>
        <p:txBody>
          <a:bodyPr/>
          <a:lstStyle/>
          <a:p>
            <a:pPr>
              <a:lnSpc>
                <a:spcPct val="150000"/>
              </a:lnSpc>
            </a:pPr>
            <a:r>
              <a:rPr lang="en-US" sz="2600">
                <a:solidFill>
                  <a:srgbClr val="CC2C8F"/>
                </a:solidFill>
                <a:latin typeface="Verdana" pitchFamily="34" charset="0"/>
              </a:rPr>
              <a:t>pronto en un nombre familiar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par>
                          <p:cTn id="14" fill="hold">
                            <p:stCondLst>
                              <p:cond delay="500"/>
                            </p:stCondLst>
                            <p:childTnLst>
                              <p:par>
                                <p:cTn id="15" presetID="26" presetClass="emph" presetSubtype="0" repeatCount="3000" fill="hold" nodeType="afterEffect">
                                  <p:stCondLst>
                                    <p:cond delay="0"/>
                                  </p:stCondLst>
                                  <p:childTnLst>
                                    <p:animEffect transition="out" filter="fade">
                                      <p:cBhvr>
                                        <p:cTn id="16" dur="500" tmFilter="0, 0; .2, .5; .8, .5; 1, 0"/>
                                        <p:tgtEl>
                                          <p:spTgt spid="2"/>
                                        </p:tgtEl>
                                      </p:cBhvr>
                                    </p:animEffect>
                                    <p:animScale>
                                      <p:cBhvr>
                                        <p:cTn id="1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7" descr="slide93"/>
          <p:cNvPicPr>
            <a:picLocks noChangeAspect="1" noChangeArrowheads="1"/>
          </p:cNvPicPr>
          <p:nvPr/>
        </p:nvPicPr>
        <p:blipFill>
          <a:blip r:embed="rId2"/>
          <a:srcRect/>
          <a:stretch>
            <a:fillRect/>
          </a:stretch>
        </p:blipFill>
        <p:spPr bwMode="auto">
          <a:xfrm>
            <a:off x="2724150" y="1412875"/>
            <a:ext cx="3695700" cy="1181100"/>
          </a:xfrm>
          <a:prstGeom prst="rect">
            <a:avLst/>
          </a:prstGeom>
          <a:noFill/>
          <a:ln w="9525">
            <a:noFill/>
            <a:miter lim="800000"/>
            <a:headEnd/>
            <a:tailEnd/>
          </a:ln>
        </p:spPr>
      </p:pic>
      <p:sp>
        <p:nvSpPr>
          <p:cNvPr id="69635" name="Text Box 3"/>
          <p:cNvSpPr txBox="1">
            <a:spLocks noChangeArrowheads="1"/>
          </p:cNvSpPr>
          <p:nvPr/>
        </p:nvSpPr>
        <p:spPr bwMode="auto">
          <a:xfrm>
            <a:off x="2286000" y="4464050"/>
            <a:ext cx="4572000" cy="336550"/>
          </a:xfrm>
          <a:prstGeom prst="rect">
            <a:avLst/>
          </a:prstGeom>
          <a:noFill/>
          <a:ln w="9525">
            <a:noFill/>
            <a:miter lim="800000"/>
            <a:headEnd/>
            <a:tailEnd/>
          </a:ln>
        </p:spPr>
        <p:txBody>
          <a:bodyPr>
            <a:spAutoFit/>
          </a:bodyPr>
          <a:lstStyle/>
          <a:p>
            <a:pPr algn="ctr">
              <a:spcBef>
                <a:spcPct val="50000"/>
              </a:spcBef>
            </a:pPr>
            <a:r>
              <a:rPr lang="en-US" sz="1600">
                <a:solidFill>
                  <a:srgbClr val="0097CC"/>
                </a:solidFill>
                <a:latin typeface="Verdana" pitchFamily="34" charset="0"/>
                <a:cs typeface="Times New Roman" pitchFamily="18" charset="0"/>
              </a:rPr>
              <a:t>www.tviexpress.com </a:t>
            </a:r>
          </a:p>
        </p:txBody>
      </p:sp>
      <p:sp>
        <p:nvSpPr>
          <p:cNvPr id="69636" name="Text Box 4"/>
          <p:cNvSpPr txBox="1">
            <a:spLocks noChangeArrowheads="1"/>
          </p:cNvSpPr>
          <p:nvPr/>
        </p:nvSpPr>
        <p:spPr bwMode="auto">
          <a:xfrm>
            <a:off x="2667000" y="4997450"/>
            <a:ext cx="3810000" cy="336550"/>
          </a:xfrm>
          <a:prstGeom prst="rect">
            <a:avLst/>
          </a:prstGeom>
          <a:noFill/>
          <a:ln w="9525">
            <a:noFill/>
            <a:miter lim="800000"/>
            <a:headEnd/>
            <a:tailEnd/>
          </a:ln>
        </p:spPr>
        <p:txBody>
          <a:bodyPr>
            <a:spAutoFit/>
          </a:bodyPr>
          <a:lstStyle/>
          <a:p>
            <a:pPr algn="ctr">
              <a:spcBef>
                <a:spcPct val="50000"/>
              </a:spcBef>
            </a:pPr>
            <a:r>
              <a:rPr lang="en-US" sz="1600">
                <a:solidFill>
                  <a:srgbClr val="0097CC"/>
                </a:solidFill>
                <a:latin typeface="Verdana" pitchFamily="34" charset="0"/>
                <a:cs typeface="Times New Roman" pitchFamily="18" charset="0"/>
              </a:rPr>
              <a:t>email: info@tviexpress.com </a:t>
            </a:r>
          </a:p>
        </p:txBody>
      </p:sp>
      <p:sp>
        <p:nvSpPr>
          <p:cNvPr id="69637" name="Rectangle 5"/>
          <p:cNvSpPr>
            <a:spLocks noChangeArrowheads="1"/>
          </p:cNvSpPr>
          <p:nvPr/>
        </p:nvSpPr>
        <p:spPr bwMode="auto">
          <a:xfrm>
            <a:off x="0" y="3244850"/>
            <a:ext cx="9144000" cy="757238"/>
          </a:xfrm>
          <a:prstGeom prst="rect">
            <a:avLst/>
          </a:prstGeom>
          <a:noFill/>
          <a:ln w="9525">
            <a:noFill/>
            <a:miter lim="800000"/>
            <a:headEnd/>
            <a:tailEnd/>
          </a:ln>
        </p:spPr>
        <p:txBody>
          <a:bodyPr anchor="ctr">
            <a:spAutoFit/>
          </a:bodyPr>
          <a:lstStyle/>
          <a:p>
            <a:pPr algn="ctr">
              <a:lnSpc>
                <a:spcPct val="120000"/>
              </a:lnSpc>
            </a:pPr>
            <a:r>
              <a:rPr lang="en-US" sz="1800">
                <a:solidFill>
                  <a:srgbClr val="21428E"/>
                </a:solidFill>
                <a:latin typeface="Verdana" pitchFamily="34" charset="0"/>
              </a:rPr>
              <a:t>TOCANDO VIDAS... TOCANDO CORAZONES</a:t>
            </a:r>
          </a:p>
          <a:p>
            <a:pPr algn="ctr">
              <a:lnSpc>
                <a:spcPct val="120000"/>
              </a:lnSpc>
            </a:pPr>
            <a:r>
              <a:rPr lang="en-US" sz="1800">
                <a:solidFill>
                  <a:srgbClr val="21428E"/>
                </a:solidFill>
                <a:latin typeface="Verdana" pitchFamily="34" charset="0"/>
              </a:rPr>
              <a:t>¡ASÓCIESE CON NOSOTROS HOY PARA UN MEJOR MAÑANA! </a:t>
            </a:r>
          </a:p>
        </p:txBody>
      </p:sp>
      <p:sp>
        <p:nvSpPr>
          <p:cNvPr id="6" name="TextBox 5"/>
          <p:cNvSpPr txBox="1"/>
          <p:nvPr/>
        </p:nvSpPr>
        <p:spPr>
          <a:xfrm>
            <a:off x="2636811" y="2479662"/>
            <a:ext cx="3930884" cy="646331"/>
          </a:xfrm>
          <a:prstGeom prst="rect">
            <a:avLst/>
          </a:prstGeom>
          <a:noFill/>
        </p:spPr>
        <p:txBody>
          <a:bodyPr wrap="none" rtlCol="0">
            <a:spAutoFit/>
          </a:bodyPr>
          <a:lstStyle/>
          <a:p>
            <a:r>
              <a:rPr lang="en-US" sz="3600" b="1" dirty="0" err="1" smtClean="0">
                <a:solidFill>
                  <a:srgbClr val="6F1D82"/>
                </a:solidFill>
              </a:rPr>
              <a:t>agradecer</a:t>
            </a:r>
            <a:r>
              <a:rPr lang="en-US" sz="3600" b="1" dirty="0" smtClean="0">
                <a:solidFill>
                  <a:srgbClr val="6F1D82"/>
                </a:solidFill>
              </a:rPr>
              <a:t> </a:t>
            </a:r>
            <a:r>
              <a:rPr lang="en-US" sz="3600" b="1" dirty="0" err="1" smtClean="0">
                <a:solidFill>
                  <a:srgbClr val="6F1D82"/>
                </a:solidFill>
              </a:rPr>
              <a:t>usted</a:t>
            </a:r>
            <a:endParaRPr lang="en-US" sz="3600" b="1" dirty="0">
              <a:solidFill>
                <a:srgbClr val="6F1D82"/>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3" descr="top-bar"/>
          <p:cNvPicPr>
            <a:picLocks noGrp="1" noChangeAspect="1" noChangeArrowheads="1"/>
          </p:cNvPicPr>
          <p:nvPr>
            <p:ph sz="quarter" idx="4294967295"/>
          </p:nvPr>
        </p:nvPicPr>
        <p:blipFill>
          <a:blip r:embed="rId2"/>
          <a:srcRect/>
          <a:stretch>
            <a:fillRect/>
          </a:stretch>
        </p:blipFill>
        <p:spPr bwMode="auto">
          <a:xfrm>
            <a:off x="0" y="0"/>
            <a:ext cx="9144000" cy="636588"/>
          </a:xfrm>
          <a:prstGeom prst="rect">
            <a:avLst/>
          </a:prstGeom>
          <a:noFill/>
          <a:ln>
            <a:miter lim="800000"/>
            <a:headEnd/>
            <a:tailEnd/>
          </a:ln>
        </p:spPr>
      </p:pic>
      <p:pic>
        <p:nvPicPr>
          <p:cNvPr id="7171" name="Picture 37" descr="billion"/>
          <p:cNvPicPr>
            <a:picLocks noGrp="1" noChangeAspect="1" noChangeArrowheads="1"/>
          </p:cNvPicPr>
          <p:nvPr>
            <p:ph sz="quarter" idx="4294967295"/>
          </p:nvPr>
        </p:nvPicPr>
        <p:blipFill>
          <a:blip r:embed="rId3"/>
          <a:srcRect/>
          <a:stretch>
            <a:fillRect/>
          </a:stretch>
        </p:blipFill>
        <p:spPr bwMode="auto">
          <a:xfrm>
            <a:off x="838200" y="1295400"/>
            <a:ext cx="2085975" cy="1362075"/>
          </a:xfrm>
          <a:prstGeom prst="rect">
            <a:avLst/>
          </a:prstGeom>
          <a:noFill/>
          <a:ln>
            <a:miter lim="800000"/>
            <a:headEnd/>
            <a:tailEnd/>
          </a:ln>
        </p:spPr>
      </p:pic>
      <p:pic>
        <p:nvPicPr>
          <p:cNvPr id="7172" name="Picture 11" descr="slide6"/>
          <p:cNvPicPr>
            <a:picLocks noChangeAspect="1" noChangeArrowheads="1"/>
          </p:cNvPicPr>
          <p:nvPr/>
        </p:nvPicPr>
        <p:blipFill>
          <a:blip r:embed="rId4"/>
          <a:srcRect/>
          <a:stretch>
            <a:fillRect/>
          </a:stretch>
        </p:blipFill>
        <p:spPr bwMode="auto">
          <a:xfrm>
            <a:off x="838200" y="3789363"/>
            <a:ext cx="1924050" cy="1781175"/>
          </a:xfrm>
          <a:prstGeom prst="rect">
            <a:avLst/>
          </a:prstGeom>
          <a:noFill/>
          <a:ln w="9525">
            <a:noFill/>
            <a:miter lim="800000"/>
            <a:headEnd/>
            <a:tailEnd/>
          </a:ln>
        </p:spPr>
      </p:pic>
      <p:sp>
        <p:nvSpPr>
          <p:cNvPr id="7173" name="Rectangle 5"/>
          <p:cNvSpPr>
            <a:spLocks noChangeArrowheads="1"/>
          </p:cNvSpPr>
          <p:nvPr/>
        </p:nvSpPr>
        <p:spPr bwMode="auto">
          <a:xfrm>
            <a:off x="3505200" y="4284663"/>
            <a:ext cx="5105400" cy="652462"/>
          </a:xfrm>
          <a:prstGeom prst="rect">
            <a:avLst/>
          </a:prstGeom>
          <a:noFill/>
          <a:ln w="9525">
            <a:noFill/>
            <a:miter lim="800000"/>
            <a:headEnd/>
            <a:tailEnd/>
          </a:ln>
        </p:spPr>
        <p:txBody>
          <a:bodyPr anchor="ctr">
            <a:spAutoFit/>
          </a:bodyPr>
          <a:lstStyle/>
          <a:p>
            <a:pPr eaLnBrk="0" hangingPunct="0">
              <a:lnSpc>
                <a:spcPct val="130000"/>
              </a:lnSpc>
            </a:pPr>
            <a:r>
              <a:rPr lang="en-US" dirty="0" err="1">
                <a:solidFill>
                  <a:schemeClr val="bg2"/>
                </a:solidFill>
                <a:latin typeface="Verdana" pitchFamily="34" charset="0"/>
              </a:rPr>
              <a:t>Inspirar</a:t>
            </a:r>
            <a:r>
              <a:rPr lang="en-US" dirty="0">
                <a:solidFill>
                  <a:schemeClr val="bg2"/>
                </a:solidFill>
                <a:latin typeface="Verdana" pitchFamily="34" charset="0"/>
              </a:rPr>
              <a:t> a las personas a </a:t>
            </a:r>
            <a:r>
              <a:rPr lang="en-US" dirty="0" err="1">
                <a:solidFill>
                  <a:schemeClr val="bg2"/>
                </a:solidFill>
                <a:latin typeface="Verdana" pitchFamily="34" charset="0"/>
              </a:rPr>
              <a:t>ayudar</a:t>
            </a:r>
            <a:r>
              <a:rPr lang="en-US" dirty="0">
                <a:solidFill>
                  <a:schemeClr val="bg2"/>
                </a:solidFill>
                <a:latin typeface="Verdana" pitchFamily="34" charset="0"/>
              </a:rPr>
              <a:t> a </a:t>
            </a:r>
            <a:r>
              <a:rPr lang="en-US" dirty="0" err="1">
                <a:solidFill>
                  <a:schemeClr val="bg2"/>
                </a:solidFill>
                <a:latin typeface="Verdana" pitchFamily="34" charset="0"/>
              </a:rPr>
              <a:t>otros</a:t>
            </a:r>
            <a:r>
              <a:rPr lang="en-US" dirty="0">
                <a:solidFill>
                  <a:schemeClr val="bg2"/>
                </a:solidFill>
                <a:latin typeface="Verdana" pitchFamily="34" charset="0"/>
              </a:rPr>
              <a:t> a hacer un </a:t>
            </a:r>
            <a:r>
              <a:rPr lang="en-US" dirty="0" err="1">
                <a:solidFill>
                  <a:schemeClr val="bg2"/>
                </a:solidFill>
                <a:latin typeface="Verdana" pitchFamily="34" charset="0"/>
              </a:rPr>
              <a:t>cambio</a:t>
            </a:r>
            <a:r>
              <a:rPr lang="en-US" dirty="0">
                <a:solidFill>
                  <a:schemeClr val="bg2"/>
                </a:solidFill>
                <a:latin typeface="Verdana" pitchFamily="34" charset="0"/>
              </a:rPr>
              <a:t> </a:t>
            </a:r>
            <a:r>
              <a:rPr lang="en-US" dirty="0" err="1">
                <a:solidFill>
                  <a:schemeClr val="bg2"/>
                </a:solidFill>
                <a:latin typeface="Verdana" pitchFamily="34" charset="0"/>
              </a:rPr>
              <a:t>positivo</a:t>
            </a:r>
            <a:r>
              <a:rPr lang="en-US" dirty="0">
                <a:solidFill>
                  <a:schemeClr val="bg2"/>
                </a:solidFill>
                <a:latin typeface="Verdana" pitchFamily="34" charset="0"/>
              </a:rPr>
              <a:t> en </a:t>
            </a:r>
            <a:r>
              <a:rPr lang="en-US" dirty="0" err="1">
                <a:solidFill>
                  <a:schemeClr val="bg2"/>
                </a:solidFill>
                <a:latin typeface="Verdana" pitchFamily="34" charset="0"/>
              </a:rPr>
              <a:t>sus</a:t>
            </a:r>
            <a:r>
              <a:rPr lang="en-US" dirty="0">
                <a:solidFill>
                  <a:schemeClr val="bg2"/>
                </a:solidFill>
                <a:latin typeface="Verdana" pitchFamily="34" charset="0"/>
              </a:rPr>
              <a:t> </a:t>
            </a:r>
            <a:r>
              <a:rPr lang="en-US" dirty="0" err="1">
                <a:solidFill>
                  <a:schemeClr val="bg2"/>
                </a:solidFill>
                <a:latin typeface="Verdana" pitchFamily="34" charset="0"/>
              </a:rPr>
              <a:t>vidad</a:t>
            </a:r>
            <a:r>
              <a:rPr lang="en-US" dirty="0">
                <a:solidFill>
                  <a:schemeClr val="bg2"/>
                </a:solidFill>
                <a:latin typeface="Verdana" pitchFamily="34" charset="0"/>
              </a:rPr>
              <a:t>.</a:t>
            </a:r>
          </a:p>
        </p:txBody>
      </p:sp>
      <p:sp>
        <p:nvSpPr>
          <p:cNvPr id="7174" name="Rectangle 8"/>
          <p:cNvSpPr>
            <a:spLocks noChangeArrowheads="1"/>
          </p:cNvSpPr>
          <p:nvPr/>
        </p:nvSpPr>
        <p:spPr bwMode="auto">
          <a:xfrm>
            <a:off x="3514725" y="1219200"/>
            <a:ext cx="3581400" cy="457200"/>
          </a:xfrm>
          <a:prstGeom prst="rect">
            <a:avLst/>
          </a:prstGeom>
          <a:noFill/>
          <a:ln w="9525">
            <a:noFill/>
            <a:miter lim="800000"/>
            <a:headEnd/>
            <a:tailEnd/>
          </a:ln>
        </p:spPr>
        <p:txBody>
          <a:bodyPr anchor="ctr">
            <a:spAutoFit/>
          </a:bodyPr>
          <a:lstStyle/>
          <a:p>
            <a:pPr eaLnBrk="0" hangingPunct="0"/>
            <a:r>
              <a:rPr lang="en-US" sz="2400" b="1">
                <a:solidFill>
                  <a:srgbClr val="21428E"/>
                </a:solidFill>
                <a:latin typeface="Verdana" pitchFamily="34" charset="0"/>
              </a:rPr>
              <a:t>Nuestra visión</a:t>
            </a:r>
            <a:endParaRPr lang="en-US" sz="2400">
              <a:latin typeface="Verdana" pitchFamily="34" charset="0"/>
            </a:endParaRPr>
          </a:p>
        </p:txBody>
      </p:sp>
      <p:sp>
        <p:nvSpPr>
          <p:cNvPr id="12" name="Rectangle 9"/>
          <p:cNvSpPr>
            <a:spLocks noChangeArrowheads="1"/>
          </p:cNvSpPr>
          <p:nvPr/>
        </p:nvSpPr>
        <p:spPr bwMode="auto">
          <a:xfrm>
            <a:off x="0" y="6057900"/>
            <a:ext cx="9144000" cy="461963"/>
          </a:xfrm>
          <a:prstGeom prst="rect">
            <a:avLst/>
          </a:prstGeom>
          <a:noFill/>
          <a:ln w="9525">
            <a:noFill/>
            <a:miter lim="800000"/>
            <a:headEnd/>
            <a:tailEnd/>
          </a:ln>
        </p:spPr>
        <p:txBody>
          <a:bodyPr anchor="ctr">
            <a:spAutoFit/>
          </a:bodyPr>
          <a:lstStyle/>
          <a:p>
            <a:pPr algn="ctr" eaLnBrk="0" hangingPunct="0"/>
            <a:r>
              <a:rPr lang="en-US" sz="2400" b="1">
                <a:solidFill>
                  <a:srgbClr val="CC2C8F"/>
                </a:solidFill>
                <a:latin typeface="Verdana" pitchFamily="34" charset="0"/>
              </a:rPr>
              <a:t>¡Un mundo, una visión, una familia!   </a:t>
            </a:r>
          </a:p>
        </p:txBody>
      </p:sp>
      <p:sp>
        <p:nvSpPr>
          <p:cNvPr id="7176" name="Rectangle 13"/>
          <p:cNvSpPr>
            <a:spLocks noChangeArrowheads="1"/>
          </p:cNvSpPr>
          <p:nvPr/>
        </p:nvSpPr>
        <p:spPr bwMode="auto">
          <a:xfrm>
            <a:off x="3514725" y="1703388"/>
            <a:ext cx="5105400" cy="1212850"/>
          </a:xfrm>
          <a:prstGeom prst="rect">
            <a:avLst/>
          </a:prstGeom>
          <a:noFill/>
          <a:ln w="9525">
            <a:noFill/>
            <a:miter lim="800000"/>
            <a:headEnd/>
            <a:tailEnd/>
          </a:ln>
        </p:spPr>
        <p:txBody>
          <a:bodyPr anchor="ctr">
            <a:spAutoFit/>
          </a:bodyPr>
          <a:lstStyle/>
          <a:p>
            <a:pPr eaLnBrk="0" hangingPunct="0">
              <a:lnSpc>
                <a:spcPct val="130000"/>
              </a:lnSpc>
            </a:pPr>
            <a:r>
              <a:rPr lang="en-US">
                <a:solidFill>
                  <a:schemeClr val="bg2"/>
                </a:solidFill>
                <a:latin typeface="Verdana" pitchFamily="34" charset="0"/>
              </a:rPr>
              <a:t>Ser la empresa de comercio electrónico número 1 a nivel mundial , proporcionando oportunidades, inculcando el liderazgo, creando millonarios y tocando miles de millones de corazones. </a:t>
            </a:r>
          </a:p>
        </p:txBody>
      </p:sp>
      <p:sp>
        <p:nvSpPr>
          <p:cNvPr id="7177" name="Rectangle 21"/>
          <p:cNvSpPr>
            <a:spLocks noChangeArrowheads="1"/>
          </p:cNvSpPr>
          <p:nvPr/>
        </p:nvSpPr>
        <p:spPr bwMode="auto">
          <a:xfrm>
            <a:off x="3505200" y="3810000"/>
            <a:ext cx="3581400" cy="457200"/>
          </a:xfrm>
          <a:prstGeom prst="rect">
            <a:avLst/>
          </a:prstGeom>
          <a:noFill/>
          <a:ln w="9525">
            <a:noFill/>
            <a:miter lim="800000"/>
            <a:headEnd/>
            <a:tailEnd/>
          </a:ln>
        </p:spPr>
        <p:txBody>
          <a:bodyPr anchor="ctr">
            <a:spAutoFit/>
          </a:bodyPr>
          <a:lstStyle/>
          <a:p>
            <a:pPr eaLnBrk="0" hangingPunct="0"/>
            <a:r>
              <a:rPr lang="en-US" sz="2400" b="1">
                <a:solidFill>
                  <a:srgbClr val="21428E"/>
                </a:solidFill>
                <a:latin typeface="Verdana" pitchFamily="34" charset="0"/>
              </a:rPr>
              <a:t>Muestra misión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 descr="Business_People.jpg"/>
          <p:cNvPicPr>
            <a:picLocks noGrp="1" noChangeAspect="1"/>
          </p:cNvPicPr>
          <p:nvPr>
            <p:ph idx="4294967295"/>
          </p:nvPr>
        </p:nvPicPr>
        <p:blipFill>
          <a:blip r:embed="rId2"/>
          <a:srcRect/>
          <a:stretch>
            <a:fillRect/>
          </a:stretch>
        </p:blipFill>
        <p:spPr bwMode="auto">
          <a:xfrm>
            <a:off x="0" y="2438400"/>
            <a:ext cx="9144000" cy="2600325"/>
          </a:xfrm>
          <a:prstGeom prst="rect">
            <a:avLst/>
          </a:prstGeom>
          <a:noFill/>
          <a:ln>
            <a:miter lim="800000"/>
            <a:headEnd/>
            <a:tailEnd/>
          </a:ln>
        </p:spPr>
      </p:pic>
      <p:sp>
        <p:nvSpPr>
          <p:cNvPr id="8195" name="Rectangle 4"/>
          <p:cNvSpPr>
            <a:spLocks noChangeArrowheads="1"/>
          </p:cNvSpPr>
          <p:nvPr/>
        </p:nvSpPr>
        <p:spPr bwMode="auto">
          <a:xfrm>
            <a:off x="0" y="539750"/>
            <a:ext cx="9144000" cy="554038"/>
          </a:xfrm>
          <a:prstGeom prst="rect">
            <a:avLst/>
          </a:prstGeom>
          <a:noFill/>
          <a:ln w="9525">
            <a:noFill/>
            <a:miter lim="800000"/>
            <a:headEnd/>
            <a:tailEnd/>
          </a:ln>
        </p:spPr>
        <p:txBody>
          <a:bodyPr anchor="ctr">
            <a:spAutoFit/>
          </a:bodyPr>
          <a:lstStyle/>
          <a:p>
            <a:pPr algn="ctr" eaLnBrk="0" hangingPunct="0"/>
            <a:r>
              <a:rPr lang="en-US" sz="3000" b="1">
                <a:solidFill>
                  <a:srgbClr val="21428E"/>
                </a:solidFill>
                <a:latin typeface="Verdana" pitchFamily="34" charset="0"/>
              </a:rPr>
              <a:t>NUESTRA ESTRATEGIA DE JUEGO</a:t>
            </a:r>
          </a:p>
        </p:txBody>
      </p:sp>
      <p:sp>
        <p:nvSpPr>
          <p:cNvPr id="8196" name="Rectangle 5"/>
          <p:cNvSpPr>
            <a:spLocks noChangeArrowheads="1"/>
          </p:cNvSpPr>
          <p:nvPr/>
        </p:nvSpPr>
        <p:spPr bwMode="auto">
          <a:xfrm>
            <a:off x="0" y="1373188"/>
            <a:ext cx="9144000" cy="457200"/>
          </a:xfrm>
          <a:prstGeom prst="rect">
            <a:avLst/>
          </a:prstGeom>
          <a:noFill/>
          <a:ln w="9525">
            <a:noFill/>
            <a:miter lim="800000"/>
            <a:headEnd/>
            <a:tailEnd/>
          </a:ln>
        </p:spPr>
        <p:txBody>
          <a:bodyPr anchor="ctr">
            <a:spAutoFit/>
          </a:bodyPr>
          <a:lstStyle/>
          <a:p>
            <a:pPr algn="ctr" eaLnBrk="0" hangingPunct="0"/>
            <a:r>
              <a:rPr lang="en-US" sz="2400" b="1">
                <a:solidFill>
                  <a:srgbClr val="CC2C8F"/>
                </a:solidFill>
                <a:latin typeface="Verdana" pitchFamily="34" charset="0"/>
              </a:rPr>
              <a:t>¡Vamos diamante!</a:t>
            </a:r>
          </a:p>
        </p:txBody>
      </p:sp>
      <p:sp>
        <p:nvSpPr>
          <p:cNvPr id="8197" name="Rectangle 6"/>
          <p:cNvSpPr>
            <a:spLocks noChangeArrowheads="1"/>
          </p:cNvSpPr>
          <p:nvPr/>
        </p:nvSpPr>
        <p:spPr bwMode="auto">
          <a:xfrm>
            <a:off x="0" y="2027238"/>
            <a:ext cx="9144000" cy="369887"/>
          </a:xfrm>
          <a:prstGeom prst="rect">
            <a:avLst/>
          </a:prstGeom>
          <a:noFill/>
          <a:ln w="9525">
            <a:noFill/>
            <a:miter lim="800000"/>
            <a:headEnd/>
            <a:tailEnd/>
          </a:ln>
        </p:spPr>
        <p:txBody>
          <a:bodyPr anchor="ctr">
            <a:spAutoFit/>
          </a:bodyPr>
          <a:lstStyle/>
          <a:p>
            <a:pPr algn="ctr" eaLnBrk="0" hangingPunct="0"/>
            <a:r>
              <a:rPr lang="en-US" sz="1800" b="1">
                <a:solidFill>
                  <a:srgbClr val="0097CC"/>
                </a:solidFill>
                <a:latin typeface="Verdana" pitchFamily="34" charset="0"/>
              </a:rPr>
              <a:t>El primer hito, la fórmula para la independencia financiera</a:t>
            </a:r>
          </a:p>
        </p:txBody>
      </p:sp>
      <p:sp>
        <p:nvSpPr>
          <p:cNvPr id="8198" name="Rectangle 9"/>
          <p:cNvSpPr>
            <a:spLocks noChangeArrowheads="1"/>
          </p:cNvSpPr>
          <p:nvPr/>
        </p:nvSpPr>
        <p:spPr bwMode="auto">
          <a:xfrm>
            <a:off x="533400" y="5072063"/>
            <a:ext cx="8077200" cy="1196975"/>
          </a:xfrm>
          <a:prstGeom prst="rect">
            <a:avLst/>
          </a:prstGeom>
          <a:noFill/>
          <a:ln w="9525">
            <a:noFill/>
            <a:miter lim="800000"/>
            <a:headEnd/>
            <a:tailEnd/>
          </a:ln>
        </p:spPr>
        <p:txBody>
          <a:bodyPr anchor="ctr">
            <a:spAutoFit/>
          </a:bodyPr>
          <a:lstStyle/>
          <a:p>
            <a:pPr algn="ctr" eaLnBrk="0" hangingPunct="0">
              <a:lnSpc>
                <a:spcPct val="130000"/>
              </a:lnSpc>
            </a:pPr>
            <a:r>
              <a:rPr lang="en-US" dirty="0">
                <a:solidFill>
                  <a:schemeClr val="bg2"/>
                </a:solidFill>
                <a:latin typeface="Verdana" pitchFamily="34" charset="0"/>
              </a:rPr>
              <a:t>Para </a:t>
            </a:r>
            <a:r>
              <a:rPr lang="en-US" dirty="0" err="1">
                <a:solidFill>
                  <a:schemeClr val="bg2"/>
                </a:solidFill>
                <a:latin typeface="Verdana" pitchFamily="34" charset="0"/>
              </a:rPr>
              <a:t>construir</a:t>
            </a:r>
            <a:r>
              <a:rPr lang="en-US" dirty="0">
                <a:solidFill>
                  <a:schemeClr val="bg2"/>
                </a:solidFill>
                <a:latin typeface="Verdana" pitchFamily="34" charset="0"/>
              </a:rPr>
              <a:t> la mayor y </a:t>
            </a:r>
            <a:r>
              <a:rPr lang="en-US" dirty="0" err="1">
                <a:solidFill>
                  <a:schemeClr val="bg2"/>
                </a:solidFill>
                <a:latin typeface="Verdana" pitchFamily="34" charset="0"/>
              </a:rPr>
              <a:t>más</a:t>
            </a:r>
            <a:r>
              <a:rPr lang="en-US" dirty="0">
                <a:solidFill>
                  <a:schemeClr val="bg2"/>
                </a:solidFill>
                <a:latin typeface="Verdana" pitchFamily="34" charset="0"/>
              </a:rPr>
              <a:t> </a:t>
            </a:r>
            <a:r>
              <a:rPr lang="en-US" dirty="0" err="1">
                <a:solidFill>
                  <a:schemeClr val="bg2"/>
                </a:solidFill>
                <a:latin typeface="Verdana" pitchFamily="34" charset="0"/>
              </a:rPr>
              <a:t>fuerte</a:t>
            </a:r>
            <a:r>
              <a:rPr lang="en-US" dirty="0">
                <a:solidFill>
                  <a:schemeClr val="bg2"/>
                </a:solidFill>
                <a:latin typeface="Verdana" pitchFamily="34" charset="0"/>
              </a:rPr>
              <a:t> </a:t>
            </a:r>
            <a:r>
              <a:rPr lang="en-US" dirty="0" err="1">
                <a:solidFill>
                  <a:schemeClr val="bg2"/>
                </a:solidFill>
                <a:latin typeface="Verdana" pitchFamily="34" charset="0"/>
              </a:rPr>
              <a:t>fuerza</a:t>
            </a:r>
            <a:r>
              <a:rPr lang="en-US" dirty="0">
                <a:solidFill>
                  <a:schemeClr val="bg2"/>
                </a:solidFill>
                <a:latin typeface="Verdana" pitchFamily="34" charset="0"/>
              </a:rPr>
              <a:t> de </a:t>
            </a:r>
            <a:r>
              <a:rPr lang="en-US" dirty="0" err="1">
                <a:solidFill>
                  <a:schemeClr val="bg2"/>
                </a:solidFill>
                <a:latin typeface="Verdana" pitchFamily="34" charset="0"/>
              </a:rPr>
              <a:t>trabajo</a:t>
            </a:r>
            <a:r>
              <a:rPr lang="en-US" dirty="0">
                <a:solidFill>
                  <a:schemeClr val="bg2"/>
                </a:solidFill>
                <a:latin typeface="Verdana" pitchFamily="34" charset="0"/>
              </a:rPr>
              <a:t> </a:t>
            </a:r>
            <a:r>
              <a:rPr lang="en-US" dirty="0" err="1">
                <a:solidFill>
                  <a:schemeClr val="bg2"/>
                </a:solidFill>
                <a:latin typeface="Verdana" pitchFamily="34" charset="0"/>
              </a:rPr>
              <a:t>asociada</a:t>
            </a:r>
            <a:r>
              <a:rPr lang="en-US" dirty="0">
                <a:solidFill>
                  <a:schemeClr val="bg2"/>
                </a:solidFill>
                <a:latin typeface="Verdana" pitchFamily="34" charset="0"/>
              </a:rPr>
              <a:t> en el </a:t>
            </a:r>
            <a:r>
              <a:rPr lang="en-US" dirty="0" err="1">
                <a:solidFill>
                  <a:schemeClr val="bg2"/>
                </a:solidFill>
                <a:latin typeface="Verdana" pitchFamily="34" charset="0"/>
              </a:rPr>
              <a:t>mundo</a:t>
            </a:r>
            <a:r>
              <a:rPr lang="en-US" dirty="0">
                <a:solidFill>
                  <a:schemeClr val="bg2"/>
                </a:solidFill>
                <a:latin typeface="Verdana" pitchFamily="34" charset="0"/>
              </a:rPr>
              <a:t> </a:t>
            </a:r>
            <a:r>
              <a:rPr lang="en-US" dirty="0" err="1">
                <a:solidFill>
                  <a:schemeClr val="bg2"/>
                </a:solidFill>
                <a:latin typeface="Verdana" pitchFamily="34" charset="0"/>
              </a:rPr>
              <a:t>por</a:t>
            </a:r>
            <a:r>
              <a:rPr lang="en-US" dirty="0">
                <a:solidFill>
                  <a:schemeClr val="bg2"/>
                </a:solidFill>
                <a:latin typeface="Verdana" pitchFamily="34" charset="0"/>
              </a:rPr>
              <a:t> </a:t>
            </a:r>
            <a:r>
              <a:rPr lang="en-US" dirty="0" err="1">
                <a:solidFill>
                  <a:schemeClr val="bg2"/>
                </a:solidFill>
                <a:latin typeface="Verdana" pitchFamily="34" charset="0"/>
              </a:rPr>
              <a:t>medio</a:t>
            </a:r>
            <a:r>
              <a:rPr lang="en-US" dirty="0">
                <a:solidFill>
                  <a:schemeClr val="bg2"/>
                </a:solidFill>
                <a:latin typeface="Verdana" pitchFamily="34" charset="0"/>
              </a:rPr>
              <a:t> de la </a:t>
            </a:r>
            <a:r>
              <a:rPr lang="en-US" dirty="0" err="1">
                <a:solidFill>
                  <a:schemeClr val="bg2"/>
                </a:solidFill>
                <a:latin typeface="Verdana" pitchFamily="34" charset="0"/>
              </a:rPr>
              <a:t>capacitación</a:t>
            </a:r>
            <a:r>
              <a:rPr lang="en-US" dirty="0">
                <a:solidFill>
                  <a:schemeClr val="bg2"/>
                </a:solidFill>
                <a:latin typeface="Verdana" pitchFamily="34" charset="0"/>
              </a:rPr>
              <a:t> y la </a:t>
            </a:r>
            <a:r>
              <a:rPr lang="en-US" dirty="0" err="1">
                <a:solidFill>
                  <a:schemeClr val="bg2"/>
                </a:solidFill>
                <a:latin typeface="Verdana" pitchFamily="34" charset="0"/>
              </a:rPr>
              <a:t>formación</a:t>
            </a:r>
            <a:r>
              <a:rPr lang="en-US" dirty="0">
                <a:solidFill>
                  <a:schemeClr val="bg2"/>
                </a:solidFill>
                <a:latin typeface="Verdana" pitchFamily="34" charset="0"/>
              </a:rPr>
              <a:t> de </a:t>
            </a:r>
            <a:r>
              <a:rPr lang="en-US" dirty="0" err="1">
                <a:solidFill>
                  <a:schemeClr val="bg2"/>
                </a:solidFill>
                <a:latin typeface="Verdana" pitchFamily="34" charset="0"/>
              </a:rPr>
              <a:t>nuestros</a:t>
            </a:r>
            <a:r>
              <a:rPr lang="en-US" dirty="0">
                <a:solidFill>
                  <a:schemeClr val="bg2"/>
                </a:solidFill>
                <a:latin typeface="Verdana" pitchFamily="34" charset="0"/>
              </a:rPr>
              <a:t> </a:t>
            </a:r>
            <a:r>
              <a:rPr lang="en-US" dirty="0" err="1">
                <a:solidFill>
                  <a:schemeClr val="bg2"/>
                </a:solidFill>
                <a:latin typeface="Verdana" pitchFamily="34" charset="0"/>
              </a:rPr>
              <a:t>asociados</a:t>
            </a:r>
            <a:r>
              <a:rPr lang="en-US" dirty="0">
                <a:solidFill>
                  <a:schemeClr val="bg2"/>
                </a:solidFill>
                <a:latin typeface="Verdana" pitchFamily="34" charset="0"/>
              </a:rPr>
              <a:t> </a:t>
            </a:r>
            <a:r>
              <a:rPr lang="en-US" dirty="0" err="1">
                <a:solidFill>
                  <a:schemeClr val="bg2"/>
                </a:solidFill>
                <a:latin typeface="Verdana" pitchFamily="34" charset="0"/>
              </a:rPr>
              <a:t>alrededor</a:t>
            </a:r>
            <a:r>
              <a:rPr lang="en-US" dirty="0">
                <a:solidFill>
                  <a:schemeClr val="bg2"/>
                </a:solidFill>
                <a:latin typeface="Verdana" pitchFamily="34" charset="0"/>
              </a:rPr>
              <a:t> del </a:t>
            </a:r>
            <a:r>
              <a:rPr lang="en-US" dirty="0" err="1">
                <a:solidFill>
                  <a:schemeClr val="bg2"/>
                </a:solidFill>
                <a:latin typeface="Verdana" pitchFamily="34" charset="0"/>
              </a:rPr>
              <a:t>mundo</a:t>
            </a:r>
            <a:r>
              <a:rPr lang="en-US" dirty="0">
                <a:solidFill>
                  <a:schemeClr val="bg2"/>
                </a:solidFill>
                <a:latin typeface="Verdana" pitchFamily="34" charset="0"/>
              </a:rPr>
              <a:t>, </a:t>
            </a:r>
            <a:r>
              <a:rPr lang="en-US" dirty="0" err="1">
                <a:solidFill>
                  <a:schemeClr val="bg2"/>
                </a:solidFill>
                <a:latin typeface="Verdana" pitchFamily="34" charset="0"/>
              </a:rPr>
              <a:t>para</a:t>
            </a:r>
            <a:r>
              <a:rPr lang="en-US" dirty="0">
                <a:solidFill>
                  <a:schemeClr val="bg2"/>
                </a:solidFill>
                <a:latin typeface="Verdana" pitchFamily="34" charset="0"/>
              </a:rPr>
              <a:t> </a:t>
            </a:r>
            <a:r>
              <a:rPr lang="en-US" dirty="0" err="1">
                <a:solidFill>
                  <a:schemeClr val="bg2"/>
                </a:solidFill>
                <a:latin typeface="Verdana" pitchFamily="34" charset="0"/>
              </a:rPr>
              <a:t>que</a:t>
            </a:r>
            <a:r>
              <a:rPr lang="en-US" dirty="0">
                <a:solidFill>
                  <a:schemeClr val="bg2"/>
                </a:solidFill>
                <a:latin typeface="Verdana" pitchFamily="34" charset="0"/>
              </a:rPr>
              <a:t> </a:t>
            </a:r>
            <a:r>
              <a:rPr lang="en-US" dirty="0" err="1">
                <a:solidFill>
                  <a:schemeClr val="bg2"/>
                </a:solidFill>
                <a:latin typeface="Verdana" pitchFamily="34" charset="0"/>
              </a:rPr>
              <a:t>tengan</a:t>
            </a:r>
            <a:r>
              <a:rPr lang="en-US" dirty="0">
                <a:solidFill>
                  <a:schemeClr val="bg2"/>
                </a:solidFill>
                <a:latin typeface="Verdana" pitchFamily="34" charset="0"/>
              </a:rPr>
              <a:t> la </a:t>
            </a:r>
            <a:r>
              <a:rPr lang="en-US" dirty="0" err="1">
                <a:solidFill>
                  <a:schemeClr val="bg2"/>
                </a:solidFill>
                <a:latin typeface="Verdana" pitchFamily="34" charset="0"/>
              </a:rPr>
              <a:t>comprensión</a:t>
            </a:r>
            <a:r>
              <a:rPr lang="en-US" dirty="0">
                <a:solidFill>
                  <a:schemeClr val="bg2"/>
                </a:solidFill>
                <a:latin typeface="Verdana" pitchFamily="34" charset="0"/>
              </a:rPr>
              <a:t> </a:t>
            </a:r>
            <a:r>
              <a:rPr lang="en-US" dirty="0" err="1">
                <a:solidFill>
                  <a:schemeClr val="bg2"/>
                </a:solidFill>
                <a:latin typeface="Verdana" pitchFamily="34" charset="0"/>
              </a:rPr>
              <a:t>básica</a:t>
            </a:r>
            <a:r>
              <a:rPr lang="en-US" dirty="0">
                <a:solidFill>
                  <a:schemeClr val="bg2"/>
                </a:solidFill>
                <a:latin typeface="Verdana" pitchFamily="34" charset="0"/>
              </a:rPr>
              <a:t> de </a:t>
            </a:r>
            <a:r>
              <a:rPr lang="en-US" dirty="0" err="1">
                <a:solidFill>
                  <a:schemeClr val="bg2"/>
                </a:solidFill>
                <a:latin typeface="Verdana" pitchFamily="34" charset="0"/>
              </a:rPr>
              <a:t>como</a:t>
            </a:r>
            <a:r>
              <a:rPr lang="en-US" dirty="0">
                <a:solidFill>
                  <a:schemeClr val="bg2"/>
                </a:solidFill>
                <a:latin typeface="Verdana" pitchFamily="34" charset="0"/>
              </a:rPr>
              <a:t> </a:t>
            </a:r>
            <a:r>
              <a:rPr lang="en-US" dirty="0" err="1">
                <a:solidFill>
                  <a:schemeClr val="bg2"/>
                </a:solidFill>
                <a:latin typeface="Verdana" pitchFamily="34" charset="0"/>
              </a:rPr>
              <a:t>funciona</a:t>
            </a:r>
            <a:r>
              <a:rPr lang="en-US" dirty="0">
                <a:solidFill>
                  <a:schemeClr val="bg2"/>
                </a:solidFill>
                <a:latin typeface="Verdana" pitchFamily="34" charset="0"/>
              </a:rPr>
              <a:t> y </a:t>
            </a:r>
            <a:r>
              <a:rPr lang="en-US" dirty="0" err="1">
                <a:solidFill>
                  <a:schemeClr val="bg2"/>
                </a:solidFill>
                <a:latin typeface="Verdana" pitchFamily="34" charset="0"/>
              </a:rPr>
              <a:t>que</a:t>
            </a:r>
            <a:r>
              <a:rPr lang="en-US" dirty="0">
                <a:solidFill>
                  <a:schemeClr val="bg2"/>
                </a:solidFill>
                <a:latin typeface="Verdana" pitchFamily="34" charset="0"/>
              </a:rPr>
              <a:t> </a:t>
            </a:r>
            <a:r>
              <a:rPr lang="en-US" dirty="0" err="1">
                <a:solidFill>
                  <a:schemeClr val="bg2"/>
                </a:solidFill>
                <a:latin typeface="Verdana" pitchFamily="34" charset="0"/>
              </a:rPr>
              <a:t>sigan</a:t>
            </a:r>
            <a:r>
              <a:rPr lang="en-US" dirty="0">
                <a:solidFill>
                  <a:schemeClr val="bg2"/>
                </a:solidFill>
                <a:latin typeface="Verdana" pitchFamily="34" charset="0"/>
              </a:rPr>
              <a:t> </a:t>
            </a:r>
            <a:r>
              <a:rPr lang="en-US" dirty="0" err="1">
                <a:solidFill>
                  <a:schemeClr val="bg2"/>
                </a:solidFill>
                <a:latin typeface="Verdana" pitchFamily="34" charset="0"/>
              </a:rPr>
              <a:t>unos</a:t>
            </a:r>
            <a:r>
              <a:rPr lang="en-US" dirty="0">
                <a:solidFill>
                  <a:schemeClr val="bg2"/>
                </a:solidFill>
                <a:latin typeface="Verdana" pitchFamily="34" charset="0"/>
              </a:rPr>
              <a:t> </a:t>
            </a:r>
            <a:r>
              <a:rPr lang="en-US" dirty="0" err="1">
                <a:solidFill>
                  <a:schemeClr val="bg2"/>
                </a:solidFill>
                <a:latin typeface="Verdana" pitchFamily="34" charset="0"/>
              </a:rPr>
              <a:t>sencillos</a:t>
            </a:r>
            <a:r>
              <a:rPr lang="en-US" dirty="0">
                <a:solidFill>
                  <a:schemeClr val="bg2"/>
                </a:solidFill>
                <a:latin typeface="Verdana" pitchFamily="34" charset="0"/>
              </a:rPr>
              <a:t> </a:t>
            </a:r>
            <a:r>
              <a:rPr lang="en-US" dirty="0" err="1">
                <a:solidFill>
                  <a:schemeClr val="bg2"/>
                </a:solidFill>
                <a:latin typeface="Verdana" pitchFamily="34" charset="0"/>
              </a:rPr>
              <a:t>pasos</a:t>
            </a:r>
            <a:r>
              <a:rPr lang="en-US" dirty="0">
                <a:solidFill>
                  <a:schemeClr val="bg2"/>
                </a:solidFill>
                <a:latin typeface="Verdana" pitchFamily="34" charset="0"/>
              </a:rPr>
              <a:t> </a:t>
            </a:r>
            <a:r>
              <a:rPr lang="en-US" dirty="0" err="1">
                <a:solidFill>
                  <a:schemeClr val="bg2"/>
                </a:solidFill>
                <a:latin typeface="Verdana" pitchFamily="34" charset="0"/>
              </a:rPr>
              <a:t>durante</a:t>
            </a:r>
            <a:r>
              <a:rPr lang="en-US" dirty="0">
                <a:solidFill>
                  <a:schemeClr val="bg2"/>
                </a:solidFill>
                <a:latin typeface="Verdana" pitchFamily="34" charset="0"/>
              </a:rPr>
              <a:t> un </a:t>
            </a:r>
            <a:r>
              <a:rPr lang="en-US" dirty="0" err="1">
                <a:solidFill>
                  <a:schemeClr val="bg2"/>
                </a:solidFill>
                <a:latin typeface="Verdana" pitchFamily="34" charset="0"/>
              </a:rPr>
              <a:t>período</a:t>
            </a:r>
            <a:r>
              <a:rPr lang="en-US" dirty="0">
                <a:solidFill>
                  <a:schemeClr val="bg2"/>
                </a:solidFill>
                <a:latin typeface="Verdana" pitchFamily="34" charset="0"/>
              </a:rPr>
              <a:t> </a:t>
            </a:r>
            <a:r>
              <a:rPr lang="en-US" dirty="0" err="1">
                <a:solidFill>
                  <a:schemeClr val="bg2"/>
                </a:solidFill>
                <a:latin typeface="Verdana" pitchFamily="34" charset="0"/>
              </a:rPr>
              <a:t>adecuado</a:t>
            </a:r>
            <a:r>
              <a:rPr lang="en-US" dirty="0">
                <a:solidFill>
                  <a:schemeClr val="bg2"/>
                </a:solidFill>
                <a:latin typeface="Verdana" pitchFamily="34" charset="0"/>
              </a:rPr>
              <a:t> de tiempo.</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1" name="Rectangle 5"/>
          <p:cNvSpPr>
            <a:spLocks noChangeArrowheads="1"/>
          </p:cNvSpPr>
          <p:nvPr/>
        </p:nvSpPr>
        <p:spPr bwMode="auto">
          <a:xfrm>
            <a:off x="644525" y="2816225"/>
            <a:ext cx="7856538" cy="2173288"/>
          </a:xfrm>
          <a:prstGeom prst="rect">
            <a:avLst/>
          </a:prstGeom>
          <a:noFill/>
          <a:ln w="9525">
            <a:noFill/>
            <a:miter lim="800000"/>
            <a:headEnd/>
            <a:tailEnd/>
          </a:ln>
        </p:spPr>
        <p:txBody>
          <a:bodyPr anchor="ctr">
            <a:spAutoFit/>
          </a:bodyPr>
          <a:lstStyle/>
          <a:p>
            <a:pPr algn="ctr">
              <a:lnSpc>
                <a:spcPct val="130000"/>
              </a:lnSpc>
            </a:pPr>
            <a:r>
              <a:rPr lang="en-US" dirty="0">
                <a:solidFill>
                  <a:schemeClr val="bg2"/>
                </a:solidFill>
                <a:latin typeface="Verdana" pitchFamily="34" charset="0"/>
              </a:rPr>
              <a:t>TVI </a:t>
            </a:r>
            <a:r>
              <a:rPr lang="en-US" dirty="0" err="1">
                <a:solidFill>
                  <a:schemeClr val="bg2"/>
                </a:solidFill>
                <a:latin typeface="Verdana" pitchFamily="34" charset="0"/>
              </a:rPr>
              <a:t>fue</a:t>
            </a:r>
            <a:r>
              <a:rPr lang="en-US" dirty="0">
                <a:solidFill>
                  <a:schemeClr val="bg2"/>
                </a:solidFill>
                <a:latin typeface="Verdana" pitchFamily="34" charset="0"/>
              </a:rPr>
              <a:t> </a:t>
            </a:r>
            <a:r>
              <a:rPr lang="en-US" dirty="0" err="1">
                <a:solidFill>
                  <a:schemeClr val="bg2"/>
                </a:solidFill>
                <a:latin typeface="Verdana" pitchFamily="34" charset="0"/>
              </a:rPr>
              <a:t>fundada</a:t>
            </a:r>
            <a:r>
              <a:rPr lang="en-US" dirty="0">
                <a:solidFill>
                  <a:schemeClr val="bg2"/>
                </a:solidFill>
                <a:latin typeface="Verdana" pitchFamily="34" charset="0"/>
              </a:rPr>
              <a:t> </a:t>
            </a:r>
            <a:r>
              <a:rPr lang="en-US" dirty="0" err="1">
                <a:solidFill>
                  <a:schemeClr val="bg2"/>
                </a:solidFill>
                <a:latin typeface="Verdana" pitchFamily="34" charset="0"/>
              </a:rPr>
              <a:t>por</a:t>
            </a:r>
            <a:r>
              <a:rPr lang="en-US" dirty="0">
                <a:solidFill>
                  <a:schemeClr val="bg2"/>
                </a:solidFill>
                <a:latin typeface="Verdana" pitchFamily="34" charset="0"/>
              </a:rPr>
              <a:t> un </a:t>
            </a:r>
            <a:r>
              <a:rPr lang="en-US" dirty="0" err="1">
                <a:solidFill>
                  <a:schemeClr val="bg2"/>
                </a:solidFill>
                <a:latin typeface="Verdana" pitchFamily="34" charset="0"/>
              </a:rPr>
              <a:t>grupo</a:t>
            </a:r>
            <a:r>
              <a:rPr lang="en-US" dirty="0">
                <a:solidFill>
                  <a:schemeClr val="bg2"/>
                </a:solidFill>
                <a:latin typeface="Verdana" pitchFamily="34" charset="0"/>
              </a:rPr>
              <a:t> </a:t>
            </a:r>
            <a:r>
              <a:rPr lang="en-US" dirty="0" err="1">
                <a:solidFill>
                  <a:schemeClr val="bg2"/>
                </a:solidFill>
                <a:latin typeface="Verdana" pitchFamily="34" charset="0"/>
              </a:rPr>
              <a:t>empresarial</a:t>
            </a:r>
            <a:r>
              <a:rPr lang="en-US" dirty="0">
                <a:solidFill>
                  <a:schemeClr val="bg2"/>
                </a:solidFill>
                <a:latin typeface="Verdana" pitchFamily="34" charset="0"/>
              </a:rPr>
              <a:t> </a:t>
            </a:r>
            <a:r>
              <a:rPr lang="en-US" dirty="0" err="1">
                <a:solidFill>
                  <a:schemeClr val="bg2"/>
                </a:solidFill>
                <a:latin typeface="Verdana" pitchFamily="34" charset="0"/>
              </a:rPr>
              <a:t>prestigioso</a:t>
            </a:r>
            <a:r>
              <a:rPr lang="en-US" dirty="0">
                <a:solidFill>
                  <a:schemeClr val="bg2"/>
                </a:solidFill>
                <a:latin typeface="Verdana" pitchFamily="34" charset="0"/>
              </a:rPr>
              <a:t> </a:t>
            </a:r>
            <a:r>
              <a:rPr lang="en-US" dirty="0" err="1">
                <a:solidFill>
                  <a:schemeClr val="bg2"/>
                </a:solidFill>
                <a:latin typeface="Verdana" pitchFamily="34" charset="0"/>
              </a:rPr>
              <a:t>que</a:t>
            </a:r>
            <a:r>
              <a:rPr lang="en-US" dirty="0">
                <a:solidFill>
                  <a:schemeClr val="bg2"/>
                </a:solidFill>
                <a:latin typeface="Verdana" pitchFamily="34" charset="0"/>
              </a:rPr>
              <a:t> </a:t>
            </a:r>
            <a:r>
              <a:rPr lang="en-US" dirty="0" err="1">
                <a:solidFill>
                  <a:schemeClr val="bg2"/>
                </a:solidFill>
                <a:latin typeface="Verdana" pitchFamily="34" charset="0"/>
              </a:rPr>
              <a:t>posee</a:t>
            </a:r>
            <a:r>
              <a:rPr lang="en-US" dirty="0">
                <a:solidFill>
                  <a:schemeClr val="bg2"/>
                </a:solidFill>
                <a:latin typeface="Verdana" pitchFamily="34" charset="0"/>
              </a:rPr>
              <a:t> </a:t>
            </a:r>
            <a:r>
              <a:rPr lang="en-US" dirty="0" err="1">
                <a:solidFill>
                  <a:schemeClr val="bg2"/>
                </a:solidFill>
                <a:latin typeface="Verdana" pitchFamily="34" charset="0"/>
              </a:rPr>
              <a:t>muchas</a:t>
            </a:r>
            <a:r>
              <a:rPr lang="en-US" dirty="0">
                <a:solidFill>
                  <a:schemeClr val="bg2"/>
                </a:solidFill>
                <a:latin typeface="Verdana" pitchFamily="34" charset="0"/>
              </a:rPr>
              <a:t> </a:t>
            </a:r>
            <a:r>
              <a:rPr lang="en-US" dirty="0" err="1">
                <a:solidFill>
                  <a:schemeClr val="bg2"/>
                </a:solidFill>
                <a:latin typeface="Verdana" pitchFamily="34" charset="0"/>
              </a:rPr>
              <a:t>empresas</a:t>
            </a:r>
            <a:r>
              <a:rPr lang="en-US" dirty="0">
                <a:solidFill>
                  <a:schemeClr val="bg2"/>
                </a:solidFill>
                <a:latin typeface="Verdana" pitchFamily="34" charset="0"/>
              </a:rPr>
              <a:t> </a:t>
            </a:r>
            <a:r>
              <a:rPr lang="en-US" dirty="0" err="1">
                <a:solidFill>
                  <a:schemeClr val="bg2"/>
                </a:solidFill>
                <a:latin typeface="Verdana" pitchFamily="34" charset="0"/>
              </a:rPr>
              <a:t>exitosas</a:t>
            </a:r>
            <a:r>
              <a:rPr lang="en-US" dirty="0">
                <a:solidFill>
                  <a:schemeClr val="bg2"/>
                </a:solidFill>
                <a:latin typeface="Verdana" pitchFamily="34" charset="0"/>
              </a:rPr>
              <a:t> en </a:t>
            </a:r>
            <a:r>
              <a:rPr lang="en-US" dirty="0" err="1">
                <a:solidFill>
                  <a:schemeClr val="bg2"/>
                </a:solidFill>
                <a:latin typeface="Verdana" pitchFamily="34" charset="0"/>
              </a:rPr>
              <a:t>todo</a:t>
            </a:r>
            <a:r>
              <a:rPr lang="en-US" dirty="0">
                <a:solidFill>
                  <a:schemeClr val="bg2"/>
                </a:solidFill>
                <a:latin typeface="Verdana" pitchFamily="34" charset="0"/>
              </a:rPr>
              <a:t> el </a:t>
            </a:r>
            <a:r>
              <a:rPr lang="en-US" dirty="0" err="1">
                <a:solidFill>
                  <a:schemeClr val="bg2"/>
                </a:solidFill>
                <a:latin typeface="Verdana" pitchFamily="34" charset="0"/>
              </a:rPr>
              <a:t>mundo</a:t>
            </a:r>
            <a:r>
              <a:rPr lang="en-US" dirty="0">
                <a:solidFill>
                  <a:schemeClr val="bg2"/>
                </a:solidFill>
                <a:latin typeface="Verdana" pitchFamily="34" charset="0"/>
              </a:rPr>
              <a:t>.</a:t>
            </a:r>
          </a:p>
          <a:p>
            <a:pPr algn="ctr">
              <a:lnSpc>
                <a:spcPct val="130000"/>
              </a:lnSpc>
            </a:pPr>
            <a:endParaRPr lang="en-US" dirty="0">
              <a:solidFill>
                <a:schemeClr val="bg2"/>
              </a:solidFill>
              <a:latin typeface="Verdana" pitchFamily="34" charset="0"/>
            </a:endParaRPr>
          </a:p>
          <a:p>
            <a:pPr algn="ctr">
              <a:lnSpc>
                <a:spcPct val="130000"/>
              </a:lnSpc>
            </a:pPr>
            <a:r>
              <a:rPr lang="en-US" sz="1600" b="1" i="1" dirty="0">
                <a:solidFill>
                  <a:schemeClr val="bg2"/>
                </a:solidFill>
                <a:latin typeface="Verdana" pitchFamily="34" charset="0"/>
              </a:rPr>
              <a:t>Travel Ventures </a:t>
            </a:r>
            <a:r>
              <a:rPr lang="en-US" sz="1600" b="1" i="1" dirty="0" err="1">
                <a:solidFill>
                  <a:schemeClr val="bg2"/>
                </a:solidFill>
                <a:latin typeface="Verdana" pitchFamily="34" charset="0"/>
              </a:rPr>
              <a:t>Internacional</a:t>
            </a:r>
            <a:r>
              <a:rPr lang="en-US" dirty="0">
                <a:solidFill>
                  <a:schemeClr val="bg2"/>
                </a:solidFill>
                <a:latin typeface="Verdana" pitchFamily="34" charset="0"/>
              </a:rPr>
              <a:t> </a:t>
            </a:r>
            <a:r>
              <a:rPr lang="en-US" dirty="0" err="1">
                <a:solidFill>
                  <a:schemeClr val="bg2"/>
                </a:solidFill>
                <a:latin typeface="Verdana" pitchFamily="34" charset="0"/>
              </a:rPr>
              <a:t>es</a:t>
            </a:r>
            <a:r>
              <a:rPr lang="en-US" dirty="0">
                <a:solidFill>
                  <a:schemeClr val="bg2"/>
                </a:solidFill>
                <a:latin typeface="Verdana" pitchFamily="34" charset="0"/>
              </a:rPr>
              <a:t> un </a:t>
            </a:r>
            <a:r>
              <a:rPr lang="en-US" dirty="0" err="1">
                <a:solidFill>
                  <a:schemeClr val="bg2"/>
                </a:solidFill>
                <a:latin typeface="Verdana" pitchFamily="34" charset="0"/>
              </a:rPr>
              <a:t>esfuerzo</a:t>
            </a:r>
            <a:r>
              <a:rPr lang="en-US" dirty="0">
                <a:solidFill>
                  <a:schemeClr val="bg2"/>
                </a:solidFill>
                <a:latin typeface="Verdana" pitchFamily="34" charset="0"/>
              </a:rPr>
              <a:t> </a:t>
            </a:r>
            <a:r>
              <a:rPr lang="en-US" dirty="0" err="1">
                <a:solidFill>
                  <a:schemeClr val="bg2"/>
                </a:solidFill>
                <a:latin typeface="Verdana" pitchFamily="34" charset="0"/>
              </a:rPr>
              <a:t>pionero</a:t>
            </a:r>
            <a:r>
              <a:rPr lang="en-US" dirty="0">
                <a:solidFill>
                  <a:schemeClr val="bg2"/>
                </a:solidFill>
                <a:latin typeface="Verdana" pitchFamily="34" charset="0"/>
              </a:rPr>
              <a:t> de un </a:t>
            </a:r>
            <a:r>
              <a:rPr lang="en-US" dirty="0" err="1">
                <a:solidFill>
                  <a:schemeClr val="bg2"/>
                </a:solidFill>
                <a:latin typeface="Verdana" pitchFamily="34" charset="0"/>
              </a:rPr>
              <a:t>exitoso</a:t>
            </a:r>
            <a:r>
              <a:rPr lang="en-US" dirty="0">
                <a:solidFill>
                  <a:schemeClr val="bg2"/>
                </a:solidFill>
                <a:latin typeface="Verdana" pitchFamily="34" charset="0"/>
              </a:rPr>
              <a:t> </a:t>
            </a:r>
            <a:r>
              <a:rPr lang="en-US" dirty="0" err="1">
                <a:solidFill>
                  <a:schemeClr val="bg2"/>
                </a:solidFill>
                <a:latin typeface="Verdana" pitchFamily="34" charset="0"/>
              </a:rPr>
              <a:t>equipo</a:t>
            </a:r>
            <a:r>
              <a:rPr lang="en-US" dirty="0">
                <a:solidFill>
                  <a:schemeClr val="bg2"/>
                </a:solidFill>
                <a:latin typeface="Verdana" pitchFamily="34" charset="0"/>
              </a:rPr>
              <a:t> de </a:t>
            </a:r>
            <a:r>
              <a:rPr lang="en-US" dirty="0" err="1">
                <a:solidFill>
                  <a:schemeClr val="bg2"/>
                </a:solidFill>
                <a:latin typeface="Verdana" pitchFamily="34" charset="0"/>
              </a:rPr>
              <a:t>empresarios</a:t>
            </a:r>
            <a:r>
              <a:rPr lang="en-US" dirty="0">
                <a:solidFill>
                  <a:schemeClr val="bg2"/>
                </a:solidFill>
                <a:latin typeface="Verdana" pitchFamily="34" charset="0"/>
              </a:rPr>
              <a:t> </a:t>
            </a:r>
            <a:r>
              <a:rPr lang="en-US" dirty="0" err="1">
                <a:solidFill>
                  <a:schemeClr val="bg2"/>
                </a:solidFill>
                <a:latin typeface="Verdana" pitchFamily="34" charset="0"/>
              </a:rPr>
              <a:t>que</a:t>
            </a:r>
            <a:r>
              <a:rPr lang="en-US" dirty="0">
                <a:solidFill>
                  <a:schemeClr val="bg2"/>
                </a:solidFill>
                <a:latin typeface="Verdana" pitchFamily="34" charset="0"/>
              </a:rPr>
              <a:t> </a:t>
            </a:r>
            <a:r>
              <a:rPr lang="en-US" dirty="0" err="1">
                <a:solidFill>
                  <a:schemeClr val="bg2"/>
                </a:solidFill>
                <a:latin typeface="Verdana" pitchFamily="34" charset="0"/>
              </a:rPr>
              <a:t>tienen</a:t>
            </a:r>
            <a:r>
              <a:rPr lang="en-US" dirty="0">
                <a:solidFill>
                  <a:schemeClr val="bg2"/>
                </a:solidFill>
                <a:latin typeface="Verdana" pitchFamily="34" charset="0"/>
              </a:rPr>
              <a:t> </a:t>
            </a:r>
            <a:r>
              <a:rPr lang="en-US" dirty="0" err="1">
                <a:solidFill>
                  <a:schemeClr val="bg2"/>
                </a:solidFill>
                <a:latin typeface="Verdana" pitchFamily="34" charset="0"/>
              </a:rPr>
              <a:t>una</a:t>
            </a:r>
            <a:r>
              <a:rPr lang="en-US" dirty="0">
                <a:solidFill>
                  <a:schemeClr val="bg2"/>
                </a:solidFill>
                <a:latin typeface="Verdana" pitchFamily="34" charset="0"/>
              </a:rPr>
              <a:t> </a:t>
            </a:r>
            <a:r>
              <a:rPr lang="en-US" dirty="0" err="1">
                <a:solidFill>
                  <a:schemeClr val="bg2"/>
                </a:solidFill>
                <a:latin typeface="Verdana" pitchFamily="34" charset="0"/>
              </a:rPr>
              <a:t>valiosa</a:t>
            </a:r>
            <a:r>
              <a:rPr lang="en-US" dirty="0">
                <a:solidFill>
                  <a:schemeClr val="bg2"/>
                </a:solidFill>
                <a:latin typeface="Verdana" pitchFamily="34" charset="0"/>
              </a:rPr>
              <a:t> y </a:t>
            </a:r>
            <a:r>
              <a:rPr lang="en-US" dirty="0" err="1">
                <a:solidFill>
                  <a:schemeClr val="bg2"/>
                </a:solidFill>
                <a:latin typeface="Verdana" pitchFamily="34" charset="0"/>
              </a:rPr>
              <a:t>variada</a:t>
            </a:r>
            <a:r>
              <a:rPr lang="en-US" dirty="0">
                <a:solidFill>
                  <a:schemeClr val="bg2"/>
                </a:solidFill>
                <a:latin typeface="Verdana" pitchFamily="34" charset="0"/>
              </a:rPr>
              <a:t> </a:t>
            </a:r>
            <a:r>
              <a:rPr lang="en-US" dirty="0" err="1">
                <a:solidFill>
                  <a:schemeClr val="bg2"/>
                </a:solidFill>
                <a:latin typeface="Verdana" pitchFamily="34" charset="0"/>
              </a:rPr>
              <a:t>experiencia</a:t>
            </a:r>
            <a:r>
              <a:rPr lang="en-US" dirty="0">
                <a:solidFill>
                  <a:schemeClr val="bg2"/>
                </a:solidFill>
                <a:latin typeface="Verdana" pitchFamily="34" charset="0"/>
              </a:rPr>
              <a:t> en </a:t>
            </a:r>
            <a:r>
              <a:rPr lang="en-US" dirty="0" err="1">
                <a:solidFill>
                  <a:schemeClr val="bg2"/>
                </a:solidFill>
                <a:latin typeface="Verdana" pitchFamily="34" charset="0"/>
              </a:rPr>
              <a:t>muchas</a:t>
            </a:r>
            <a:r>
              <a:rPr lang="en-US" dirty="0">
                <a:solidFill>
                  <a:schemeClr val="bg2"/>
                </a:solidFill>
                <a:latin typeface="Verdana" pitchFamily="34" charset="0"/>
              </a:rPr>
              <a:t> </a:t>
            </a:r>
            <a:r>
              <a:rPr lang="en-US" dirty="0" err="1">
                <a:solidFill>
                  <a:schemeClr val="bg2"/>
                </a:solidFill>
                <a:latin typeface="Verdana" pitchFamily="34" charset="0"/>
              </a:rPr>
              <a:t>industrias</a:t>
            </a:r>
            <a:r>
              <a:rPr lang="en-US" dirty="0">
                <a:solidFill>
                  <a:schemeClr val="bg2"/>
                </a:solidFill>
                <a:latin typeface="Verdana" pitchFamily="34" charset="0"/>
              </a:rPr>
              <a:t> </a:t>
            </a:r>
            <a:r>
              <a:rPr lang="en-US" dirty="0" err="1">
                <a:solidFill>
                  <a:schemeClr val="bg2"/>
                </a:solidFill>
                <a:latin typeface="Verdana" pitchFamily="34" charset="0"/>
              </a:rPr>
              <a:t>como</a:t>
            </a:r>
            <a:r>
              <a:rPr lang="en-US" dirty="0">
                <a:solidFill>
                  <a:schemeClr val="bg2"/>
                </a:solidFill>
                <a:latin typeface="Verdana" pitchFamily="34" charset="0"/>
              </a:rPr>
              <a:t> </a:t>
            </a:r>
            <a:r>
              <a:rPr lang="en-US" dirty="0" err="1">
                <a:solidFill>
                  <a:schemeClr val="bg2"/>
                </a:solidFill>
                <a:latin typeface="Verdana" pitchFamily="34" charset="0"/>
              </a:rPr>
              <a:t>viajes</a:t>
            </a:r>
            <a:r>
              <a:rPr lang="en-US" dirty="0">
                <a:solidFill>
                  <a:schemeClr val="bg2"/>
                </a:solidFill>
                <a:latin typeface="Verdana" pitchFamily="34" charset="0"/>
              </a:rPr>
              <a:t> y </a:t>
            </a:r>
            <a:r>
              <a:rPr lang="en-US" dirty="0" err="1">
                <a:solidFill>
                  <a:schemeClr val="bg2"/>
                </a:solidFill>
                <a:latin typeface="Verdana" pitchFamily="34" charset="0"/>
              </a:rPr>
              <a:t>turismo</a:t>
            </a:r>
            <a:r>
              <a:rPr lang="en-US" dirty="0">
                <a:solidFill>
                  <a:schemeClr val="bg2"/>
                </a:solidFill>
                <a:latin typeface="Verdana" pitchFamily="34" charset="0"/>
              </a:rPr>
              <a:t>, </a:t>
            </a:r>
            <a:r>
              <a:rPr lang="en-US" dirty="0" err="1">
                <a:solidFill>
                  <a:schemeClr val="bg2"/>
                </a:solidFill>
                <a:latin typeface="Verdana" pitchFamily="34" charset="0"/>
              </a:rPr>
              <a:t>bienes</a:t>
            </a:r>
            <a:r>
              <a:rPr lang="en-US" dirty="0">
                <a:solidFill>
                  <a:schemeClr val="bg2"/>
                </a:solidFill>
                <a:latin typeface="Verdana" pitchFamily="34" charset="0"/>
              </a:rPr>
              <a:t> </a:t>
            </a:r>
            <a:r>
              <a:rPr lang="en-US" dirty="0" err="1">
                <a:solidFill>
                  <a:schemeClr val="bg2"/>
                </a:solidFill>
                <a:latin typeface="Verdana" pitchFamily="34" charset="0"/>
              </a:rPr>
              <a:t>raices</a:t>
            </a:r>
            <a:r>
              <a:rPr lang="en-US" dirty="0">
                <a:solidFill>
                  <a:schemeClr val="bg2"/>
                </a:solidFill>
                <a:latin typeface="Verdana" pitchFamily="34" charset="0"/>
              </a:rPr>
              <a:t>, </a:t>
            </a:r>
            <a:r>
              <a:rPr lang="en-US" dirty="0" err="1">
                <a:solidFill>
                  <a:schemeClr val="bg2"/>
                </a:solidFill>
                <a:latin typeface="Verdana" pitchFamily="34" charset="0"/>
              </a:rPr>
              <a:t>informática</a:t>
            </a:r>
            <a:r>
              <a:rPr lang="en-US" dirty="0">
                <a:solidFill>
                  <a:schemeClr val="bg2"/>
                </a:solidFill>
                <a:latin typeface="Verdana" pitchFamily="34" charset="0"/>
              </a:rPr>
              <a:t>, </a:t>
            </a:r>
            <a:r>
              <a:rPr lang="en-US" dirty="0" err="1">
                <a:solidFill>
                  <a:schemeClr val="bg2"/>
                </a:solidFill>
                <a:latin typeface="Verdana" pitchFamily="34" charset="0"/>
              </a:rPr>
              <a:t>capacitación</a:t>
            </a:r>
            <a:r>
              <a:rPr lang="en-US" dirty="0">
                <a:solidFill>
                  <a:schemeClr val="bg2"/>
                </a:solidFill>
                <a:latin typeface="Verdana" pitchFamily="34" charset="0"/>
              </a:rPr>
              <a:t> con </a:t>
            </a:r>
            <a:r>
              <a:rPr lang="en-US" dirty="0" err="1">
                <a:solidFill>
                  <a:schemeClr val="bg2"/>
                </a:solidFill>
                <a:latin typeface="Verdana" pitchFamily="34" charset="0"/>
              </a:rPr>
              <a:t>experiencia</a:t>
            </a:r>
            <a:r>
              <a:rPr lang="en-US" dirty="0">
                <a:solidFill>
                  <a:schemeClr val="bg2"/>
                </a:solidFill>
                <a:latin typeface="Verdana" pitchFamily="34" charset="0"/>
              </a:rPr>
              <a:t> </a:t>
            </a:r>
            <a:r>
              <a:rPr lang="en-US" dirty="0" err="1">
                <a:solidFill>
                  <a:schemeClr val="bg2"/>
                </a:solidFill>
                <a:latin typeface="Verdana" pitchFamily="34" charset="0"/>
              </a:rPr>
              <a:t>centrada</a:t>
            </a:r>
            <a:r>
              <a:rPr lang="en-US" dirty="0">
                <a:solidFill>
                  <a:schemeClr val="bg2"/>
                </a:solidFill>
                <a:latin typeface="Verdana" pitchFamily="34" charset="0"/>
              </a:rPr>
              <a:t> en la </a:t>
            </a:r>
            <a:r>
              <a:rPr lang="en-US" sz="1600" b="1" dirty="0" err="1">
                <a:solidFill>
                  <a:schemeClr val="bg2"/>
                </a:solidFill>
                <a:latin typeface="Verdana" pitchFamily="34" charset="0"/>
              </a:rPr>
              <a:t>Comercialización</a:t>
            </a:r>
            <a:r>
              <a:rPr lang="en-US" sz="1600" b="1" dirty="0">
                <a:solidFill>
                  <a:schemeClr val="bg2"/>
                </a:solidFill>
                <a:latin typeface="Verdana" pitchFamily="34" charset="0"/>
              </a:rPr>
              <a:t> de </a:t>
            </a:r>
            <a:r>
              <a:rPr lang="en-US" sz="1600" b="1" dirty="0" err="1">
                <a:solidFill>
                  <a:schemeClr val="bg2"/>
                </a:solidFill>
                <a:latin typeface="Verdana" pitchFamily="34" charset="0"/>
              </a:rPr>
              <a:t>redes</a:t>
            </a:r>
            <a:r>
              <a:rPr lang="en-US" sz="1800" dirty="0">
                <a:solidFill>
                  <a:srgbClr val="6F1D82"/>
                </a:solidFill>
                <a:latin typeface="Verdana" pitchFamily="34" charset="0"/>
              </a:rPr>
              <a:t> </a:t>
            </a:r>
          </a:p>
        </p:txBody>
      </p:sp>
      <p:pic>
        <p:nvPicPr>
          <p:cNvPr id="9219" name="Picture 14" descr="logo"/>
          <p:cNvPicPr>
            <a:picLocks noGrp="1" noChangeAspect="1" noChangeArrowheads="1"/>
          </p:cNvPicPr>
          <p:nvPr>
            <p:ph idx="4294967295"/>
          </p:nvPr>
        </p:nvPicPr>
        <p:blipFill>
          <a:blip r:embed="rId2"/>
          <a:srcRect/>
          <a:stretch>
            <a:fillRect/>
          </a:stretch>
        </p:blipFill>
        <p:spPr bwMode="auto">
          <a:xfrm>
            <a:off x="6551613" y="0"/>
            <a:ext cx="2592387" cy="776288"/>
          </a:xfrm>
          <a:prstGeom prst="rect">
            <a:avLst/>
          </a:prstGeom>
          <a:noFill/>
          <a:ln>
            <a:miter lim="800000"/>
            <a:headEnd/>
            <a:tailEnd/>
          </a:ln>
        </p:spPr>
      </p:pic>
      <p:sp>
        <p:nvSpPr>
          <p:cNvPr id="9220" name="Rectangle 4"/>
          <p:cNvSpPr>
            <a:spLocks noChangeArrowheads="1"/>
          </p:cNvSpPr>
          <p:nvPr/>
        </p:nvSpPr>
        <p:spPr bwMode="auto">
          <a:xfrm>
            <a:off x="0" y="1600200"/>
            <a:ext cx="9144000" cy="584200"/>
          </a:xfrm>
          <a:prstGeom prst="rect">
            <a:avLst/>
          </a:prstGeom>
          <a:noFill/>
          <a:ln w="9525">
            <a:noFill/>
            <a:miter lim="800000"/>
            <a:headEnd/>
            <a:tailEnd/>
          </a:ln>
        </p:spPr>
        <p:txBody>
          <a:bodyPr anchor="ctr">
            <a:spAutoFit/>
          </a:bodyPr>
          <a:lstStyle/>
          <a:p>
            <a:pPr algn="ctr" eaLnBrk="0" hangingPunct="0"/>
            <a:r>
              <a:rPr lang="en-US" sz="3200" b="1">
                <a:solidFill>
                  <a:srgbClr val="3B95ED"/>
                </a:solidFill>
                <a:latin typeface="Verdana" pitchFamily="34" charset="0"/>
              </a:rPr>
              <a:t>Respaldo financiero </a:t>
            </a:r>
            <a:r>
              <a:rPr lang="en-US" sz="2000" b="1" i="1">
                <a:solidFill>
                  <a:srgbClr val="3B95ED"/>
                </a:solidFill>
                <a:latin typeface="Verdana" pitchFamily="34" charset="0"/>
              </a:rPr>
              <a:t>De la empresa</a:t>
            </a:r>
            <a:endParaRPr lang="en-US" sz="3200" b="1">
              <a:solidFill>
                <a:srgbClr val="3B95ED"/>
              </a:solidFill>
              <a:latin typeface="Verdan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7731"/>
                                        </p:tgtEl>
                                        <p:attrNameLst>
                                          <p:attrName>style.visibility</p:attrName>
                                        </p:attrNameLst>
                                      </p:cBhvr>
                                      <p:to>
                                        <p:strVal val="visible"/>
                                      </p:to>
                                    </p:set>
                                    <p:animEffect transition="in" filter="fade">
                                      <p:cBhvr>
                                        <p:cTn id="7" dur="1000"/>
                                        <p:tgtEl>
                                          <p:spTgt spid="457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1" grpId="0"/>
    </p:bldLst>
  </p:timing>
</p:sld>
</file>

<file path=ppt/theme/theme1.xml><?xml version="1.0" encoding="utf-8"?>
<a:theme xmlns:a="http://schemas.openxmlformats.org/drawingml/2006/main" name="Default Design">
  <a:themeElements>
    <a:clrScheme name="TVI Express">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B0F0"/>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5861</TotalTime>
  <Words>4853</Words>
  <Application>Microsoft Office PowerPoint</Application>
  <PresentationFormat>On-screen Show (4:3)</PresentationFormat>
  <Paragraphs>654</Paragraphs>
  <Slides>68</Slides>
  <Notes>1</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es el próximo</vt:lpstr>
      <vt:lpstr>Slide 62</vt:lpstr>
      <vt:lpstr>Slide 63</vt:lpstr>
      <vt:lpstr>Slide 64</vt:lpstr>
      <vt:lpstr>Slide 65</vt:lpstr>
      <vt:lpstr>Slide 66</vt:lpstr>
      <vt:lpstr>se convertirá</vt:lpstr>
      <vt:lpstr>Slide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Guest</dc:creator>
  <cp:lastModifiedBy>gl3</cp:lastModifiedBy>
  <cp:revision>1442</cp:revision>
  <dcterms:created xsi:type="dcterms:W3CDTF">1601-01-01T00:00:00Z</dcterms:created>
  <dcterms:modified xsi:type="dcterms:W3CDTF">2011-12-28T12:36:53Z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00080044560000000000010250300207f7000400038000</vt:lpwstr>
  </property>
</Properties>
</file>