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62" r:id="rId2"/>
    <p:sldId id="363" r:id="rId3"/>
    <p:sldId id="364" r:id="rId4"/>
    <p:sldId id="365" r:id="rId5"/>
    <p:sldId id="396" r:id="rId6"/>
    <p:sldId id="389" r:id="rId7"/>
    <p:sldId id="367" r:id="rId8"/>
    <p:sldId id="368" r:id="rId9"/>
    <p:sldId id="369" r:id="rId10"/>
    <p:sldId id="372" r:id="rId11"/>
    <p:sldId id="374" r:id="rId12"/>
    <p:sldId id="375" r:id="rId13"/>
    <p:sldId id="273" r:id="rId14"/>
    <p:sldId id="274" r:id="rId15"/>
    <p:sldId id="390" r:id="rId16"/>
    <p:sldId id="276" r:id="rId17"/>
    <p:sldId id="391" r:id="rId18"/>
    <p:sldId id="392" r:id="rId19"/>
    <p:sldId id="393" r:id="rId20"/>
    <p:sldId id="281" r:id="rId21"/>
    <p:sldId id="280" r:id="rId22"/>
    <p:sldId id="282" r:id="rId23"/>
    <p:sldId id="283" r:id="rId24"/>
    <p:sldId id="287" r:id="rId25"/>
    <p:sldId id="292" r:id="rId26"/>
    <p:sldId id="289" r:id="rId27"/>
    <p:sldId id="296" r:id="rId28"/>
    <p:sldId id="293" r:id="rId29"/>
    <p:sldId id="297" r:id="rId30"/>
    <p:sldId id="298" r:id="rId31"/>
    <p:sldId id="299" r:id="rId32"/>
    <p:sldId id="300" r:id="rId33"/>
    <p:sldId id="302" r:id="rId34"/>
    <p:sldId id="303" r:id="rId35"/>
    <p:sldId id="351" r:id="rId36"/>
    <p:sldId id="304" r:id="rId37"/>
    <p:sldId id="355" r:id="rId38"/>
    <p:sldId id="305" r:id="rId39"/>
    <p:sldId id="356" r:id="rId40"/>
    <p:sldId id="307" r:id="rId41"/>
    <p:sldId id="357" r:id="rId42"/>
    <p:sldId id="360" r:id="rId43"/>
    <p:sldId id="383" r:id="rId44"/>
    <p:sldId id="352" r:id="rId45"/>
    <p:sldId id="310" r:id="rId46"/>
    <p:sldId id="312" r:id="rId47"/>
    <p:sldId id="313" r:id="rId48"/>
    <p:sldId id="394" r:id="rId49"/>
    <p:sldId id="395" r:id="rId50"/>
    <p:sldId id="379" r:id="rId51"/>
    <p:sldId id="317" r:id="rId52"/>
    <p:sldId id="318" r:id="rId53"/>
    <p:sldId id="353" r:id="rId54"/>
    <p:sldId id="319" r:id="rId55"/>
    <p:sldId id="354" r:id="rId56"/>
    <p:sldId id="384" r:id="rId57"/>
    <p:sldId id="387" r:id="rId58"/>
    <p:sldId id="386" r:id="rId59"/>
    <p:sldId id="321" r:id="rId60"/>
    <p:sldId id="331" r:id="rId61"/>
    <p:sldId id="342" r:id="rId62"/>
    <p:sldId id="343" r:id="rId63"/>
    <p:sldId id="345" r:id="rId64"/>
    <p:sldId id="346" r:id="rId65"/>
    <p:sldId id="347" r:id="rId66"/>
    <p:sldId id="348" r:id="rId67"/>
    <p:sldId id="349" r:id="rId68"/>
    <p:sldId id="380" r:id="rId69"/>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Century Gothic"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pitchFamily="34" charset="0"/>
      </a:defRPr>
    </a:lvl5pPr>
    <a:lvl6pPr marL="2286000" algn="l" defTabSz="914400" rtl="0" eaLnBrk="1" latinLnBrk="0" hangingPunct="1">
      <a:defRPr sz="1400" kern="1200">
        <a:solidFill>
          <a:schemeClr val="tx1"/>
        </a:solidFill>
        <a:latin typeface="Century Gothic" pitchFamily="34" charset="0"/>
        <a:ea typeface="+mn-ea"/>
        <a:cs typeface="Arial" pitchFamily="34" charset="0"/>
      </a:defRPr>
    </a:lvl6pPr>
    <a:lvl7pPr marL="2743200" algn="l" defTabSz="914400" rtl="0" eaLnBrk="1" latinLnBrk="0" hangingPunct="1">
      <a:defRPr sz="1400" kern="1200">
        <a:solidFill>
          <a:schemeClr val="tx1"/>
        </a:solidFill>
        <a:latin typeface="Century Gothic" pitchFamily="34" charset="0"/>
        <a:ea typeface="+mn-ea"/>
        <a:cs typeface="Arial" pitchFamily="34" charset="0"/>
      </a:defRPr>
    </a:lvl7pPr>
    <a:lvl8pPr marL="3200400" algn="l" defTabSz="914400" rtl="0" eaLnBrk="1" latinLnBrk="0" hangingPunct="1">
      <a:defRPr sz="1400" kern="1200">
        <a:solidFill>
          <a:schemeClr val="tx1"/>
        </a:solidFill>
        <a:latin typeface="Century Gothic" pitchFamily="34" charset="0"/>
        <a:ea typeface="+mn-ea"/>
        <a:cs typeface="Arial" pitchFamily="34" charset="0"/>
      </a:defRPr>
    </a:lvl8pPr>
    <a:lvl9pPr marL="3657600" algn="l" defTabSz="914400" rtl="0" eaLnBrk="1" latinLnBrk="0" hangingPunct="1">
      <a:defRPr sz="1400" kern="1200">
        <a:solidFill>
          <a:schemeClr val="tx1"/>
        </a:solidFill>
        <a:latin typeface="Century Gothic"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699"/>
    <a:srgbClr val="003B76"/>
    <a:srgbClr val="003366"/>
    <a:srgbClr val="6F1D82"/>
    <a:srgbClr val="D6F8F5"/>
    <a:srgbClr val="C6E0F2"/>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643" autoAdjust="0"/>
    <p:restoredTop sz="94854" autoAdjust="0"/>
  </p:normalViewPr>
  <p:slideViewPr>
    <p:cSldViewPr>
      <p:cViewPr>
        <p:scale>
          <a:sx n="70" d="100"/>
          <a:sy n="70" d="100"/>
        </p:scale>
        <p:origin x="-14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9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9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617B085C-8DA5-40DE-8232-14DD31FF58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39317CC-3B00-4540-B174-645E381DE9C9}" type="slidenum">
              <a:rPr lang="en-US" smtClean="0"/>
              <a:pPr>
                <a:defRPr/>
              </a:pPr>
              <a:t>44</a:t>
            </a:fld>
            <a:endParaRPr lang="en-US"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pPr>
              <a:spcBef>
                <a:spcPct val="0"/>
              </a:spcBef>
            </a:pPr>
            <a:endParaRPr lang="en-US" smtClean="0"/>
          </a:p>
        </p:txBody>
      </p:sp>
      <p:sp>
        <p:nvSpPr>
          <p:cNvPr id="716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D104210-6565-4D8E-8F52-5E45A9527F8C}" type="slidenum">
              <a:rPr lang="en-US" sz="1200">
                <a:latin typeface="Arial" pitchFamily="34" charset="0"/>
              </a:rPr>
              <a:pPr algn="r"/>
              <a:t>44</a:t>
            </a:fld>
            <a:endParaRPr 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t="-25000" b="-25000"/>
          </a:stretch>
        </a:blipFill>
        <a:effectLst/>
      </p:bgPr>
    </p:bg>
    <p:spTree>
      <p:nvGrpSpPr>
        <p:cNvPr id="1" name=""/>
        <p:cNvGrpSpPr/>
        <p:nvPr/>
      </p:nvGrpSpPr>
      <p:grpSpPr>
        <a:xfrm>
          <a:off x="0" y="0"/>
          <a:ext cx="0" cy="0"/>
          <a:chOff x="0" y="0"/>
          <a:chExt cx="0" cy="0"/>
        </a:xfrm>
      </p:grpSpPr>
      <p:pic>
        <p:nvPicPr>
          <p:cNvPr id="1026" name="Picture 11" descr="bg"/>
          <p:cNvPicPr>
            <a:picLocks noChangeAspect="1" noChangeArrowheads="1"/>
          </p:cNvPicPr>
          <p:nvPr userDrawn="1"/>
        </p:nvPicPr>
        <p:blipFill>
          <a:blip r:embed="rId1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image" Target="../media/image35.png"/><Relationship Id="rId21" Type="http://schemas.openxmlformats.org/officeDocument/2006/relationships/image" Target="../media/image48.png"/><Relationship Id="rId7" Type="http://schemas.openxmlformats.org/officeDocument/2006/relationships/hyperlink" Target="http://www.theodora.com/flags/australia_flag.html" TargetMode="External"/><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hyperlink" Target="http://www.theodora.com/flags" TargetMode="External"/><Relationship Id="rId16" Type="http://schemas.openxmlformats.org/officeDocument/2006/relationships/image" Target="../media/image44.png"/><Relationship Id="rId20" Type="http://schemas.openxmlformats.org/officeDocument/2006/relationships/hyperlink" Target="http://www.theodora.com/flags/" TargetMode="Externa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hyperlink" Target="http://www.theodora.com/wfb/russia/russia_flags.html" TargetMode="External"/><Relationship Id="rId5" Type="http://schemas.openxmlformats.org/officeDocument/2006/relationships/image" Target="../media/image37.png"/><Relationship Id="rId15" Type="http://schemas.openxmlformats.org/officeDocument/2006/relationships/hyperlink" Target="http://www.theodora.com/wfb/south_africa/south_africa_flags.html" TargetMode="External"/><Relationship Id="rId23" Type="http://schemas.openxmlformats.org/officeDocument/2006/relationships/image" Target="../media/image50.jpe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hyperlink" Target="http://www.theodora.com/flags/united_states_flag.html" TargetMode="External"/><Relationship Id="rId14" Type="http://schemas.openxmlformats.org/officeDocument/2006/relationships/image" Target="../media/image43.png"/><Relationship Id="rId22"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mailto:support@tviexpress.com" TargetMode="External"/><Relationship Id="rId3" Type="http://schemas.openxmlformats.org/officeDocument/2006/relationships/image" Target="../media/image8.jpeg"/><Relationship Id="rId7" Type="http://schemas.openxmlformats.org/officeDocument/2006/relationships/hyperlink" Target="mailto:info@tviexpress.com"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hyperlink" Target="mailto:indonesia@tviexpress.com" TargetMode="External"/><Relationship Id="rId4" Type="http://schemas.openxmlformats.org/officeDocument/2006/relationships/image" Target="../media/image9.jpeg"/><Relationship Id="rId9" Type="http://schemas.openxmlformats.org/officeDocument/2006/relationships/hyperlink" Target="mailto:india@tviexpress.com"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3" Type="http://schemas.openxmlformats.org/officeDocument/2006/relationships/image" Target="../media/image86.jpeg"/><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7.png"/><Relationship Id="rId2" Type="http://schemas.openxmlformats.org/officeDocument/2006/relationships/image" Target="../media/image85.jpeg"/><Relationship Id="rId16"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mailto:india@tviexpress.com" TargetMode="Externa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ex"/>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660400"/>
            <a:ext cx="9144000" cy="549275"/>
          </a:xfrm>
          <a:prstGeom prst="rect">
            <a:avLst/>
          </a:prstGeom>
          <a:noFill/>
          <a:ln w="9525">
            <a:noFill/>
            <a:miter lim="800000"/>
            <a:headEnd/>
            <a:tailEnd/>
          </a:ln>
        </p:spPr>
        <p:txBody>
          <a:bodyPr anchor="ctr">
            <a:spAutoFit/>
          </a:bodyPr>
          <a:lstStyle/>
          <a:p>
            <a:pPr algn="ctr" eaLnBrk="0" hangingPunct="0"/>
            <a:r>
              <a:rPr lang="en-US" sz="3000" dirty="0">
                <a:solidFill>
                  <a:srgbClr val="CC2C8F"/>
                </a:solidFill>
                <a:latin typeface="Verdana" pitchFamily="34" charset="0"/>
              </a:rPr>
              <a:t>I 3 </a:t>
            </a:r>
            <a:r>
              <a:rPr lang="en-US" sz="3000" dirty="0" err="1">
                <a:solidFill>
                  <a:srgbClr val="CC2C8F"/>
                </a:solidFill>
                <a:latin typeface="Verdana" pitchFamily="34" charset="0"/>
              </a:rPr>
              <a:t>megatrand</a:t>
            </a:r>
            <a:endParaRPr lang="en-US" sz="3000" dirty="0">
              <a:solidFill>
                <a:srgbClr val="CC2C8F"/>
              </a:solidFill>
              <a:latin typeface="Verdana" pitchFamily="34" charset="0"/>
            </a:endParaRPr>
          </a:p>
        </p:txBody>
      </p:sp>
      <p:sp>
        <p:nvSpPr>
          <p:cNvPr id="10243" name="Rectangle 5"/>
          <p:cNvSpPr>
            <a:spLocks noChangeArrowheads="1"/>
          </p:cNvSpPr>
          <p:nvPr/>
        </p:nvSpPr>
        <p:spPr bwMode="auto">
          <a:xfrm>
            <a:off x="0" y="1354138"/>
            <a:ext cx="9144000" cy="727075"/>
          </a:xfrm>
          <a:prstGeom prst="rect">
            <a:avLst/>
          </a:prstGeom>
          <a:noFill/>
          <a:ln w="9525">
            <a:noFill/>
            <a:miter lim="800000"/>
            <a:headEnd/>
            <a:tailEnd/>
          </a:ln>
        </p:spPr>
        <p:txBody>
          <a:bodyPr anchor="ctr">
            <a:spAutoFit/>
          </a:bodyPr>
          <a:lstStyle/>
          <a:p>
            <a:pPr algn="ctr" eaLnBrk="0" hangingPunct="0">
              <a:lnSpc>
                <a:spcPct val="130000"/>
              </a:lnSpc>
            </a:pPr>
            <a:r>
              <a:rPr lang="it-IT" sz="1600">
                <a:solidFill>
                  <a:srgbClr val="0070C0"/>
                </a:solidFill>
                <a:latin typeface="Verdana" pitchFamily="34" charset="0"/>
              </a:rPr>
              <a:t>TVI è legata alle tre maggiori tendenze della nostra epoca molto popolari ed in forte espansione per fare business e cementare la forza di ciascuno di noi:</a:t>
            </a:r>
          </a:p>
        </p:txBody>
      </p:sp>
      <p:grpSp>
        <p:nvGrpSpPr>
          <p:cNvPr id="2" name="Group 18"/>
          <p:cNvGrpSpPr>
            <a:grpSpLocks/>
          </p:cNvGrpSpPr>
          <p:nvPr/>
        </p:nvGrpSpPr>
        <p:grpSpPr bwMode="auto">
          <a:xfrm>
            <a:off x="1295400" y="2362200"/>
            <a:ext cx="3840163" cy="835025"/>
            <a:chOff x="816" y="1488"/>
            <a:chExt cx="2419" cy="526"/>
          </a:xfrm>
        </p:grpSpPr>
        <p:sp>
          <p:nvSpPr>
            <p:cNvPr id="22" name="Chevron 21"/>
            <p:cNvSpPr/>
            <p:nvPr/>
          </p:nvSpPr>
          <p:spPr>
            <a:xfrm>
              <a:off x="841" y="170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6" name="Group 15"/>
            <p:cNvGrpSpPr>
              <a:grpSpLocks/>
            </p:cNvGrpSpPr>
            <p:nvPr/>
          </p:nvGrpSpPr>
          <p:grpSpPr bwMode="auto">
            <a:xfrm>
              <a:off x="816" y="1488"/>
              <a:ext cx="2419" cy="526"/>
              <a:chOff x="816" y="1488"/>
              <a:chExt cx="2419" cy="526"/>
            </a:xfrm>
          </p:grpSpPr>
          <p:sp>
            <p:nvSpPr>
              <p:cNvPr id="10257" name="Rectangle 6"/>
              <p:cNvSpPr>
                <a:spLocks noChangeArrowheads="1"/>
              </p:cNvSpPr>
              <p:nvPr/>
            </p:nvSpPr>
            <p:spPr bwMode="auto">
              <a:xfrm>
                <a:off x="1773" y="1706"/>
                <a:ext cx="1462" cy="308"/>
              </a:xfrm>
              <a:prstGeom prst="rect">
                <a:avLst/>
              </a:prstGeom>
              <a:noFill/>
              <a:ln w="9525">
                <a:noFill/>
                <a:miter lim="800000"/>
                <a:headEnd/>
                <a:tailEnd/>
              </a:ln>
            </p:spPr>
            <p:txBody>
              <a:bodyPr wrap="none" anchor="ctr">
                <a:spAutoFit/>
              </a:bodyPr>
              <a:lstStyle/>
              <a:p>
                <a:pPr>
                  <a:lnSpc>
                    <a:spcPct val="130000"/>
                  </a:lnSpc>
                </a:pPr>
                <a:r>
                  <a:rPr lang="it-IT" sz="2000" i="1">
                    <a:solidFill>
                      <a:schemeClr val="bg2"/>
                    </a:solidFill>
                    <a:latin typeface="Verdana" pitchFamily="34" charset="0"/>
                  </a:rPr>
                  <a:t>Viaggi e Turismo</a:t>
                </a:r>
              </a:p>
            </p:txBody>
          </p:sp>
          <p:pic>
            <p:nvPicPr>
              <p:cNvPr id="10258" name="Picture 21" descr="Traverus_plane_effects.png"/>
              <p:cNvPicPr>
                <a:picLocks noChangeAspect="1"/>
              </p:cNvPicPr>
              <p:nvPr/>
            </p:nvPicPr>
            <p:blipFill>
              <a:blip r:embed="rId2"/>
              <a:srcRect/>
              <a:stretch>
                <a:fillRect/>
              </a:stretch>
            </p:blipFill>
            <p:spPr bwMode="auto">
              <a:xfrm>
                <a:off x="816" y="1488"/>
                <a:ext cx="1008" cy="504"/>
              </a:xfrm>
              <a:prstGeom prst="rect">
                <a:avLst/>
              </a:prstGeom>
              <a:noFill/>
              <a:ln w="9525">
                <a:noFill/>
                <a:miter lim="800000"/>
                <a:headEnd/>
                <a:tailEnd/>
              </a:ln>
            </p:spPr>
          </p:pic>
        </p:grpSp>
      </p:grpSp>
      <p:grpSp>
        <p:nvGrpSpPr>
          <p:cNvPr id="4" name="Group 19"/>
          <p:cNvGrpSpPr>
            <a:grpSpLocks/>
          </p:cNvGrpSpPr>
          <p:nvPr/>
        </p:nvGrpSpPr>
        <p:grpSpPr bwMode="auto">
          <a:xfrm>
            <a:off x="1411288" y="3467100"/>
            <a:ext cx="2617787" cy="885825"/>
            <a:chOff x="889" y="2184"/>
            <a:chExt cx="1649" cy="558"/>
          </a:xfrm>
        </p:grpSpPr>
        <p:sp>
          <p:nvSpPr>
            <p:cNvPr id="27" name="Chevron 9"/>
            <p:cNvSpPr/>
            <p:nvPr/>
          </p:nvSpPr>
          <p:spPr>
            <a:xfrm>
              <a:off x="889" y="242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2" name="Group 16"/>
            <p:cNvGrpSpPr>
              <a:grpSpLocks/>
            </p:cNvGrpSpPr>
            <p:nvPr/>
          </p:nvGrpSpPr>
          <p:grpSpPr bwMode="auto">
            <a:xfrm>
              <a:off x="959" y="2184"/>
              <a:ext cx="1579" cy="558"/>
              <a:chOff x="959" y="2184"/>
              <a:chExt cx="1579" cy="558"/>
            </a:xfrm>
          </p:grpSpPr>
          <p:pic>
            <p:nvPicPr>
              <p:cNvPr id="10253" name="Picture 25" descr="ie7logo.png"/>
              <p:cNvPicPr>
                <a:picLocks noChangeAspect="1"/>
              </p:cNvPicPr>
              <p:nvPr/>
            </p:nvPicPr>
            <p:blipFill>
              <a:blip r:embed="rId3"/>
              <a:srcRect/>
              <a:stretch>
                <a:fillRect/>
              </a:stretch>
            </p:blipFill>
            <p:spPr bwMode="auto">
              <a:xfrm>
                <a:off x="959" y="2184"/>
                <a:ext cx="473" cy="480"/>
              </a:xfrm>
              <a:prstGeom prst="rect">
                <a:avLst/>
              </a:prstGeom>
              <a:noFill/>
              <a:ln w="9525">
                <a:noFill/>
                <a:miter lim="800000"/>
                <a:headEnd/>
                <a:tailEnd/>
              </a:ln>
            </p:spPr>
          </p:pic>
          <p:sp>
            <p:nvSpPr>
              <p:cNvPr id="10254" name="Rectangle 6"/>
              <p:cNvSpPr>
                <a:spLocks noChangeArrowheads="1"/>
              </p:cNvSpPr>
              <p:nvPr/>
            </p:nvSpPr>
            <p:spPr bwMode="auto">
              <a:xfrm>
                <a:off x="1769" y="2434"/>
                <a:ext cx="769" cy="308"/>
              </a:xfrm>
              <a:prstGeom prst="rect">
                <a:avLst/>
              </a:prstGeom>
              <a:noFill/>
              <a:ln w="9525">
                <a:noFill/>
                <a:miter lim="800000"/>
                <a:headEnd/>
                <a:tailEnd/>
              </a:ln>
            </p:spPr>
            <p:txBody>
              <a:bodyPr wrap="none" anchor="ctr">
                <a:spAutoFit/>
              </a:bodyPr>
              <a:lstStyle/>
              <a:p>
                <a:pPr>
                  <a:lnSpc>
                    <a:spcPct val="130000"/>
                  </a:lnSpc>
                </a:pPr>
                <a:r>
                  <a:rPr lang="it-IT" sz="2000" i="1">
                    <a:solidFill>
                      <a:schemeClr val="bg2"/>
                    </a:solidFill>
                    <a:latin typeface="Verdana" pitchFamily="34" charset="0"/>
                  </a:rPr>
                  <a:t>Internet</a:t>
                </a:r>
              </a:p>
            </p:txBody>
          </p:sp>
        </p:grpSp>
      </p:grpSp>
      <p:grpSp>
        <p:nvGrpSpPr>
          <p:cNvPr id="6" name="Group 20"/>
          <p:cNvGrpSpPr>
            <a:grpSpLocks/>
          </p:cNvGrpSpPr>
          <p:nvPr/>
        </p:nvGrpSpPr>
        <p:grpSpPr bwMode="auto">
          <a:xfrm>
            <a:off x="1344613" y="4305300"/>
            <a:ext cx="3565525" cy="1409700"/>
            <a:chOff x="847" y="2712"/>
            <a:chExt cx="2246" cy="888"/>
          </a:xfrm>
        </p:grpSpPr>
        <p:sp>
          <p:nvSpPr>
            <p:cNvPr id="32" name="Chevron 9"/>
            <p:cNvSpPr/>
            <p:nvPr/>
          </p:nvSpPr>
          <p:spPr>
            <a:xfrm>
              <a:off x="847" y="3295"/>
              <a:ext cx="735" cy="305"/>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48" name="Group 17"/>
            <p:cNvGrpSpPr>
              <a:grpSpLocks/>
            </p:cNvGrpSpPr>
            <p:nvPr/>
          </p:nvGrpSpPr>
          <p:grpSpPr bwMode="auto">
            <a:xfrm>
              <a:off x="988" y="2712"/>
              <a:ext cx="2105" cy="816"/>
              <a:chOff x="988" y="2712"/>
              <a:chExt cx="2105" cy="816"/>
            </a:xfrm>
          </p:grpSpPr>
          <p:pic>
            <p:nvPicPr>
              <p:cNvPr id="10249" name="Picture 22" descr="couple_uses_pc.png"/>
              <p:cNvPicPr>
                <a:picLocks noChangeAspect="1"/>
              </p:cNvPicPr>
              <p:nvPr/>
            </p:nvPicPr>
            <p:blipFill>
              <a:blip r:embed="rId4"/>
              <a:srcRect/>
              <a:stretch>
                <a:fillRect/>
              </a:stretch>
            </p:blipFill>
            <p:spPr bwMode="auto">
              <a:xfrm>
                <a:off x="988" y="2712"/>
                <a:ext cx="645" cy="816"/>
              </a:xfrm>
              <a:prstGeom prst="rect">
                <a:avLst/>
              </a:prstGeom>
              <a:noFill/>
              <a:ln w="9525">
                <a:noFill/>
                <a:miter lim="800000"/>
                <a:headEnd/>
                <a:tailEnd/>
              </a:ln>
            </p:spPr>
          </p:pic>
          <p:sp>
            <p:nvSpPr>
              <p:cNvPr id="10250" name="Rectangle 6"/>
              <p:cNvSpPr>
                <a:spLocks noChangeArrowheads="1"/>
              </p:cNvSpPr>
              <p:nvPr/>
            </p:nvSpPr>
            <p:spPr bwMode="auto">
              <a:xfrm>
                <a:off x="1769" y="3167"/>
                <a:ext cx="1324" cy="308"/>
              </a:xfrm>
              <a:prstGeom prst="rect">
                <a:avLst/>
              </a:prstGeom>
              <a:noFill/>
              <a:ln w="9525">
                <a:noFill/>
                <a:miter lim="800000"/>
                <a:headEnd/>
                <a:tailEnd/>
              </a:ln>
            </p:spPr>
            <p:txBody>
              <a:bodyPr wrap="none" anchor="ctr">
                <a:spAutoFit/>
              </a:bodyPr>
              <a:lstStyle/>
              <a:p>
                <a:pPr>
                  <a:lnSpc>
                    <a:spcPct val="130000"/>
                  </a:lnSpc>
                </a:pPr>
                <a:r>
                  <a:rPr lang="it-IT" sz="2000" i="1">
                    <a:solidFill>
                      <a:schemeClr val="bg2"/>
                    </a:solidFill>
                    <a:latin typeface="Verdana" pitchFamily="34" charset="0"/>
                  </a:rPr>
                  <a:t>Lavoro da casa</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11188" y="1573213"/>
            <a:ext cx="8101012" cy="3883025"/>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it-IT">
                <a:solidFill>
                  <a:schemeClr val="bg2"/>
                </a:solidFill>
                <a:latin typeface="Verdana" pitchFamily="34" charset="0"/>
              </a:rPr>
              <a:t> Il lavoro da casa rappresenta un’industria di 427 miliardi di dollari annui.</a:t>
            </a:r>
          </a:p>
          <a:p>
            <a:pPr>
              <a:lnSpc>
                <a:spcPct val="120000"/>
              </a:lnSpc>
              <a:buClr>
                <a:srgbClr val="FF66CC"/>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Circa l’83% della gente si dichiara esausto della sfacchinata giornaliera imposta dalla corsa al successo delle aziende.</a:t>
            </a:r>
          </a:p>
          <a:p>
            <a:pPr>
              <a:lnSpc>
                <a:spcPct val="120000"/>
              </a:lnSpc>
              <a:buClr>
                <a:srgbClr val="FF66CC"/>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Secondo “</a:t>
            </a:r>
            <a:r>
              <a:rPr lang="it-IT" i="1">
                <a:solidFill>
                  <a:schemeClr val="bg2"/>
                </a:solidFill>
                <a:latin typeface="Verdana" pitchFamily="34" charset="0"/>
              </a:rPr>
              <a:t>The Success Factory International</a:t>
            </a:r>
            <a:r>
              <a:rPr lang="it-IT">
                <a:solidFill>
                  <a:schemeClr val="bg2"/>
                </a:solidFill>
                <a:latin typeface="Verdana" pitchFamily="34" charset="0"/>
              </a:rPr>
              <a:t>”, “L’America sta vivendo una straordinaria trasformazione legata al posto di lavoro..  Il fenomeno del lavoro da casa non mostra segnali di rallentamento.“</a:t>
            </a:r>
          </a:p>
          <a:p>
            <a:pPr>
              <a:lnSpc>
                <a:spcPct val="120000"/>
              </a:lnSpc>
              <a:buClr>
                <a:srgbClr val="FF66CC"/>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Esistono più milionari che si sono fatti da soli grazie all’industria del lavoro da casa, online e offline, rispetto a quelli di qualsiasi altro settore. </a:t>
            </a:r>
          </a:p>
          <a:p>
            <a:pPr>
              <a:lnSpc>
                <a:spcPct val="120000"/>
              </a:lnSpc>
              <a:buClr>
                <a:srgbClr val="FF66CC"/>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L’utilizzo della tecnologia, di Internet, ecc., permette ai lavori da casa di mettersi in relazione con altre entità senza la necessità di un’interazione faccia a faccia quotidiana.</a:t>
            </a:r>
          </a:p>
          <a:p>
            <a:pPr>
              <a:buClr>
                <a:srgbClr val="FF66CC"/>
              </a:buClr>
              <a:buSzPct val="130000"/>
            </a:pPr>
            <a:endParaRPr lang="it-IT">
              <a:solidFill>
                <a:schemeClr val="bg2"/>
              </a:solidFill>
              <a:latin typeface="Verdana" pitchFamily="34" charset="0"/>
            </a:endParaRPr>
          </a:p>
        </p:txBody>
      </p:sp>
      <p:sp>
        <p:nvSpPr>
          <p:cNvPr id="11267" name="Rectangle 18"/>
          <p:cNvSpPr>
            <a:spLocks noChangeArrowheads="1"/>
          </p:cNvSpPr>
          <p:nvPr/>
        </p:nvSpPr>
        <p:spPr bwMode="auto">
          <a:xfrm>
            <a:off x="0" y="673100"/>
            <a:ext cx="9144000" cy="457200"/>
          </a:xfrm>
          <a:prstGeom prst="rect">
            <a:avLst/>
          </a:prstGeom>
          <a:noFill/>
          <a:ln w="9525">
            <a:noFill/>
            <a:miter lim="800000"/>
            <a:headEnd/>
            <a:tailEnd/>
          </a:ln>
        </p:spPr>
        <p:txBody>
          <a:bodyPr anchor="ctr">
            <a:spAutoFit/>
          </a:bodyPr>
          <a:lstStyle/>
          <a:p>
            <a:pPr algn="ctr" eaLnBrk="0" hangingPunct="0"/>
            <a:r>
              <a:rPr lang="it-IT" sz="2400" b="1">
                <a:solidFill>
                  <a:srgbClr val="336699"/>
                </a:solidFill>
                <a:latin typeface="Verdana" pitchFamily="34" charset="0"/>
              </a:rPr>
              <a:t>Il fenomeno del lavoro da casa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0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10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11188" y="1398588"/>
            <a:ext cx="7956550" cy="3371850"/>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it-IT">
                <a:solidFill>
                  <a:schemeClr val="bg2"/>
                </a:solidFill>
                <a:latin typeface="Verdana" pitchFamily="34" charset="0"/>
              </a:rPr>
              <a:t> Oggi, oltre il 60% dei nuovi business sono avviati da casa – si parla di oltre 1.400 nuove attività alla settimana. </a:t>
            </a:r>
          </a:p>
          <a:p>
            <a:pPr>
              <a:lnSpc>
                <a:spcPct val="120000"/>
              </a:lnSpc>
              <a:buClr>
                <a:srgbClr val="CC3399"/>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Di tutte le attività di lavoro da casa disponibili oggi, il Network Marketing rappresenta il modello si attività dominante.</a:t>
            </a:r>
          </a:p>
          <a:p>
            <a:pPr>
              <a:lnSpc>
                <a:spcPct val="120000"/>
              </a:lnSpc>
              <a:buClr>
                <a:srgbClr val="CC3399"/>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Il Network Marketing rappresenta un vibrante settore industriale che impiega oltre 43 milioni di persone nel mondo con un fatturato di vendita a livello internazionale superiore ai 75 miliardi di dollari.</a:t>
            </a:r>
          </a:p>
          <a:p>
            <a:pPr>
              <a:lnSpc>
                <a:spcPct val="120000"/>
              </a:lnSpc>
              <a:buClr>
                <a:srgbClr val="CC3399"/>
              </a:buClr>
              <a:buSzPct val="130000"/>
            </a:pPr>
            <a:endParaRPr lang="it-IT">
              <a:solidFill>
                <a:schemeClr val="bg2"/>
              </a:solidFill>
              <a:latin typeface="Verdana" pitchFamily="34" charset="0"/>
            </a:endParaRPr>
          </a:p>
          <a:p>
            <a:pPr>
              <a:lnSpc>
                <a:spcPct val="120000"/>
              </a:lnSpc>
              <a:buClr>
                <a:srgbClr val="CC3399"/>
              </a:buClr>
              <a:buSzPct val="130000"/>
              <a:buFontTx/>
              <a:buChar char="•"/>
            </a:pPr>
            <a:r>
              <a:rPr lang="it-IT">
                <a:solidFill>
                  <a:schemeClr val="bg2"/>
                </a:solidFill>
                <a:latin typeface="Verdana" pitchFamily="34" charset="0"/>
              </a:rPr>
              <a:t> Il Network Marketing viene insegnato presso le Business School di Harvard e Stanford e in numerosi altri college e università nel monto.</a:t>
            </a:r>
          </a:p>
          <a:p>
            <a:pPr>
              <a:buClr>
                <a:srgbClr val="FF66CC"/>
              </a:buClr>
              <a:buSzPct val="130000"/>
            </a:pPr>
            <a:endParaRPr lang="it-IT">
              <a:solidFill>
                <a:schemeClr val="bg2"/>
              </a:solidFill>
              <a:latin typeface="Verdana" pitchFamily="34" charset="0"/>
            </a:endParaRPr>
          </a:p>
        </p:txBody>
      </p:sp>
      <p:sp>
        <p:nvSpPr>
          <p:cNvPr id="12291" name="Rectangle 14"/>
          <p:cNvSpPr>
            <a:spLocks noChangeArrowheads="1"/>
          </p:cNvSpPr>
          <p:nvPr/>
        </p:nvSpPr>
        <p:spPr bwMode="auto">
          <a:xfrm>
            <a:off x="0" y="673100"/>
            <a:ext cx="9144000" cy="457200"/>
          </a:xfrm>
          <a:prstGeom prst="rect">
            <a:avLst/>
          </a:prstGeom>
          <a:noFill/>
          <a:ln w="9525">
            <a:noFill/>
            <a:miter lim="800000"/>
            <a:headEnd/>
            <a:tailEnd/>
          </a:ln>
        </p:spPr>
        <p:txBody>
          <a:bodyPr anchor="ctr">
            <a:spAutoFit/>
          </a:bodyPr>
          <a:lstStyle/>
          <a:p>
            <a:pPr algn="ctr" eaLnBrk="0" hangingPunct="0"/>
            <a:r>
              <a:rPr lang="it-IT" sz="2400" b="1">
                <a:solidFill>
                  <a:srgbClr val="336699"/>
                </a:solidFill>
                <a:latin typeface="Verdana" pitchFamily="34" charset="0"/>
              </a:rPr>
              <a:t>Il fenomeno del lavoro da casa</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1" descr="slide19"/>
          <p:cNvPicPr>
            <a:picLocks noGrp="1" noChangeAspect="1" noChangeArrowheads="1"/>
          </p:cNvPicPr>
          <p:nvPr>
            <p:ph sz="half" idx="2"/>
          </p:nvPr>
        </p:nvPicPr>
        <p:blipFill>
          <a:blip r:embed="rId2"/>
          <a:srcRect/>
          <a:stretch>
            <a:fillRect/>
          </a:stretch>
        </p:blipFill>
        <p:spPr bwMode="auto">
          <a:xfrm>
            <a:off x="0" y="-228600"/>
            <a:ext cx="9144000" cy="7086600"/>
          </a:xfrm>
          <a:noFill/>
          <a:ln>
            <a:miter lim="800000"/>
            <a:headEnd/>
            <a:tailEnd/>
          </a:ln>
        </p:spPr>
      </p:pic>
      <p:sp>
        <p:nvSpPr>
          <p:cNvPr id="13315" name="Rectangle 4"/>
          <p:cNvSpPr>
            <a:spLocks noChangeArrowheads="1"/>
          </p:cNvSpPr>
          <p:nvPr/>
        </p:nvSpPr>
        <p:spPr bwMode="auto">
          <a:xfrm>
            <a:off x="0" y="2406650"/>
            <a:ext cx="9144000" cy="1773238"/>
          </a:xfrm>
          <a:prstGeom prst="rect">
            <a:avLst/>
          </a:prstGeom>
          <a:noFill/>
          <a:ln w="9525">
            <a:noFill/>
            <a:miter lim="800000"/>
            <a:headEnd/>
            <a:tailEnd/>
          </a:ln>
        </p:spPr>
        <p:txBody>
          <a:bodyPr anchor="ctr">
            <a:spAutoFit/>
          </a:bodyPr>
          <a:lstStyle/>
          <a:p>
            <a:pPr algn="ctr">
              <a:lnSpc>
                <a:spcPct val="120000"/>
              </a:lnSpc>
            </a:pPr>
            <a:r>
              <a:rPr lang="it-IT" sz="1800" i="1">
                <a:solidFill>
                  <a:srgbClr val="0070C0"/>
                </a:solidFill>
                <a:latin typeface="Verdana" pitchFamily="34" charset="0"/>
              </a:rPr>
              <a:t>“Una vita non basta per diventare un globetrotter. </a:t>
            </a:r>
            <a:br>
              <a:rPr lang="it-IT" sz="1800" i="1">
                <a:solidFill>
                  <a:srgbClr val="0070C0"/>
                </a:solidFill>
                <a:latin typeface="Verdana" pitchFamily="34" charset="0"/>
              </a:rPr>
            </a:br>
            <a:r>
              <a:rPr lang="it-IT" sz="1800" i="1">
                <a:solidFill>
                  <a:srgbClr val="0070C0"/>
                </a:solidFill>
                <a:latin typeface="Verdana" pitchFamily="34" charset="0"/>
              </a:rPr>
              <a:t>C’è così tanto da vedere, sentire e vivere in diversi posti del pianeta.”</a:t>
            </a:r>
          </a:p>
          <a:p>
            <a:pPr>
              <a:lnSpc>
                <a:spcPct val="120000"/>
              </a:lnSpc>
            </a:pPr>
            <a:endParaRPr lang="it-IT" sz="1900">
              <a:solidFill>
                <a:srgbClr val="0070C0"/>
              </a:solidFill>
              <a:latin typeface="Verdana" pitchFamily="34" charset="0"/>
            </a:endParaRPr>
          </a:p>
          <a:p>
            <a:pPr algn="ctr">
              <a:lnSpc>
                <a:spcPct val="120000"/>
              </a:lnSpc>
            </a:pPr>
            <a:r>
              <a:rPr lang="it-IT" sz="1900">
                <a:solidFill>
                  <a:schemeClr val="bg2"/>
                </a:solidFill>
                <a:latin typeface="Verdana" pitchFamily="34" charset="0"/>
              </a:rPr>
              <a:t>Stiamo preparando una piattaforma per farti fare il primo passo verso un nuovo mondo di opportunità, lusso, viaggi e indipendenza economica.</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0" y="944563"/>
            <a:ext cx="4953000" cy="457200"/>
          </a:xfrm>
          <a:prstGeom prst="rect">
            <a:avLst/>
          </a:prstGeom>
          <a:noFill/>
          <a:ln w="9525">
            <a:noFill/>
            <a:miter lim="800000"/>
            <a:headEnd/>
            <a:tailEnd/>
          </a:ln>
        </p:spPr>
        <p:txBody>
          <a:bodyPr anchor="ctr">
            <a:spAutoFit/>
          </a:bodyPr>
          <a:lstStyle/>
          <a:p>
            <a:pPr algn="ctr" eaLnBrk="0" hangingPunct="0"/>
            <a:r>
              <a:rPr lang="it-IT" sz="2400" b="1">
                <a:solidFill>
                  <a:srgbClr val="6F1D82"/>
                </a:solidFill>
                <a:latin typeface="Verdana" pitchFamily="34" charset="0"/>
              </a:rPr>
              <a:t>L’opportunità TVI</a:t>
            </a:r>
            <a:endParaRPr lang="it-IT" sz="2400">
              <a:solidFill>
                <a:srgbClr val="6F1D82"/>
              </a:solidFill>
              <a:latin typeface="Verdana" pitchFamily="34" charset="0"/>
            </a:endParaRPr>
          </a:p>
        </p:txBody>
      </p:sp>
      <p:sp>
        <p:nvSpPr>
          <p:cNvPr id="22531" name="Rectangle 5"/>
          <p:cNvSpPr>
            <a:spLocks noChangeArrowheads="1"/>
          </p:cNvSpPr>
          <p:nvPr/>
        </p:nvSpPr>
        <p:spPr bwMode="auto">
          <a:xfrm>
            <a:off x="4392613" y="2039938"/>
            <a:ext cx="4103687" cy="3171825"/>
          </a:xfrm>
          <a:prstGeom prst="rect">
            <a:avLst/>
          </a:prstGeom>
          <a:noFill/>
          <a:ln w="9525">
            <a:noFill/>
            <a:miter lim="800000"/>
            <a:headEnd/>
            <a:tailEnd/>
          </a:ln>
        </p:spPr>
        <p:txBody>
          <a:bodyPr anchor="ctr">
            <a:spAutoFit/>
          </a:bodyPr>
          <a:lstStyle/>
          <a:p>
            <a:pPr>
              <a:lnSpc>
                <a:spcPct val="130000"/>
              </a:lnSpc>
            </a:pPr>
            <a:r>
              <a:rPr lang="it-IT">
                <a:solidFill>
                  <a:schemeClr val="bg2"/>
                </a:solidFill>
                <a:latin typeface="Verdana" pitchFamily="34" charset="0"/>
              </a:rPr>
              <a:t>TVI Express vi aiuterà ad avere le migliori vacanze della vostra vita, vi porterà in posti che finora sono esistiti solo nei vostri sogni, e vi darà un’opportunità di guadagnare un buon reddito settimana dopo settimana, dopo settimana.</a:t>
            </a:r>
          </a:p>
          <a:p>
            <a:pPr>
              <a:lnSpc>
                <a:spcPct val="130000"/>
              </a:lnSpc>
            </a:pPr>
            <a:endParaRPr lang="it-IT">
              <a:solidFill>
                <a:schemeClr val="bg2"/>
              </a:solidFill>
              <a:latin typeface="Verdana" pitchFamily="34" charset="0"/>
            </a:endParaRPr>
          </a:p>
          <a:p>
            <a:pPr>
              <a:lnSpc>
                <a:spcPct val="130000"/>
              </a:lnSpc>
            </a:pPr>
            <a:r>
              <a:rPr lang="it-IT">
                <a:solidFill>
                  <a:schemeClr val="bg2"/>
                </a:solidFill>
                <a:latin typeface="Verdana" pitchFamily="34" charset="0"/>
              </a:rPr>
              <a:t>Non importa chi sei, cosa fai o quale sia il tuo curriculum. Ognuno, in questo mondo, può riuscire grazie all’impareggiabile programma TVI, viaggia e guadagna!</a:t>
            </a:r>
          </a:p>
        </p:txBody>
      </p:sp>
      <p:pic>
        <p:nvPicPr>
          <p:cNvPr id="14340" name="Picture 18" descr="slide20"/>
          <p:cNvPicPr>
            <a:picLocks noGrp="1" noChangeAspect="1" noChangeArrowheads="1"/>
          </p:cNvPicPr>
          <p:nvPr>
            <p:ph/>
          </p:nvPr>
        </p:nvPicPr>
        <p:blipFill>
          <a:blip r:embed="rId2"/>
          <a:srcRect/>
          <a:stretch>
            <a:fillRect/>
          </a:stretch>
        </p:blipFill>
        <p:spPr bwMode="auto">
          <a:xfrm>
            <a:off x="395288" y="457200"/>
            <a:ext cx="3768725" cy="585152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277938"/>
            <a:ext cx="9144000" cy="460375"/>
          </a:xfrm>
          <a:prstGeom prst="rect">
            <a:avLst/>
          </a:prstGeom>
          <a:noFill/>
          <a:ln w="9525">
            <a:noFill/>
            <a:miter lim="800000"/>
            <a:headEnd/>
            <a:tailEnd/>
          </a:ln>
        </p:spPr>
        <p:txBody>
          <a:bodyPr anchor="ctr">
            <a:spAutoFit/>
          </a:bodyPr>
          <a:lstStyle/>
          <a:p>
            <a:pPr algn="ctr" eaLnBrk="0" hangingPunct="0"/>
            <a:r>
              <a:rPr lang="en-US" sz="2400" b="1" dirty="0" smtClean="0">
                <a:solidFill>
                  <a:srgbClr val="6F1D82"/>
                </a:solidFill>
                <a:latin typeface="Verdana" pitchFamily="34" charset="0"/>
              </a:rPr>
              <a:t>Products and Services</a:t>
            </a:r>
            <a:endParaRPr lang="en-US" sz="2400" b="1" dirty="0">
              <a:solidFill>
                <a:srgbClr val="6F1D82"/>
              </a:solidFill>
              <a:latin typeface="Verdana" pitchFamily="34" charset="0"/>
            </a:endParaRPr>
          </a:p>
        </p:txBody>
      </p:sp>
      <p:sp>
        <p:nvSpPr>
          <p:cNvPr id="6" name="Rectangle 5"/>
          <p:cNvSpPr>
            <a:spLocks noChangeArrowheads="1"/>
          </p:cNvSpPr>
          <p:nvPr/>
        </p:nvSpPr>
        <p:spPr bwMode="auto">
          <a:xfrm>
            <a:off x="2743200" y="2212975"/>
            <a:ext cx="5703421" cy="3884140"/>
          </a:xfrm>
          <a:prstGeom prst="rect">
            <a:avLst/>
          </a:prstGeom>
          <a:noFill/>
          <a:ln w="9525">
            <a:noFill/>
            <a:miter lim="800000"/>
            <a:headEnd/>
            <a:tailEnd/>
          </a:ln>
        </p:spPr>
        <p:txBody>
          <a:bodyPr wrap="none" anchor="ctr">
            <a:spAutoFit/>
          </a:bodyPr>
          <a:lstStyle/>
          <a:p>
            <a:pPr>
              <a:lnSpc>
                <a:spcPct val="120000"/>
              </a:lnSpc>
            </a:pPr>
            <a:r>
              <a:rPr lang="it-IT" sz="1600" dirty="0" smtClean="0">
                <a:solidFill>
                  <a:schemeClr val="bg2"/>
                </a:solidFill>
                <a:latin typeface="Verdana" pitchFamily="34" charset="0"/>
              </a:rPr>
              <a:t>Richiamo universale</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it-IT" sz="1600" dirty="0" smtClean="0">
                <a:solidFill>
                  <a:schemeClr val="bg2"/>
                </a:solidFill>
                <a:latin typeface="Verdana" pitchFamily="34" charset="0"/>
              </a:rPr>
              <a:t>La prima ad introdurre il concetto di Vacanze gratuite</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it-IT" sz="1600" dirty="0" smtClean="0">
                <a:solidFill>
                  <a:schemeClr val="bg2"/>
                </a:solidFill>
                <a:latin typeface="Verdana" pitchFamily="34" charset="0"/>
              </a:rPr>
              <a:t>Creazione di nuove categorie</a:t>
            </a: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it-IT" sz="1600" dirty="0" smtClean="0">
                <a:solidFill>
                  <a:schemeClr val="bg2"/>
                </a:solidFill>
                <a:latin typeface="Verdana" pitchFamily="34" charset="0"/>
              </a:rPr>
              <a:t>Diverse promozioni in corso</a:t>
            </a: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it-IT" sz="1600" dirty="0" smtClean="0">
                <a:solidFill>
                  <a:schemeClr val="bg2"/>
                </a:solidFill>
                <a:latin typeface="Verdana" pitchFamily="34" charset="0"/>
              </a:rPr>
              <a:t>Possibilità infinite di proroga</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it-IT" sz="1600" dirty="0" smtClean="0">
                <a:solidFill>
                  <a:schemeClr val="bg2"/>
                </a:solidFill>
                <a:latin typeface="Verdana" pitchFamily="34" charset="0"/>
              </a:rPr>
              <a:t>Reale valore del denaro</a:t>
            </a:r>
          </a:p>
          <a:p>
            <a:pPr>
              <a:lnSpc>
                <a:spcPct val="120000"/>
              </a:lnSpc>
              <a:buFont typeface="Wingdings" pitchFamily="2" charset="2"/>
              <a:buNone/>
            </a:pPr>
            <a:endParaRPr lang="en-US" sz="1600" dirty="0">
              <a:solidFill>
                <a:schemeClr val="bg2"/>
              </a:solidFill>
              <a:latin typeface="Verdana" pitchFamily="34" charset="0"/>
            </a:endParaRPr>
          </a:p>
          <a:p>
            <a:pPr eaLnBrk="0" hangingPunct="0"/>
            <a:endParaRPr lang="en-US" sz="1600" dirty="0">
              <a:solidFill>
                <a:schemeClr val="bg2"/>
              </a:solidFill>
              <a:latin typeface="Verdana" pitchFamily="34" charset="0"/>
            </a:endParaRPr>
          </a:p>
        </p:txBody>
      </p:sp>
      <p:pic>
        <p:nvPicPr>
          <p:cNvPr id="7" name="Picture 21" descr="tick-blue"/>
          <p:cNvPicPr>
            <a:picLocks noGrp="1" noChangeAspect="1" noChangeArrowheads="1"/>
          </p:cNvPicPr>
          <p:nvPr>
            <p:ph sz="half" idx="2"/>
          </p:nvPr>
        </p:nvPicPr>
        <p:blipFill>
          <a:blip r:embed="rId2"/>
          <a:srcRect/>
          <a:stretch>
            <a:fillRect/>
          </a:stretch>
        </p:blipFill>
        <p:spPr bwMode="auto">
          <a:xfrm>
            <a:off x="2362200" y="2312988"/>
            <a:ext cx="292100" cy="304800"/>
          </a:xfrm>
          <a:noFill/>
          <a:ln>
            <a:miter lim="800000"/>
            <a:headEnd/>
            <a:tailEnd/>
          </a:ln>
        </p:spPr>
      </p:pic>
      <p:pic>
        <p:nvPicPr>
          <p:cNvPr id="8" name="Picture 24" descr="tick-blue"/>
          <p:cNvPicPr>
            <a:picLocks noChangeAspect="1" noChangeArrowheads="1"/>
          </p:cNvPicPr>
          <p:nvPr/>
        </p:nvPicPr>
        <p:blipFill>
          <a:blip r:embed="rId2"/>
          <a:srcRect/>
          <a:stretch>
            <a:fillRect/>
          </a:stretch>
        </p:blipFill>
        <p:spPr bwMode="auto">
          <a:xfrm>
            <a:off x="2362200" y="2895600"/>
            <a:ext cx="292100" cy="304800"/>
          </a:xfrm>
          <a:prstGeom prst="rect">
            <a:avLst/>
          </a:prstGeom>
          <a:noFill/>
          <a:ln w="9525">
            <a:noFill/>
            <a:miter lim="800000"/>
            <a:headEnd/>
            <a:tailEnd/>
          </a:ln>
        </p:spPr>
      </p:pic>
      <p:pic>
        <p:nvPicPr>
          <p:cNvPr id="9" name="Picture 25" descr="tick-blue"/>
          <p:cNvPicPr>
            <a:picLocks noChangeAspect="1" noChangeArrowheads="1"/>
          </p:cNvPicPr>
          <p:nvPr/>
        </p:nvPicPr>
        <p:blipFill>
          <a:blip r:embed="rId2"/>
          <a:srcRect/>
          <a:stretch>
            <a:fillRect/>
          </a:stretch>
        </p:blipFill>
        <p:spPr bwMode="auto">
          <a:xfrm>
            <a:off x="2362200" y="3505200"/>
            <a:ext cx="292100" cy="304800"/>
          </a:xfrm>
          <a:prstGeom prst="rect">
            <a:avLst/>
          </a:prstGeom>
          <a:noFill/>
          <a:ln w="9525">
            <a:noFill/>
            <a:miter lim="800000"/>
            <a:headEnd/>
            <a:tailEnd/>
          </a:ln>
        </p:spPr>
      </p:pic>
      <p:pic>
        <p:nvPicPr>
          <p:cNvPr id="10" name="Picture 26" descr="tick-blue"/>
          <p:cNvPicPr>
            <a:picLocks noChangeAspect="1" noChangeArrowheads="1"/>
          </p:cNvPicPr>
          <p:nvPr/>
        </p:nvPicPr>
        <p:blipFill>
          <a:blip r:embed="rId2"/>
          <a:srcRect/>
          <a:stretch>
            <a:fillRect/>
          </a:stretch>
        </p:blipFill>
        <p:spPr bwMode="auto">
          <a:xfrm>
            <a:off x="2362200" y="4114800"/>
            <a:ext cx="292100" cy="304800"/>
          </a:xfrm>
          <a:prstGeom prst="rect">
            <a:avLst/>
          </a:prstGeom>
          <a:noFill/>
          <a:ln w="9525">
            <a:noFill/>
            <a:miter lim="800000"/>
            <a:headEnd/>
            <a:tailEnd/>
          </a:ln>
        </p:spPr>
      </p:pic>
      <p:pic>
        <p:nvPicPr>
          <p:cNvPr id="11" name="Picture 27" descr="tick-blue"/>
          <p:cNvPicPr>
            <a:picLocks noChangeAspect="1" noChangeArrowheads="1"/>
          </p:cNvPicPr>
          <p:nvPr/>
        </p:nvPicPr>
        <p:blipFill>
          <a:blip r:embed="rId2"/>
          <a:srcRect/>
          <a:stretch>
            <a:fillRect/>
          </a:stretch>
        </p:blipFill>
        <p:spPr bwMode="auto">
          <a:xfrm>
            <a:off x="2362200" y="4648200"/>
            <a:ext cx="292100" cy="304800"/>
          </a:xfrm>
          <a:prstGeom prst="rect">
            <a:avLst/>
          </a:prstGeom>
          <a:noFill/>
          <a:ln w="9525">
            <a:noFill/>
            <a:miter lim="800000"/>
            <a:headEnd/>
            <a:tailEnd/>
          </a:ln>
        </p:spPr>
      </p:pic>
      <p:pic>
        <p:nvPicPr>
          <p:cNvPr id="12" name="Picture 28" descr="tick-blue"/>
          <p:cNvPicPr>
            <a:picLocks noChangeAspect="1" noChangeArrowheads="1"/>
          </p:cNvPicPr>
          <p:nvPr/>
        </p:nvPicPr>
        <p:blipFill>
          <a:blip r:embed="rId2"/>
          <a:srcRect/>
          <a:stretch>
            <a:fillRect/>
          </a:stretch>
        </p:blipFill>
        <p:spPr bwMode="auto">
          <a:xfrm>
            <a:off x="2362200" y="5257800"/>
            <a:ext cx="292100" cy="304800"/>
          </a:xfrm>
          <a:prstGeom prst="rect">
            <a:avLst/>
          </a:prstGeom>
          <a:noFill/>
          <a:ln w="9525">
            <a:noFill/>
            <a:miter lim="800000"/>
            <a:headEnd/>
            <a:tailEnd/>
          </a:ln>
        </p:spPr>
      </p:pic>
      <p:pic>
        <p:nvPicPr>
          <p:cNvPr id="13" name="Picture 3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
        <p:nvSpPr>
          <p:cNvPr id="14" name="Rectangle 34"/>
          <p:cNvSpPr>
            <a:spLocks noChangeArrowheads="1"/>
          </p:cNvSpPr>
          <p:nvPr/>
        </p:nvSpPr>
        <p:spPr bwMode="auto">
          <a:xfrm>
            <a:off x="8064500" y="2828925"/>
            <a:ext cx="184150" cy="288925"/>
          </a:xfrm>
          <a:prstGeom prst="rect">
            <a:avLst/>
          </a:prstGeom>
          <a:noFill/>
          <a:ln w="9525">
            <a:noFill/>
            <a:miter lim="800000"/>
            <a:headEnd/>
            <a:tailEnd/>
          </a:ln>
        </p:spPr>
        <p:txBody>
          <a:bodyPr wrap="none" anchor="ctr">
            <a:spAutoFit/>
          </a:bodyPr>
          <a:lstStyle/>
          <a:p>
            <a:pPr>
              <a:lnSpc>
                <a:spcPct val="120000"/>
              </a:lnSpc>
              <a:buFont typeface="Wingdings" pitchFamily="2" charset="2"/>
              <a:buNone/>
            </a:pPr>
            <a:endParaRPr lang="ru-RU" sz="1200">
              <a:solidFill>
                <a:schemeClr val="bg2"/>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9" presetClass="entr" presetSubtype="0" fill="hold" nodeType="afterEffect">
                                  <p:stCondLst>
                                    <p:cond delay="50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dissolve">
                                      <p:cBhvr>
                                        <p:cTn id="14" dur="500"/>
                                        <p:tgtEl>
                                          <p:spTgt spid="6">
                                            <p:txEl>
                                              <p:pRg st="2" end="2"/>
                                            </p:txEl>
                                          </p:spTgt>
                                        </p:tgtEl>
                                      </p:cBhvr>
                                    </p:animEffect>
                                  </p:childTnLst>
                                </p:cTn>
                              </p:par>
                              <p:par>
                                <p:cTn id="15" presetID="9"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nodePh="1">
                                  <p:stCondLst>
                                    <p:cond delay="500"/>
                                  </p:stCondLst>
                                  <p:endCondLst>
                                    <p:cond evt="begin" delay="0">
                                      <p:tn val="18"/>
                                    </p:cond>
                                  </p:end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par>
                          <p:cTn id="21" fill="hold">
                            <p:stCondLst>
                              <p:cond delay="1500"/>
                            </p:stCondLst>
                            <p:childTnLst>
                              <p:par>
                                <p:cTn id="22" presetID="9" presetClass="entr" presetSubtype="0" fill="hold" nodeType="afterEffect">
                                  <p:stCondLst>
                                    <p:cond delay="5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500"/>
                                        <p:tgtEl>
                                          <p:spTgt spid="6">
                                            <p:txEl>
                                              <p:pRg st="4" end="4"/>
                                            </p:txEl>
                                          </p:spTgt>
                                        </p:tgtEl>
                                      </p:cBhvr>
                                    </p:animEffect>
                                  </p:childTnLst>
                                </p:cTn>
                              </p:par>
                              <p:par>
                                <p:cTn id="25" presetID="9" presetClass="entr" presetSubtype="0"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2500"/>
                            </p:stCondLst>
                            <p:childTnLst>
                              <p:par>
                                <p:cTn id="29" presetID="9" presetClass="entr" presetSubtype="0" fill="hold" nodeType="after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1000"/>
                                        <p:tgtEl>
                                          <p:spTgt spid="6">
                                            <p:txEl>
                                              <p:pRg st="6" end="6"/>
                                            </p:txEl>
                                          </p:spTgt>
                                        </p:tgtEl>
                                      </p:cBhvr>
                                    </p:animEffect>
                                  </p:childTnLst>
                                </p:cTn>
                              </p:par>
                              <p:par>
                                <p:cTn id="32" presetID="9" presetClass="entr" presetSubtype="0"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4000"/>
                            </p:stCondLst>
                            <p:childTnLst>
                              <p:par>
                                <p:cTn id="36" presetID="9" presetClass="entr" presetSubtype="0" fill="hold" nodeType="afterEffect">
                                  <p:stCondLst>
                                    <p:cond delay="50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dissolve">
                                      <p:cBhvr>
                                        <p:cTn id="38" dur="500"/>
                                        <p:tgtEl>
                                          <p:spTgt spid="6">
                                            <p:txEl>
                                              <p:pRg st="8" end="8"/>
                                            </p:txEl>
                                          </p:spTgt>
                                        </p:tgtEl>
                                      </p:cBhvr>
                                    </p:animEffect>
                                  </p:childTnLst>
                                </p:cTn>
                              </p:par>
                              <p:par>
                                <p:cTn id="39" presetID="9" presetClass="entr" presetSubtype="0" fill="hold"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5000"/>
                            </p:stCondLst>
                            <p:childTnLst>
                              <p:par>
                                <p:cTn id="43" presetID="9" presetClass="entr" presetSubtype="0" fill="hold" nodeType="afterEffect">
                                  <p:stCondLst>
                                    <p:cond delay="50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dissolve">
                                      <p:cBhvr>
                                        <p:cTn id="45" dur="500"/>
                                        <p:tgtEl>
                                          <p:spTgt spid="6">
                                            <p:txEl>
                                              <p:pRg st="10" end="10"/>
                                            </p:txEl>
                                          </p:spTgt>
                                        </p:tgtEl>
                                      </p:cBhvr>
                                    </p:animEffect>
                                  </p:childTnLst>
                                </p:cTn>
                              </p:par>
                              <p:par>
                                <p:cTn id="46" presetID="9" presetClass="entr" presetSubtype="0" fill="hold"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slide22"/>
          <p:cNvPicPr>
            <a:picLocks noGrp="1" noChangeAspect="1" noChangeArrowheads="1"/>
          </p:cNvPicPr>
          <p:nvPr>
            <p:ph sz="half" idx="1"/>
          </p:nvPr>
        </p:nvPicPr>
        <p:blipFill>
          <a:blip r:embed="rId2"/>
          <a:srcRect/>
          <a:stretch>
            <a:fillRect/>
          </a:stretch>
        </p:blipFill>
        <p:spPr bwMode="auto">
          <a:xfrm rot="407446">
            <a:off x="5410200" y="2400300"/>
            <a:ext cx="3371850" cy="4076700"/>
          </a:xfrm>
          <a:noFill/>
          <a:ln>
            <a:miter lim="800000"/>
            <a:headEnd/>
            <a:tailEnd/>
          </a:ln>
        </p:spPr>
      </p:pic>
      <p:pic>
        <p:nvPicPr>
          <p:cNvPr id="16387" name="Picture 20" descr="logo"/>
          <p:cNvPicPr>
            <a:picLocks noGrp="1" noChangeAspect="1" noChangeArrowheads="1"/>
          </p:cNvPicPr>
          <p:nvPr>
            <p:ph sz="half" idx="2"/>
          </p:nvPr>
        </p:nvPicPr>
        <p:blipFill>
          <a:blip r:embed="rId3"/>
          <a:srcRect/>
          <a:stretch>
            <a:fillRect/>
          </a:stretch>
        </p:blipFill>
        <p:spPr bwMode="auto">
          <a:xfrm>
            <a:off x="1219200" y="4352925"/>
            <a:ext cx="3100388" cy="981075"/>
          </a:xfrm>
          <a:noFill/>
          <a:ln>
            <a:miter lim="800000"/>
            <a:headEnd/>
            <a:tailEnd/>
          </a:ln>
        </p:spPr>
      </p:pic>
      <p:sp>
        <p:nvSpPr>
          <p:cNvPr id="9" name="Rectangle 4"/>
          <p:cNvSpPr>
            <a:spLocks noChangeArrowheads="1"/>
          </p:cNvSpPr>
          <p:nvPr/>
        </p:nvSpPr>
        <p:spPr bwMode="auto">
          <a:xfrm>
            <a:off x="152400" y="381000"/>
            <a:ext cx="3276600" cy="641350"/>
          </a:xfrm>
          <a:prstGeom prst="rect">
            <a:avLst/>
          </a:prstGeom>
          <a:noFill/>
          <a:ln w="9525">
            <a:noFill/>
            <a:miter lim="800000"/>
            <a:headEnd/>
            <a:tailEnd/>
          </a:ln>
        </p:spPr>
        <p:txBody>
          <a:bodyPr anchor="ctr">
            <a:spAutoFit/>
          </a:bodyPr>
          <a:lstStyle/>
          <a:p>
            <a:pPr eaLnBrk="0" hangingPunct="0"/>
            <a:r>
              <a:rPr lang="en-US" sz="3600" b="1" i="1">
                <a:solidFill>
                  <a:srgbClr val="143D8D"/>
                </a:solidFill>
                <a:latin typeface="Verdana" pitchFamily="34" charset="0"/>
              </a:rPr>
              <a:t>illimitati…</a:t>
            </a:r>
            <a:r>
              <a:rPr lang="en-US" sz="2400" b="1" i="1">
                <a:solidFill>
                  <a:srgbClr val="143D8D"/>
                </a:solidFill>
                <a:latin typeface="Verdana" pitchFamily="34" charset="0"/>
              </a:rPr>
              <a:t>   </a:t>
            </a:r>
          </a:p>
        </p:txBody>
      </p:sp>
      <p:sp>
        <p:nvSpPr>
          <p:cNvPr id="10" name="Rectangle 5"/>
          <p:cNvSpPr>
            <a:spLocks noChangeArrowheads="1"/>
          </p:cNvSpPr>
          <p:nvPr/>
        </p:nvSpPr>
        <p:spPr bwMode="auto">
          <a:xfrm>
            <a:off x="1079500" y="1304925"/>
            <a:ext cx="7183438" cy="752475"/>
          </a:xfrm>
          <a:prstGeom prst="rect">
            <a:avLst/>
          </a:prstGeom>
          <a:noFill/>
          <a:ln w="9525">
            <a:noFill/>
            <a:miter lim="800000"/>
            <a:headEnd/>
            <a:tailEnd/>
          </a:ln>
        </p:spPr>
        <p:txBody>
          <a:bodyPr anchor="ctr">
            <a:spAutoFit/>
          </a:bodyPr>
          <a:lstStyle/>
          <a:p>
            <a:pPr algn="ctr" eaLnBrk="0" hangingPunct="0">
              <a:lnSpc>
                <a:spcPct val="120000"/>
              </a:lnSpc>
            </a:pPr>
            <a:r>
              <a:rPr lang="it-IT" sz="1800">
                <a:solidFill>
                  <a:srgbClr val="6F1D82"/>
                </a:solidFill>
                <a:latin typeface="Verdana" pitchFamily="34" charset="0"/>
              </a:rPr>
              <a:t>Vacanze di classe mondiale, soggiorni in località esotiche e migliaia di dollari da spendere!</a:t>
            </a:r>
            <a:r>
              <a:rPr lang="it-IT" sz="1800" b="1">
                <a:solidFill>
                  <a:srgbClr val="6F1D82"/>
                </a:solidFill>
                <a:latin typeface="Verdana" pitchFamily="34" charset="0"/>
              </a:rPr>
              <a:t> </a:t>
            </a:r>
          </a:p>
        </p:txBody>
      </p:sp>
      <p:grpSp>
        <p:nvGrpSpPr>
          <p:cNvPr id="2" name="Group 27"/>
          <p:cNvGrpSpPr>
            <a:grpSpLocks/>
          </p:cNvGrpSpPr>
          <p:nvPr/>
        </p:nvGrpSpPr>
        <p:grpSpPr bwMode="auto">
          <a:xfrm>
            <a:off x="323850" y="2173288"/>
            <a:ext cx="5111750" cy="1822450"/>
            <a:chOff x="96" y="1612"/>
            <a:chExt cx="3408" cy="882"/>
          </a:xfrm>
        </p:grpSpPr>
        <p:sp>
          <p:nvSpPr>
            <p:cNvPr id="16391" name="Rectangle 6"/>
            <p:cNvSpPr>
              <a:spLocks noChangeArrowheads="1"/>
            </p:cNvSpPr>
            <p:nvPr/>
          </p:nvSpPr>
          <p:spPr bwMode="auto">
            <a:xfrm>
              <a:off x="96" y="1612"/>
              <a:ext cx="3408" cy="504"/>
            </a:xfrm>
            <a:prstGeom prst="rect">
              <a:avLst/>
            </a:prstGeom>
            <a:noFill/>
            <a:ln w="9525">
              <a:noFill/>
              <a:miter lim="800000"/>
              <a:headEnd/>
              <a:tailEnd/>
            </a:ln>
          </p:spPr>
          <p:txBody>
            <a:bodyPr anchor="ctr">
              <a:spAutoFit/>
            </a:bodyPr>
            <a:lstStyle/>
            <a:p>
              <a:pPr algn="ctr" eaLnBrk="0" hangingPunct="0">
                <a:lnSpc>
                  <a:spcPct val="130000"/>
                </a:lnSpc>
              </a:pPr>
              <a:r>
                <a:rPr lang="it-IT" sz="2400" b="1">
                  <a:solidFill>
                    <a:srgbClr val="0070C0"/>
                  </a:solidFill>
                  <a:latin typeface="Verdana" pitchFamily="34" charset="0"/>
                </a:rPr>
                <a:t>Il tuo sogno può diventare realtà</a:t>
              </a:r>
              <a:endParaRPr lang="it-IT" sz="2400" b="1">
                <a:solidFill>
                  <a:srgbClr val="3F3F3F"/>
                </a:solidFill>
                <a:latin typeface="Verdana" pitchFamily="34" charset="0"/>
              </a:endParaRPr>
            </a:p>
          </p:txBody>
        </p:sp>
        <p:sp>
          <p:nvSpPr>
            <p:cNvPr id="16392" name="Rectangle 25"/>
            <p:cNvSpPr>
              <a:spLocks noChangeArrowheads="1"/>
            </p:cNvSpPr>
            <p:nvPr/>
          </p:nvSpPr>
          <p:spPr bwMode="auto">
            <a:xfrm>
              <a:off x="96" y="2065"/>
              <a:ext cx="3408" cy="429"/>
            </a:xfrm>
            <a:prstGeom prst="rect">
              <a:avLst/>
            </a:prstGeom>
            <a:noFill/>
            <a:ln w="9525">
              <a:noFill/>
              <a:miter lim="800000"/>
              <a:headEnd/>
              <a:tailEnd/>
            </a:ln>
          </p:spPr>
          <p:txBody>
            <a:bodyPr anchor="ctr">
              <a:spAutoFit/>
            </a:bodyPr>
            <a:lstStyle/>
            <a:p>
              <a:pPr algn="ctr">
                <a:lnSpc>
                  <a:spcPct val="130000"/>
                </a:lnSpc>
              </a:pPr>
              <a:r>
                <a:rPr lang="it-IT" sz="2000" b="1">
                  <a:solidFill>
                    <a:srgbClr val="3F3F3F"/>
                  </a:solidFill>
                  <a:latin typeface="Verdana" pitchFamily="34" charset="0"/>
                </a:rPr>
                <a:t>viaggiando e guadagnando con il programma TVI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37772"/>
            <a:ext cx="9144000" cy="738664"/>
          </a:xfrm>
          <a:prstGeom prst="rect">
            <a:avLst/>
          </a:prstGeom>
          <a:noFill/>
          <a:ln w="9525">
            <a:noFill/>
            <a:miter lim="800000"/>
            <a:headEnd/>
            <a:tailEnd/>
          </a:ln>
        </p:spPr>
        <p:txBody>
          <a:bodyPr anchor="ctr">
            <a:spAutoFit/>
          </a:bodyPr>
          <a:lstStyle/>
          <a:p>
            <a:pPr algn="ctr" eaLnBrk="0" hangingPunct="0"/>
            <a:r>
              <a:rPr lang="en-US" sz="1800" b="1" dirty="0" err="1" smtClean="0">
                <a:solidFill>
                  <a:srgbClr val="6F1D82"/>
                </a:solidFill>
                <a:latin typeface="Verdana" pitchFamily="34" charset="0"/>
              </a:rPr>
              <a:t>Che</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cosa</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ricevi</a:t>
            </a:r>
            <a:endParaRPr lang="en-US" sz="1800" b="1" dirty="0" smtClean="0">
              <a:solidFill>
                <a:srgbClr val="6F1D82"/>
              </a:solidFill>
              <a:latin typeface="Verdana" pitchFamily="34" charset="0"/>
            </a:endParaRPr>
          </a:p>
          <a:p>
            <a:pPr algn="ctr" eaLnBrk="0" hangingPunct="0"/>
            <a:r>
              <a:rPr lang="en-US" sz="2400" b="1" dirty="0" err="1" smtClean="0">
                <a:solidFill>
                  <a:srgbClr val="6F1D82"/>
                </a:solidFill>
                <a:latin typeface="Verdana" pitchFamily="34" charset="0"/>
              </a:rPr>
              <a:t>quando</a:t>
            </a:r>
            <a:r>
              <a:rPr lang="en-US" sz="2400" b="1" dirty="0" smtClean="0">
                <a:solidFill>
                  <a:srgbClr val="6F1D82"/>
                </a:solidFill>
                <a:latin typeface="Verdana" pitchFamily="34" charset="0"/>
              </a:rPr>
              <a:t> </a:t>
            </a:r>
            <a:r>
              <a:rPr lang="en-US" sz="2400" b="1" dirty="0" err="1" smtClean="0">
                <a:solidFill>
                  <a:srgbClr val="6F1D82"/>
                </a:solidFill>
                <a:latin typeface="Verdana" pitchFamily="34" charset="0"/>
              </a:rPr>
              <a:t>diventi</a:t>
            </a:r>
            <a:r>
              <a:rPr lang="en-US" sz="2400" b="1" dirty="0" smtClean="0">
                <a:solidFill>
                  <a:srgbClr val="6F1D82"/>
                </a:solidFill>
                <a:latin typeface="Verdana" pitchFamily="34" charset="0"/>
              </a:rPr>
              <a:t> un </a:t>
            </a:r>
            <a:r>
              <a:rPr lang="en-US" sz="2400" b="1" dirty="0" err="1" smtClean="0">
                <a:solidFill>
                  <a:srgbClr val="6F1D82"/>
                </a:solidFill>
                <a:latin typeface="Verdana" pitchFamily="34" charset="0"/>
              </a:rPr>
              <a:t>distributore</a:t>
            </a:r>
            <a:endParaRPr lang="en-US" sz="2400" dirty="0">
              <a:solidFill>
                <a:srgbClr val="6F1D82"/>
              </a:solidFill>
              <a:latin typeface="Verdana" pitchFamily="34" charset="0"/>
            </a:endParaRPr>
          </a:p>
        </p:txBody>
      </p:sp>
      <p:pic>
        <p:nvPicPr>
          <p:cNvPr id="8" name="Picture 22" descr="card.jpg"/>
          <p:cNvPicPr>
            <a:picLocks noChangeAspect="1"/>
          </p:cNvPicPr>
          <p:nvPr/>
        </p:nvPicPr>
        <p:blipFill>
          <a:blip r:embed="rId2"/>
          <a:srcRect/>
          <a:stretch>
            <a:fillRect/>
          </a:stretch>
        </p:blipFill>
        <p:spPr bwMode="auto">
          <a:xfrm>
            <a:off x="300038" y="1985963"/>
            <a:ext cx="2555875" cy="1698625"/>
          </a:xfrm>
          <a:prstGeom prst="rect">
            <a:avLst/>
          </a:prstGeom>
          <a:noFill/>
          <a:ln w="9525">
            <a:noFill/>
            <a:miter lim="800000"/>
            <a:headEnd/>
            <a:tailEnd/>
          </a:ln>
        </p:spPr>
      </p:pic>
      <p:sp>
        <p:nvSpPr>
          <p:cNvPr id="9" name="Rectangle 8"/>
          <p:cNvSpPr>
            <a:spLocks noChangeArrowheads="1"/>
          </p:cNvSpPr>
          <p:nvPr/>
        </p:nvSpPr>
        <p:spPr bwMode="auto">
          <a:xfrm>
            <a:off x="3224210" y="1845894"/>
            <a:ext cx="5919790" cy="2677656"/>
          </a:xfrm>
          <a:prstGeom prst="rect">
            <a:avLst/>
          </a:prstGeom>
          <a:noFill/>
          <a:ln w="9525">
            <a:noFill/>
            <a:miter lim="800000"/>
            <a:headEnd/>
            <a:tailEnd/>
          </a:ln>
        </p:spPr>
        <p:txBody>
          <a:bodyPr wrap="square" anchor="ctr">
            <a:spAutoFit/>
          </a:bodyPr>
          <a:lstStyle/>
          <a:p>
            <a:pPr marL="344488" indent="-344488">
              <a:lnSpc>
                <a:spcPct val="120000"/>
              </a:lnSpc>
              <a:buClr>
                <a:schemeClr val="tx1"/>
              </a:buClr>
            </a:pPr>
            <a:r>
              <a:rPr lang="en-US" sz="1600" dirty="0">
                <a:solidFill>
                  <a:schemeClr val="bg2"/>
                </a:solidFill>
                <a:latin typeface="Verdana" pitchFamily="34" charset="0"/>
              </a:rPr>
              <a:t> </a:t>
            </a:r>
            <a:r>
              <a:rPr lang="en-US" sz="1600" dirty="0" smtClean="0">
                <a:solidFill>
                  <a:schemeClr val="bg2"/>
                </a:solidFill>
                <a:latin typeface="Verdana" pitchFamily="34" charset="0"/>
              </a:rPr>
              <a:t>    </a:t>
            </a:r>
            <a:r>
              <a:rPr lang="it-IT" sz="1600" dirty="0" smtClean="0">
                <a:solidFill>
                  <a:schemeClr val="bg2"/>
                </a:solidFill>
                <a:latin typeface="Verdana" pitchFamily="34" charset="0"/>
              </a:rPr>
              <a:t>7N/8D (Resort) / 3N/4D(Hotel). Tutte gli immobili saranno da 3 a 5 stelle e l’offerta non comprende le tasse e le commissioni</a:t>
            </a:r>
          </a:p>
          <a:p>
            <a:pPr marL="344488" indent="-344488">
              <a:lnSpc>
                <a:spcPct val="120000"/>
              </a:lnSpc>
              <a:buClr>
                <a:schemeClr val="tx1"/>
              </a:buClr>
            </a:pPr>
            <a:endParaRPr lang="en-US" sz="1600" dirty="0" smtClean="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chemeClr val="tx1"/>
              </a:buClr>
              <a:buFont typeface="Wingdings" pitchFamily="2" charset="2"/>
              <a:buNone/>
            </a:pPr>
            <a:r>
              <a:rPr lang="en-US" dirty="0" smtClean="0">
                <a:solidFill>
                  <a:schemeClr val="bg2"/>
                </a:solidFill>
                <a:latin typeface="Verdana" pitchFamily="34" charset="0"/>
              </a:rPr>
              <a:t>     </a:t>
            </a:r>
            <a:r>
              <a:rPr lang="it-IT" dirty="0" smtClean="0">
                <a:solidFill>
                  <a:schemeClr val="bg2"/>
                </a:solidFill>
                <a:latin typeface="Verdana" pitchFamily="34" charset="0"/>
              </a:rPr>
              <a:t>Carta di debito TVI (Lancio previsto. Una volta lanciata, sarà disponibile a pagamento per i soci)</a:t>
            </a:r>
            <a:endParaRPr lang="en-US" dirty="0" smtClean="0">
              <a:solidFill>
                <a:schemeClr val="bg2"/>
              </a:solidFill>
              <a:latin typeface="Verdana" pitchFamily="34" charset="0"/>
            </a:endParaRPr>
          </a:p>
          <a:p>
            <a:pPr marL="344488" indent="-344488">
              <a:lnSpc>
                <a:spcPct val="120000"/>
              </a:lnSpc>
              <a:buClr>
                <a:schemeClr val="tx1"/>
              </a:buClr>
            </a:pPr>
            <a:endParaRPr lang="en-US" sz="1600" dirty="0" smtClean="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chemeClr val="tx1"/>
              </a:buClr>
            </a:pPr>
            <a:r>
              <a:rPr lang="it-IT" sz="1600" dirty="0" smtClean="0">
                <a:solidFill>
                  <a:schemeClr val="bg2"/>
                </a:solidFill>
                <a:latin typeface="Verdana" pitchFamily="34" charset="0"/>
              </a:rPr>
              <a:t>     Sconti vari su:</a:t>
            </a:r>
            <a:endParaRPr lang="ru-RU" sz="1600" dirty="0" smtClean="0">
              <a:solidFill>
                <a:srgbClr val="808080"/>
              </a:solidFill>
              <a:latin typeface="Verdana" pitchFamily="34" charset="0"/>
            </a:endParaRPr>
          </a:p>
          <a:p>
            <a:pPr marL="344488" indent="-344488">
              <a:lnSpc>
                <a:spcPct val="120000"/>
              </a:lnSpc>
              <a:buClr>
                <a:schemeClr val="tx1"/>
              </a:buClr>
            </a:pPr>
            <a:endParaRPr lang="en-US" sz="1600" dirty="0" smtClean="0">
              <a:solidFill>
                <a:srgbClr val="808080"/>
              </a:solidFill>
              <a:latin typeface="Verdana" pitchFamily="34" charset="0"/>
              <a:sym typeface="0" pitchFamily="34" charset="-127"/>
            </a:endParaRPr>
          </a:p>
        </p:txBody>
      </p:sp>
      <p:pic>
        <p:nvPicPr>
          <p:cNvPr id="10" name="Picture 52" descr="tick-blue"/>
          <p:cNvPicPr>
            <a:picLocks noGrp="1" noChangeAspect="1" noChangeArrowheads="1"/>
          </p:cNvPicPr>
          <p:nvPr>
            <p:ph sz="quarter" idx="1"/>
          </p:nvPr>
        </p:nvPicPr>
        <p:blipFill>
          <a:blip r:embed="rId3"/>
          <a:srcRect/>
          <a:stretch>
            <a:fillRect/>
          </a:stretch>
        </p:blipFill>
        <p:spPr bwMode="auto">
          <a:xfrm>
            <a:off x="3357549" y="1931967"/>
            <a:ext cx="228600" cy="238125"/>
          </a:xfrm>
          <a:noFill/>
          <a:ln>
            <a:miter lim="800000"/>
            <a:headEnd/>
            <a:tailEnd/>
          </a:ln>
        </p:spPr>
      </p:pic>
      <p:pic>
        <p:nvPicPr>
          <p:cNvPr id="11" name="Picture 55" descr="tick-blue"/>
          <p:cNvPicPr>
            <a:picLocks noChangeAspect="1" noChangeArrowheads="1"/>
          </p:cNvPicPr>
          <p:nvPr/>
        </p:nvPicPr>
        <p:blipFill>
          <a:blip r:embed="rId3"/>
          <a:srcRect/>
          <a:stretch>
            <a:fillRect/>
          </a:stretch>
        </p:blipFill>
        <p:spPr bwMode="auto">
          <a:xfrm>
            <a:off x="3294045" y="3008310"/>
            <a:ext cx="228600" cy="238125"/>
          </a:xfrm>
          <a:prstGeom prst="rect">
            <a:avLst/>
          </a:prstGeom>
          <a:noFill/>
          <a:ln w="9525">
            <a:noFill/>
            <a:miter lim="800000"/>
            <a:headEnd/>
            <a:tailEnd/>
          </a:ln>
        </p:spPr>
      </p:pic>
      <p:pic>
        <p:nvPicPr>
          <p:cNvPr id="12" name="Picture 56" descr="tick-blue"/>
          <p:cNvPicPr>
            <a:picLocks noChangeAspect="1" noChangeArrowheads="1"/>
          </p:cNvPicPr>
          <p:nvPr/>
        </p:nvPicPr>
        <p:blipFill>
          <a:blip r:embed="rId3"/>
          <a:srcRect/>
          <a:stretch>
            <a:fillRect/>
          </a:stretch>
        </p:blipFill>
        <p:spPr bwMode="auto">
          <a:xfrm>
            <a:off x="3321036" y="3921135"/>
            <a:ext cx="228600" cy="238125"/>
          </a:xfrm>
          <a:prstGeom prst="rect">
            <a:avLst/>
          </a:prstGeom>
          <a:noFill/>
          <a:ln w="9525">
            <a:noFill/>
            <a:miter lim="800000"/>
            <a:headEnd/>
            <a:tailEnd/>
          </a:ln>
        </p:spPr>
      </p:pic>
      <p:pic>
        <p:nvPicPr>
          <p:cNvPr id="13" name="Picture 37" descr="cruies"/>
          <p:cNvPicPr>
            <a:picLocks noGrp="1" noChangeAspect="1" noChangeArrowheads="1"/>
          </p:cNvPicPr>
          <p:nvPr>
            <p:ph sz="quarter" idx="4294967295"/>
          </p:nvPr>
        </p:nvPicPr>
        <p:blipFill>
          <a:blip r:embed="rId4"/>
          <a:srcRect/>
          <a:stretch>
            <a:fillRect/>
          </a:stretch>
        </p:blipFill>
        <p:spPr bwMode="auto">
          <a:xfrm>
            <a:off x="903240" y="4633929"/>
            <a:ext cx="200025" cy="400050"/>
          </a:xfrm>
          <a:prstGeom prst="rect">
            <a:avLst/>
          </a:prstGeom>
          <a:noFill/>
          <a:ln>
            <a:miter lim="800000"/>
            <a:headEnd/>
            <a:tailEnd/>
          </a:ln>
        </p:spPr>
      </p:pic>
      <p:pic>
        <p:nvPicPr>
          <p:cNvPr id="14" name="Picture 40" descr="HOTEL"/>
          <p:cNvPicPr>
            <a:picLocks noChangeAspect="1" noChangeArrowheads="1"/>
          </p:cNvPicPr>
          <p:nvPr/>
        </p:nvPicPr>
        <p:blipFill>
          <a:blip r:embed="rId5"/>
          <a:srcRect/>
          <a:stretch>
            <a:fillRect/>
          </a:stretch>
        </p:blipFill>
        <p:spPr bwMode="auto">
          <a:xfrm>
            <a:off x="4681494" y="4541854"/>
            <a:ext cx="495300" cy="523875"/>
          </a:xfrm>
          <a:prstGeom prst="rect">
            <a:avLst/>
          </a:prstGeom>
          <a:noFill/>
          <a:ln w="9525">
            <a:noFill/>
            <a:miter lim="800000"/>
            <a:headEnd/>
            <a:tailEnd/>
          </a:ln>
        </p:spPr>
      </p:pic>
      <p:pic>
        <p:nvPicPr>
          <p:cNvPr id="15" name="Picture 41" descr="ATTRACTION"/>
          <p:cNvPicPr>
            <a:picLocks noChangeAspect="1" noChangeArrowheads="1"/>
          </p:cNvPicPr>
          <p:nvPr/>
        </p:nvPicPr>
        <p:blipFill>
          <a:blip r:embed="rId6"/>
          <a:srcRect/>
          <a:stretch>
            <a:fillRect/>
          </a:stretch>
        </p:blipFill>
        <p:spPr bwMode="auto">
          <a:xfrm>
            <a:off x="4648200" y="5084763"/>
            <a:ext cx="495300" cy="523875"/>
          </a:xfrm>
          <a:prstGeom prst="rect">
            <a:avLst/>
          </a:prstGeom>
          <a:noFill/>
          <a:ln w="9525">
            <a:noFill/>
            <a:miter lim="800000"/>
            <a:headEnd/>
            <a:tailEnd/>
          </a:ln>
        </p:spPr>
      </p:pic>
      <p:pic>
        <p:nvPicPr>
          <p:cNvPr id="16" name="Picture 42" descr="pass"/>
          <p:cNvPicPr>
            <a:picLocks noChangeAspect="1" noChangeArrowheads="1"/>
          </p:cNvPicPr>
          <p:nvPr/>
        </p:nvPicPr>
        <p:blipFill>
          <a:blip r:embed="rId7"/>
          <a:srcRect/>
          <a:stretch>
            <a:fillRect/>
          </a:stretch>
        </p:blipFill>
        <p:spPr bwMode="auto">
          <a:xfrm>
            <a:off x="4643438" y="5838858"/>
            <a:ext cx="495300" cy="523875"/>
          </a:xfrm>
          <a:prstGeom prst="rect">
            <a:avLst/>
          </a:prstGeom>
          <a:noFill/>
          <a:ln w="9525">
            <a:noFill/>
            <a:miter lim="800000"/>
            <a:headEnd/>
            <a:tailEnd/>
          </a:ln>
        </p:spPr>
      </p:pic>
      <p:grpSp>
        <p:nvGrpSpPr>
          <p:cNvPr id="17" name="Group 20"/>
          <p:cNvGrpSpPr>
            <a:grpSpLocks/>
          </p:cNvGrpSpPr>
          <p:nvPr/>
        </p:nvGrpSpPr>
        <p:grpSpPr bwMode="auto">
          <a:xfrm>
            <a:off x="1431882" y="4305312"/>
            <a:ext cx="6624637" cy="5822953"/>
            <a:chOff x="907" y="2634"/>
            <a:chExt cx="4173" cy="3668"/>
          </a:xfrm>
        </p:grpSpPr>
        <p:sp>
          <p:nvSpPr>
            <p:cNvPr id="18" name="Text Box 70"/>
            <p:cNvSpPr txBox="1">
              <a:spLocks noChangeArrowheads="1"/>
            </p:cNvSpPr>
            <p:nvPr/>
          </p:nvSpPr>
          <p:spPr bwMode="auto">
            <a:xfrm>
              <a:off x="3379" y="2634"/>
              <a:ext cx="1701" cy="3668"/>
            </a:xfrm>
            <a:prstGeom prst="rect">
              <a:avLst/>
            </a:prstGeom>
            <a:noFill/>
            <a:ln w="9525">
              <a:noFill/>
              <a:miter lim="800000"/>
              <a:headEnd/>
              <a:tailEnd/>
            </a:ln>
          </p:spPr>
          <p:txBody>
            <a:bodyPr>
              <a:spAutoFit/>
            </a:bodyPr>
            <a:lstStyle/>
            <a:p>
              <a:pPr eaLnBrk="0" hangingPunct="0">
                <a:lnSpc>
                  <a:spcPct val="300000"/>
                </a:lnSpc>
                <a:buSzPct val="100000"/>
              </a:pPr>
              <a:r>
                <a:rPr lang="it-IT" dirty="0" smtClean="0">
                  <a:solidFill>
                    <a:schemeClr val="bg2"/>
                  </a:solidFill>
                  <a:latin typeface="Verdana" pitchFamily="34" charset="0"/>
                </a:rPr>
                <a:t>Hotel</a:t>
              </a:r>
              <a:endParaRPr lang="en-US" dirty="0" smtClean="0">
                <a:solidFill>
                  <a:schemeClr val="bg2"/>
                </a:solidFill>
                <a:latin typeface="Verdana" pitchFamily="34" charset="0"/>
              </a:endParaRPr>
            </a:p>
            <a:p>
              <a:pPr eaLnBrk="0" hangingPunct="0">
                <a:lnSpc>
                  <a:spcPct val="300000"/>
                </a:lnSpc>
                <a:buSzPct val="100000"/>
              </a:pPr>
              <a:r>
                <a:rPr lang="en-US" dirty="0" smtClean="0">
                  <a:solidFill>
                    <a:schemeClr val="bg2"/>
                  </a:solidFill>
                  <a:latin typeface="Verdana" pitchFamily="34" charset="0"/>
                </a:rPr>
                <a:t>Last Minute</a:t>
              </a:r>
            </a:p>
            <a:p>
              <a:pPr eaLnBrk="0" hangingPunct="0">
                <a:lnSpc>
                  <a:spcPct val="300000"/>
                </a:lnSpc>
                <a:buSzPct val="100000"/>
              </a:pPr>
              <a:r>
                <a:rPr lang="it-IT" dirty="0" smtClean="0">
                  <a:solidFill>
                    <a:schemeClr val="bg2"/>
                  </a:solidFill>
                  <a:latin typeface="Verdana" pitchFamily="34" charset="0"/>
                </a:rPr>
                <a:t>Assicurazioni viaggio</a:t>
              </a:r>
            </a:p>
            <a:p>
              <a:pPr eaLnBrk="0" hangingPunct="0">
                <a:lnSpc>
                  <a:spcPct val="300000"/>
                </a:lnSpc>
                <a:buSzPct val="100000"/>
              </a:pPr>
              <a:endParaRPr lang="en-US" dirty="0" smtClean="0">
                <a:solidFill>
                  <a:schemeClr val="bg2"/>
                </a:solidFill>
                <a:latin typeface="Verdana" pitchFamily="34" charset="0"/>
              </a:endParaRPr>
            </a:p>
            <a:p>
              <a:pPr eaLnBrk="0" hangingPunct="0">
                <a:lnSpc>
                  <a:spcPct val="300000"/>
                </a:lnSpc>
                <a:buSzPct val="100000"/>
              </a:pPr>
              <a:endParaRPr lang="en-US" dirty="0" smtClean="0">
                <a:solidFill>
                  <a:schemeClr val="bg2"/>
                </a:solidFill>
                <a:latin typeface="Verdana" pitchFamily="34" charset="0"/>
              </a:endParaRPr>
            </a:p>
            <a:p>
              <a:pPr eaLnBrk="0" hangingPunct="0">
                <a:lnSpc>
                  <a:spcPct val="365000"/>
                </a:lnSpc>
                <a:buSzPct val="100000"/>
              </a:pPr>
              <a:endParaRPr lang="en-US" dirty="0" smtClean="0">
                <a:solidFill>
                  <a:schemeClr val="bg2"/>
                </a:solidFill>
                <a:latin typeface="Verdana" pitchFamily="34" charset="0"/>
              </a:endParaRPr>
            </a:p>
            <a:p>
              <a:pPr eaLnBrk="0" hangingPunct="0">
                <a:lnSpc>
                  <a:spcPct val="365000"/>
                </a:lnSpc>
                <a:buSzPct val="100000"/>
              </a:pPr>
              <a:r>
                <a:rPr lang="zh-CN" altLang="en-US" dirty="0" smtClean="0">
                  <a:solidFill>
                    <a:schemeClr val="bg2"/>
                  </a:solidFill>
                  <a:latin typeface="Verdana" pitchFamily="34" charset="0"/>
                  <a:ea typeface="SimSun" pitchFamily="2" charset="-122"/>
                </a:rPr>
                <a:t>旅</a:t>
              </a:r>
            </a:p>
            <a:p>
              <a:pPr eaLnBrk="0" hangingPunct="0">
                <a:lnSpc>
                  <a:spcPct val="365000"/>
                </a:lnSpc>
                <a:buSzPct val="100000"/>
              </a:pPr>
              <a:endParaRPr lang="en-US" dirty="0">
                <a:solidFill>
                  <a:schemeClr val="bg2"/>
                </a:solidFill>
                <a:latin typeface="Verdana" pitchFamily="34" charset="0"/>
              </a:endParaRPr>
            </a:p>
          </p:txBody>
        </p:sp>
        <p:sp>
          <p:nvSpPr>
            <p:cNvPr id="19" name="Text Box 70"/>
            <p:cNvSpPr txBox="1">
              <a:spLocks noChangeArrowheads="1"/>
            </p:cNvSpPr>
            <p:nvPr/>
          </p:nvSpPr>
          <p:spPr bwMode="auto">
            <a:xfrm>
              <a:off x="907" y="2818"/>
              <a:ext cx="1701" cy="1687"/>
            </a:xfrm>
            <a:prstGeom prst="rect">
              <a:avLst/>
            </a:prstGeom>
            <a:noFill/>
            <a:ln w="9525">
              <a:noFill/>
              <a:miter lim="800000"/>
              <a:headEnd/>
              <a:tailEnd/>
            </a:ln>
          </p:spPr>
          <p:txBody>
            <a:bodyPr>
              <a:spAutoFit/>
            </a:bodyPr>
            <a:lstStyle/>
            <a:p>
              <a:pPr eaLnBrk="0" hangingPunct="0">
                <a:lnSpc>
                  <a:spcPct val="150000"/>
                </a:lnSpc>
                <a:buSzPct val="100000"/>
              </a:pPr>
              <a:r>
                <a:rPr lang="it-IT" dirty="0" smtClean="0">
                  <a:solidFill>
                    <a:schemeClr val="bg2"/>
                  </a:solidFill>
                  <a:latin typeface="Verdana" pitchFamily="34" charset="0"/>
                </a:rPr>
                <a:t>Crociere</a:t>
              </a: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r>
                <a:rPr lang="it-IT" dirty="0" smtClean="0">
                  <a:solidFill>
                    <a:schemeClr val="bg2"/>
                  </a:solidFill>
                  <a:latin typeface="Verdana" pitchFamily="34" charset="0"/>
                </a:rPr>
                <a:t>Noleggi auto</a:t>
              </a: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endParaRPr lang="zh-CN" altLang="en-US" dirty="0" smtClean="0">
                <a:solidFill>
                  <a:schemeClr val="bg2"/>
                </a:solidFill>
                <a:latin typeface="Verdana" pitchFamily="34" charset="0"/>
                <a:ea typeface="SimSun" pitchFamily="2" charset="-122"/>
              </a:endParaRPr>
            </a:p>
            <a:p>
              <a:pPr eaLnBrk="0" hangingPunct="0">
                <a:lnSpc>
                  <a:spcPct val="150000"/>
                </a:lnSpc>
                <a:buSzPct val="100000"/>
              </a:pPr>
              <a:endParaRPr lang="en-US" dirty="0" smtClean="0">
                <a:solidFill>
                  <a:srgbClr val="808080"/>
                </a:solidFill>
                <a:latin typeface="Verdana" pitchFamily="34" charset="0"/>
              </a:endParaRPr>
            </a:p>
            <a:p>
              <a:pPr>
                <a:lnSpc>
                  <a:spcPct val="150000"/>
                </a:lnSpc>
              </a:pPr>
              <a:endParaRPr lang="en-US" dirty="0">
                <a:solidFill>
                  <a:schemeClr val="bg2"/>
                </a:solidFill>
                <a:latin typeface="Verdana" pitchFamily="34" charset="0"/>
              </a:endParaRPr>
            </a:p>
          </p:txBody>
        </p:sp>
      </p:grpSp>
      <p:pic>
        <p:nvPicPr>
          <p:cNvPr id="20" name="Picture 19" descr="car"/>
          <p:cNvPicPr>
            <a:picLocks noChangeAspect="1" noChangeArrowheads="1"/>
          </p:cNvPicPr>
          <p:nvPr/>
        </p:nvPicPr>
        <p:blipFill>
          <a:blip r:embed="rId8"/>
          <a:srcRect/>
          <a:stretch>
            <a:fillRect/>
          </a:stretch>
        </p:blipFill>
        <p:spPr bwMode="auto">
          <a:xfrm>
            <a:off x="738135" y="5327676"/>
            <a:ext cx="495300" cy="2952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637772"/>
            <a:ext cx="9144000" cy="738664"/>
          </a:xfrm>
          <a:prstGeom prst="rect">
            <a:avLst/>
          </a:prstGeom>
          <a:noFill/>
          <a:ln w="9525">
            <a:noFill/>
            <a:miter lim="800000"/>
            <a:headEnd/>
            <a:tailEnd/>
          </a:ln>
        </p:spPr>
        <p:txBody>
          <a:bodyPr anchor="ctr">
            <a:spAutoFit/>
          </a:bodyPr>
          <a:lstStyle/>
          <a:p>
            <a:pPr algn="ctr" eaLnBrk="0" hangingPunct="0"/>
            <a:r>
              <a:rPr lang="en-US" sz="1800" b="1" dirty="0" err="1" smtClean="0">
                <a:solidFill>
                  <a:srgbClr val="6F1D82"/>
                </a:solidFill>
                <a:latin typeface="Verdana" pitchFamily="34" charset="0"/>
              </a:rPr>
              <a:t>Che</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cosa</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ricevi</a:t>
            </a:r>
            <a:endParaRPr lang="en-US" sz="1800" b="1" dirty="0" smtClean="0">
              <a:solidFill>
                <a:srgbClr val="6F1D82"/>
              </a:solidFill>
              <a:latin typeface="Verdana" pitchFamily="34" charset="0"/>
            </a:endParaRPr>
          </a:p>
          <a:p>
            <a:pPr algn="ctr" eaLnBrk="0" hangingPunct="0"/>
            <a:r>
              <a:rPr lang="en-US" sz="2400" b="1" dirty="0" err="1" smtClean="0">
                <a:solidFill>
                  <a:srgbClr val="6F1D82"/>
                </a:solidFill>
                <a:latin typeface="Verdana" pitchFamily="34" charset="0"/>
              </a:rPr>
              <a:t>quando</a:t>
            </a:r>
            <a:r>
              <a:rPr lang="en-US" sz="2400" b="1" dirty="0" smtClean="0">
                <a:solidFill>
                  <a:srgbClr val="6F1D82"/>
                </a:solidFill>
                <a:latin typeface="Verdana" pitchFamily="34" charset="0"/>
              </a:rPr>
              <a:t> </a:t>
            </a:r>
            <a:r>
              <a:rPr lang="en-US" sz="2400" b="1" dirty="0" err="1" smtClean="0">
                <a:solidFill>
                  <a:srgbClr val="6F1D82"/>
                </a:solidFill>
                <a:latin typeface="Verdana" pitchFamily="34" charset="0"/>
              </a:rPr>
              <a:t>diventi</a:t>
            </a:r>
            <a:r>
              <a:rPr lang="en-US" sz="2400" b="1" dirty="0" smtClean="0">
                <a:solidFill>
                  <a:srgbClr val="6F1D82"/>
                </a:solidFill>
                <a:latin typeface="Verdana" pitchFamily="34" charset="0"/>
              </a:rPr>
              <a:t> un </a:t>
            </a:r>
            <a:r>
              <a:rPr lang="en-US" sz="2400" b="1" dirty="0" err="1" smtClean="0">
                <a:solidFill>
                  <a:srgbClr val="6F1D82"/>
                </a:solidFill>
                <a:latin typeface="Verdana" pitchFamily="34" charset="0"/>
              </a:rPr>
              <a:t>distributore</a:t>
            </a:r>
            <a:endParaRPr lang="en-US" sz="2400" dirty="0">
              <a:solidFill>
                <a:srgbClr val="6F1D82"/>
              </a:solidFill>
              <a:latin typeface="Verdana" pitchFamily="34" charset="0"/>
            </a:endParaRPr>
          </a:p>
        </p:txBody>
      </p:sp>
      <p:pic>
        <p:nvPicPr>
          <p:cNvPr id="16" name="Picture 22" descr="card.jpg"/>
          <p:cNvPicPr>
            <a:picLocks noChangeAspect="1"/>
          </p:cNvPicPr>
          <p:nvPr/>
        </p:nvPicPr>
        <p:blipFill>
          <a:blip r:embed="rId2"/>
          <a:srcRect/>
          <a:stretch>
            <a:fillRect/>
          </a:stretch>
        </p:blipFill>
        <p:spPr bwMode="auto">
          <a:xfrm>
            <a:off x="300038" y="1985963"/>
            <a:ext cx="2555875" cy="1698625"/>
          </a:xfrm>
          <a:prstGeom prst="rect">
            <a:avLst/>
          </a:prstGeom>
          <a:noFill/>
          <a:ln w="9525">
            <a:noFill/>
            <a:miter lim="800000"/>
            <a:headEnd/>
            <a:tailEnd/>
          </a:ln>
        </p:spPr>
      </p:pic>
      <p:sp>
        <p:nvSpPr>
          <p:cNvPr id="17" name="Rectangle 4"/>
          <p:cNvSpPr>
            <a:spLocks noChangeArrowheads="1"/>
          </p:cNvSpPr>
          <p:nvPr/>
        </p:nvSpPr>
        <p:spPr bwMode="auto">
          <a:xfrm>
            <a:off x="3289295" y="2114532"/>
            <a:ext cx="5773804" cy="3539430"/>
          </a:xfrm>
          <a:prstGeom prst="rect">
            <a:avLst/>
          </a:prstGeom>
          <a:noFill/>
          <a:ln w="9525">
            <a:noFill/>
            <a:miter lim="800000"/>
            <a:headEnd/>
            <a:tailEnd/>
          </a:ln>
        </p:spPr>
        <p:txBody>
          <a:bodyPr wrap="square">
            <a:spAutoFit/>
          </a:bodyPr>
          <a:lstStyle/>
          <a:p>
            <a:r>
              <a:rPr lang="it-IT" sz="1600" dirty="0" smtClean="0">
                <a:solidFill>
                  <a:schemeClr val="bg2"/>
                </a:solidFill>
                <a:latin typeface="Verdana" pitchFamily="34" charset="0"/>
              </a:rPr>
              <a:t>Accesso “a vita” ai nostri futuri programmi e piani promozionali</a:t>
            </a:r>
            <a:endParaRPr lang="en-US" sz="1600" dirty="0" smtClean="0">
              <a:solidFill>
                <a:schemeClr val="bg2"/>
              </a:solidFill>
              <a:latin typeface="Verdana" pitchFamily="34" charset="0"/>
            </a:endParaRPr>
          </a:p>
          <a:p>
            <a:endParaRPr lang="en-US" sz="1600" dirty="0">
              <a:solidFill>
                <a:srgbClr val="808080"/>
              </a:solidFill>
              <a:latin typeface="Verdana" pitchFamily="34" charset="0"/>
            </a:endParaRPr>
          </a:p>
          <a:p>
            <a:r>
              <a:rPr lang="it-IT" sz="1600" dirty="0" smtClean="0">
                <a:solidFill>
                  <a:schemeClr val="bg2"/>
                </a:solidFill>
                <a:latin typeface="Verdana" pitchFamily="34" charset="0"/>
              </a:rPr>
              <a:t>Sito web auto-replicabile gratuito</a:t>
            </a:r>
            <a:endParaRPr lang="en-US" sz="1600" b="1" dirty="0" smtClean="0">
              <a:solidFill>
                <a:schemeClr val="bg2"/>
              </a:solidFill>
              <a:latin typeface="Verdana" pitchFamily="34" charset="0"/>
            </a:endParaRPr>
          </a:p>
          <a:p>
            <a:endParaRPr lang="en-US" sz="1600" dirty="0" smtClean="0">
              <a:solidFill>
                <a:srgbClr val="808080"/>
              </a:solidFill>
              <a:latin typeface="Verdana" pitchFamily="34" charset="0"/>
            </a:endParaRPr>
          </a:p>
          <a:p>
            <a:r>
              <a:rPr lang="it-IT" sz="1600" dirty="0" smtClean="0">
                <a:solidFill>
                  <a:schemeClr val="bg2"/>
                </a:solidFill>
                <a:latin typeface="Verdana" pitchFamily="34" charset="0"/>
              </a:rPr>
              <a:t>Accesso gratuito a strumenti di lavoro altamente qualitativi</a:t>
            </a:r>
          </a:p>
          <a:p>
            <a:endParaRPr lang="en-US" sz="1600" dirty="0" smtClean="0">
              <a:solidFill>
                <a:schemeClr val="bg2"/>
              </a:solidFill>
              <a:latin typeface="Verdana" pitchFamily="34" charset="0"/>
            </a:endParaRPr>
          </a:p>
          <a:p>
            <a:r>
              <a:rPr lang="it-IT" sz="1600" dirty="0" smtClean="0">
                <a:solidFill>
                  <a:schemeClr val="bg2"/>
                </a:solidFill>
                <a:latin typeface="Verdana" pitchFamily="34" charset="0"/>
              </a:rPr>
              <a:t>Ufficio virtuale per gestire la propria attività</a:t>
            </a:r>
          </a:p>
          <a:p>
            <a:endParaRPr lang="en-US" sz="1600" dirty="0" smtClean="0">
              <a:solidFill>
                <a:schemeClr val="bg2"/>
              </a:solidFill>
              <a:latin typeface="Verdana" pitchFamily="34" charset="0"/>
            </a:endParaRPr>
          </a:p>
          <a:p>
            <a:endParaRPr lang="en-US" sz="1600" dirty="0" smtClean="0">
              <a:solidFill>
                <a:srgbClr val="7F7F7F"/>
              </a:solidFill>
            </a:endParaRPr>
          </a:p>
          <a:p>
            <a:endParaRPr lang="zh-CN" altLang="en-US" sz="1600" dirty="0" smtClean="0">
              <a:solidFill>
                <a:schemeClr val="bg2"/>
              </a:solidFill>
              <a:ea typeface="SimSun" pitchFamily="2" charset="-122"/>
            </a:endParaRPr>
          </a:p>
          <a:p>
            <a:endParaRPr lang="ru-RU" sz="1600" dirty="0" smtClean="0">
              <a:solidFill>
                <a:srgbClr val="808080"/>
              </a:solidFill>
              <a:latin typeface="Verdana" pitchFamily="34" charset="0"/>
            </a:endParaRPr>
          </a:p>
          <a:p>
            <a:endParaRPr lang="en-US" sz="1600" dirty="0">
              <a:solidFill>
                <a:schemeClr val="bg2"/>
              </a:solidFill>
              <a:latin typeface="Verdana" pitchFamily="34" charset="0"/>
            </a:endParaRPr>
          </a:p>
        </p:txBody>
      </p:sp>
      <p:pic>
        <p:nvPicPr>
          <p:cNvPr id="18" name="Picture 18" descr="tick-blue"/>
          <p:cNvPicPr>
            <a:picLocks noChangeAspect="1" noChangeArrowheads="1"/>
          </p:cNvPicPr>
          <p:nvPr/>
        </p:nvPicPr>
        <p:blipFill>
          <a:blip r:embed="rId3"/>
          <a:srcRect/>
          <a:stretch>
            <a:fillRect/>
          </a:stretch>
        </p:blipFill>
        <p:spPr bwMode="auto">
          <a:xfrm>
            <a:off x="2984496" y="3443271"/>
            <a:ext cx="228600" cy="238125"/>
          </a:xfrm>
          <a:prstGeom prst="rect">
            <a:avLst/>
          </a:prstGeom>
          <a:noFill/>
          <a:ln w="9525">
            <a:noFill/>
            <a:miter lim="800000"/>
            <a:headEnd/>
            <a:tailEnd/>
          </a:ln>
        </p:spPr>
      </p:pic>
      <p:pic>
        <p:nvPicPr>
          <p:cNvPr id="19" name="Picture 19" descr="tick-blue"/>
          <p:cNvPicPr>
            <a:picLocks noChangeAspect="1" noChangeArrowheads="1"/>
          </p:cNvPicPr>
          <p:nvPr/>
        </p:nvPicPr>
        <p:blipFill>
          <a:blip r:embed="rId3"/>
          <a:srcRect/>
          <a:stretch>
            <a:fillRect/>
          </a:stretch>
        </p:blipFill>
        <p:spPr bwMode="auto">
          <a:xfrm>
            <a:off x="2984496" y="4213239"/>
            <a:ext cx="228600" cy="238125"/>
          </a:xfrm>
          <a:prstGeom prst="rect">
            <a:avLst/>
          </a:prstGeom>
          <a:noFill/>
          <a:ln w="9525">
            <a:noFill/>
            <a:miter lim="800000"/>
            <a:headEnd/>
            <a:tailEnd/>
          </a:ln>
        </p:spPr>
      </p:pic>
      <p:sp>
        <p:nvSpPr>
          <p:cNvPr id="20" name="Rectangle 40"/>
          <p:cNvSpPr>
            <a:spLocks noChangeArrowheads="1"/>
          </p:cNvSpPr>
          <p:nvPr/>
        </p:nvSpPr>
        <p:spPr bwMode="auto">
          <a:xfrm>
            <a:off x="3657600" y="4926033"/>
            <a:ext cx="5040369" cy="461665"/>
          </a:xfrm>
          <a:prstGeom prst="rect">
            <a:avLst/>
          </a:prstGeom>
          <a:noFill/>
          <a:ln w="9525">
            <a:noFill/>
            <a:miter lim="800000"/>
            <a:headEnd/>
            <a:tailEnd/>
          </a:ln>
        </p:spPr>
        <p:txBody>
          <a:bodyPr wrap="square" anchor="ctr">
            <a:spAutoFit/>
          </a:bodyPr>
          <a:lstStyle/>
          <a:p>
            <a:pPr eaLnBrk="0" hangingPunct="0"/>
            <a:r>
              <a:rPr lang="it-IT" sz="2400" b="1" i="1" dirty="0" smtClean="0">
                <a:solidFill>
                  <a:srgbClr val="0070C0"/>
                </a:solidFill>
                <a:latin typeface="Verdana" pitchFamily="34" charset="0"/>
              </a:rPr>
              <a:t>E molto altro ancora…</a:t>
            </a:r>
            <a:endParaRPr lang="it-IT" sz="2400" i="1" dirty="0">
              <a:solidFill>
                <a:srgbClr val="0070C0"/>
              </a:solidFill>
              <a:latin typeface="Verdana" pitchFamily="34" charset="0"/>
            </a:endParaRPr>
          </a:p>
        </p:txBody>
      </p:sp>
      <p:pic>
        <p:nvPicPr>
          <p:cNvPr id="21" name="Picture 43" descr="tick-blue"/>
          <p:cNvPicPr>
            <a:picLocks noChangeAspect="1" noChangeArrowheads="1"/>
          </p:cNvPicPr>
          <p:nvPr/>
        </p:nvPicPr>
        <p:blipFill>
          <a:blip r:embed="rId3"/>
          <a:srcRect/>
          <a:stretch>
            <a:fillRect/>
          </a:stretch>
        </p:blipFill>
        <p:spPr bwMode="auto">
          <a:xfrm>
            <a:off x="2984496" y="2251057"/>
            <a:ext cx="228600" cy="238125"/>
          </a:xfrm>
          <a:prstGeom prst="rect">
            <a:avLst/>
          </a:prstGeom>
          <a:noFill/>
          <a:ln w="9525">
            <a:noFill/>
            <a:miter lim="800000"/>
            <a:headEnd/>
            <a:tailEnd/>
          </a:ln>
        </p:spPr>
      </p:pic>
      <p:pic>
        <p:nvPicPr>
          <p:cNvPr id="22" name="Picture 44" descr="tick-blue"/>
          <p:cNvPicPr>
            <a:picLocks noChangeAspect="1" noChangeArrowheads="1"/>
          </p:cNvPicPr>
          <p:nvPr/>
        </p:nvPicPr>
        <p:blipFill>
          <a:blip r:embed="rId3"/>
          <a:srcRect/>
          <a:stretch>
            <a:fillRect/>
          </a:stretch>
        </p:blipFill>
        <p:spPr bwMode="auto">
          <a:xfrm>
            <a:off x="2984496" y="2951136"/>
            <a:ext cx="228600" cy="238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 calcmode="lin" valueType="num">
                                      <p:cBhvr additive="base">
                                        <p:cTn id="27" dur="500" fill="hold"/>
                                        <p:tgtEl>
                                          <p:spTgt spid="1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 calcmode="lin" valueType="num">
                                      <p:cBhvr additive="base">
                                        <p:cTn id="37" dur="500" fill="hold"/>
                                        <p:tgtEl>
                                          <p:spTgt spid="1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404813"/>
            <a:ext cx="8991600" cy="549275"/>
          </a:xfrm>
          <a:prstGeom prst="rect">
            <a:avLst/>
          </a:prstGeom>
          <a:noFill/>
          <a:ln w="9525">
            <a:noFill/>
            <a:miter lim="800000"/>
            <a:headEnd/>
            <a:tailEnd/>
          </a:ln>
        </p:spPr>
        <p:txBody>
          <a:bodyPr anchor="ctr">
            <a:spAutoFit/>
          </a:bodyPr>
          <a:lstStyle/>
          <a:p>
            <a:pPr algn="ctr" eaLnBrk="0" hangingPunct="0"/>
            <a:r>
              <a:rPr lang="en-US" sz="3000" b="1" dirty="0" smtClean="0">
                <a:solidFill>
                  <a:srgbClr val="FFCC00"/>
                </a:solidFill>
                <a:latin typeface="Verdana" pitchFamily="34" charset="0"/>
              </a:rPr>
              <a:t>PREZZO </a:t>
            </a:r>
            <a:r>
              <a:rPr lang="en-US" sz="2200" b="1" i="1" dirty="0" smtClean="0">
                <a:solidFill>
                  <a:srgbClr val="FFCC00"/>
                </a:solidFill>
                <a:latin typeface="Verdana" pitchFamily="34" charset="0"/>
              </a:rPr>
              <a:t>DEL PACCHETTO</a:t>
            </a:r>
            <a:endParaRPr lang="en-US" sz="2400" b="1" dirty="0">
              <a:solidFill>
                <a:srgbClr val="FFCC00"/>
              </a:solidFill>
              <a:latin typeface="Verdana" pitchFamily="34" charset="0"/>
            </a:endParaRPr>
          </a:p>
        </p:txBody>
      </p:sp>
      <p:sp>
        <p:nvSpPr>
          <p:cNvPr id="3" name="Rectangle 5"/>
          <p:cNvSpPr>
            <a:spLocks noChangeArrowheads="1"/>
          </p:cNvSpPr>
          <p:nvPr/>
        </p:nvSpPr>
        <p:spPr bwMode="auto">
          <a:xfrm>
            <a:off x="838200" y="1446213"/>
            <a:ext cx="2762295" cy="461665"/>
          </a:xfrm>
          <a:prstGeom prst="rect">
            <a:avLst/>
          </a:prstGeom>
          <a:noFill/>
          <a:ln w="9525">
            <a:noFill/>
            <a:miter lim="800000"/>
            <a:headEnd/>
            <a:tailEnd/>
          </a:ln>
        </p:spPr>
        <p:txBody>
          <a:bodyPr wrap="none" anchor="ctr">
            <a:spAutoFit/>
          </a:bodyPr>
          <a:lstStyle/>
          <a:p>
            <a:pPr eaLnBrk="0" hangingPunct="0"/>
            <a:r>
              <a:rPr lang="en-US" sz="2400" b="1" dirty="0" err="1" smtClean="0">
                <a:solidFill>
                  <a:srgbClr val="21428E"/>
                </a:solidFill>
                <a:latin typeface="Verdana" pitchFamily="34" charset="0"/>
              </a:rPr>
              <a:t>Quanto</a:t>
            </a:r>
            <a:r>
              <a:rPr lang="en-US" sz="2400" b="1" dirty="0" smtClean="0">
                <a:solidFill>
                  <a:srgbClr val="21428E"/>
                </a:solidFill>
                <a:latin typeface="Verdana" pitchFamily="34" charset="0"/>
              </a:rPr>
              <a:t> </a:t>
            </a:r>
            <a:r>
              <a:rPr lang="en-US" sz="2400" b="1" dirty="0" err="1" smtClean="0">
                <a:solidFill>
                  <a:srgbClr val="21428E"/>
                </a:solidFill>
                <a:latin typeface="Verdana" pitchFamily="34" charset="0"/>
              </a:rPr>
              <a:t>costa</a:t>
            </a:r>
            <a:r>
              <a:rPr lang="en-US" sz="2400" b="1" dirty="0" smtClean="0">
                <a:solidFill>
                  <a:srgbClr val="21428E"/>
                </a:solidFill>
                <a:latin typeface="Verdana" pitchFamily="34" charset="0"/>
              </a:rPr>
              <a:t>?</a:t>
            </a:r>
            <a:r>
              <a:rPr lang="en-US" sz="2400" b="1" dirty="0" smtClean="0">
                <a:latin typeface="Verdana" pitchFamily="34" charset="0"/>
              </a:rPr>
              <a:t> </a:t>
            </a:r>
            <a:endParaRPr lang="en-US" sz="2400" b="1" dirty="0">
              <a:latin typeface="Verdana" pitchFamily="34" charset="0"/>
            </a:endParaRPr>
          </a:p>
        </p:txBody>
      </p:sp>
      <p:sp>
        <p:nvSpPr>
          <p:cNvPr id="4" name="Rectangle 6"/>
          <p:cNvSpPr>
            <a:spLocks noChangeArrowheads="1"/>
          </p:cNvSpPr>
          <p:nvPr/>
        </p:nvSpPr>
        <p:spPr bwMode="auto">
          <a:xfrm>
            <a:off x="838200" y="2011363"/>
            <a:ext cx="4918075" cy="971550"/>
          </a:xfrm>
          <a:prstGeom prst="rect">
            <a:avLst/>
          </a:prstGeom>
          <a:noFill/>
          <a:ln w="9525">
            <a:noFill/>
            <a:miter lim="800000"/>
            <a:headEnd/>
            <a:tailEnd/>
          </a:ln>
        </p:spPr>
        <p:txBody>
          <a:bodyPr anchor="ctr">
            <a:spAutoFit/>
          </a:bodyPr>
          <a:lstStyle/>
          <a:p>
            <a:pPr>
              <a:lnSpc>
                <a:spcPct val="130000"/>
              </a:lnSpc>
            </a:pPr>
            <a:r>
              <a:rPr lang="en-US" dirty="0" err="1" smtClean="0">
                <a:solidFill>
                  <a:schemeClr val="bg2"/>
                </a:solidFill>
                <a:latin typeface="Verdana" pitchFamily="34" charset="0"/>
              </a:rPr>
              <a:t>Stimato</a:t>
            </a:r>
            <a:r>
              <a:rPr lang="en-US" dirty="0" smtClean="0">
                <a:solidFill>
                  <a:schemeClr val="bg2"/>
                </a:solidFill>
                <a:latin typeface="Verdana" pitchFamily="34" charset="0"/>
              </a:rPr>
              <a:t> in </a:t>
            </a:r>
            <a:r>
              <a:rPr lang="en-US" dirty="0" err="1" smtClean="0">
                <a:solidFill>
                  <a:schemeClr val="bg2"/>
                </a:solidFill>
                <a:latin typeface="Verdana" pitchFamily="34" charset="0"/>
              </a:rPr>
              <a:t>migliaia</a:t>
            </a:r>
            <a:r>
              <a:rPr lang="en-US" dirty="0" smtClean="0">
                <a:solidFill>
                  <a:schemeClr val="bg2"/>
                </a:solidFill>
                <a:latin typeface="Verdana" pitchFamily="34" charset="0"/>
              </a:rPr>
              <a:t> di </a:t>
            </a:r>
            <a:r>
              <a:rPr lang="en-US" dirty="0" err="1" smtClean="0">
                <a:solidFill>
                  <a:schemeClr val="bg2"/>
                </a:solidFill>
                <a:latin typeface="Verdana" pitchFamily="34" charset="0"/>
              </a:rPr>
              <a:t>dollari</a:t>
            </a:r>
            <a:r>
              <a:rPr lang="en-US" dirty="0" smtClean="0">
                <a:solidFill>
                  <a:schemeClr val="bg2"/>
                </a:solidFill>
                <a:latin typeface="Verdana" pitchFamily="34" charset="0"/>
              </a:rPr>
              <a:t>, </a:t>
            </a:r>
            <a:r>
              <a:rPr lang="en-US" dirty="0" err="1" smtClean="0">
                <a:solidFill>
                  <a:schemeClr val="bg2"/>
                </a:solidFill>
                <a:latin typeface="Verdana" pitchFamily="34" charset="0"/>
              </a:rPr>
              <a:t>l’impareggiabile</a:t>
            </a:r>
            <a:r>
              <a:rPr lang="en-US" dirty="0" smtClean="0">
                <a:solidFill>
                  <a:schemeClr val="bg2"/>
                </a:solidFill>
                <a:latin typeface="Verdana" pitchFamily="34" charset="0"/>
              </a:rPr>
              <a:t> </a:t>
            </a:r>
            <a:r>
              <a:rPr lang="en-US" dirty="0" err="1" smtClean="0">
                <a:solidFill>
                  <a:schemeClr val="bg2"/>
                </a:solidFill>
                <a:latin typeface="Verdana" pitchFamily="34" charset="0"/>
              </a:rPr>
              <a:t>pacchetto</a:t>
            </a:r>
            <a:r>
              <a:rPr lang="en-US" dirty="0" smtClean="0">
                <a:solidFill>
                  <a:schemeClr val="bg2"/>
                </a:solidFill>
                <a:latin typeface="Verdana" pitchFamily="34" charset="0"/>
              </a:rPr>
              <a:t> TVI </a:t>
            </a:r>
            <a:r>
              <a:rPr lang="en-US" sz="1600" b="1" dirty="0" smtClean="0">
                <a:solidFill>
                  <a:schemeClr val="bg2"/>
                </a:solidFill>
                <a:latin typeface="Verdana" pitchFamily="34" charset="0"/>
              </a:rPr>
              <a:t>“Travel and Earn”</a:t>
            </a:r>
            <a:r>
              <a:rPr lang="en-US" sz="1600" dirty="0" smtClean="0">
                <a:solidFill>
                  <a:schemeClr val="bg2"/>
                </a:solidFill>
                <a:latin typeface="Verdana" pitchFamily="34" charset="0"/>
              </a:rPr>
              <a:t> </a:t>
            </a:r>
            <a:r>
              <a:rPr lang="en-US" dirty="0" smtClean="0">
                <a:solidFill>
                  <a:schemeClr val="bg2"/>
                </a:solidFill>
                <a:latin typeface="Verdana" pitchFamily="34" charset="0"/>
              </a:rPr>
              <a:t>(</a:t>
            </a:r>
            <a:r>
              <a:rPr lang="en-US" dirty="0" err="1" smtClean="0">
                <a:solidFill>
                  <a:schemeClr val="bg2"/>
                </a:solidFill>
                <a:latin typeface="Verdana" pitchFamily="34" charset="0"/>
              </a:rPr>
              <a:t>viaggia</a:t>
            </a:r>
            <a:r>
              <a:rPr lang="en-US" dirty="0" smtClean="0">
                <a:solidFill>
                  <a:schemeClr val="bg2"/>
                </a:solidFill>
                <a:latin typeface="Verdana" pitchFamily="34" charset="0"/>
              </a:rPr>
              <a:t> e </a:t>
            </a:r>
            <a:r>
              <a:rPr lang="en-US" dirty="0" err="1" smtClean="0">
                <a:solidFill>
                  <a:schemeClr val="bg2"/>
                </a:solidFill>
                <a:latin typeface="Verdana" pitchFamily="34" charset="0"/>
              </a:rPr>
              <a:t>guadagna</a:t>
            </a:r>
            <a:r>
              <a:rPr lang="en-US" dirty="0" smtClean="0">
                <a:solidFill>
                  <a:schemeClr val="bg2"/>
                </a:solidFill>
                <a:latin typeface="Verdana" pitchFamily="34" charset="0"/>
              </a:rPr>
              <a:t>) è </a:t>
            </a:r>
            <a:r>
              <a:rPr lang="en-US" dirty="0" err="1" smtClean="0">
                <a:solidFill>
                  <a:schemeClr val="bg2"/>
                </a:solidFill>
                <a:latin typeface="Verdana" pitchFamily="34" charset="0"/>
              </a:rPr>
              <a:t>disponibile</a:t>
            </a:r>
            <a:r>
              <a:rPr lang="en-US" dirty="0" smtClean="0">
                <a:solidFill>
                  <a:schemeClr val="bg2"/>
                </a:solidFill>
                <a:latin typeface="Verdana" pitchFamily="34" charset="0"/>
              </a:rPr>
              <a:t> per </a:t>
            </a:r>
            <a:r>
              <a:rPr lang="en-US" dirty="0" err="1" smtClean="0">
                <a:solidFill>
                  <a:schemeClr val="bg2"/>
                </a:solidFill>
                <a:latin typeface="Verdana" pitchFamily="34" charset="0"/>
              </a:rPr>
              <a:t>te</a:t>
            </a:r>
            <a:r>
              <a:rPr lang="en-US" dirty="0" smtClean="0">
                <a:solidFill>
                  <a:schemeClr val="bg2"/>
                </a:solidFill>
                <a:latin typeface="Verdana" pitchFamily="34" charset="0"/>
              </a:rPr>
              <a:t> </a:t>
            </a:r>
            <a:endParaRPr lang="en-US" dirty="0">
              <a:solidFill>
                <a:schemeClr val="bg2"/>
              </a:solidFill>
              <a:latin typeface="Verdana" pitchFamily="34" charset="0"/>
            </a:endParaRPr>
          </a:p>
        </p:txBody>
      </p:sp>
      <p:sp>
        <p:nvSpPr>
          <p:cNvPr id="5" name="Rectangle 7"/>
          <p:cNvSpPr>
            <a:spLocks noChangeArrowheads="1"/>
          </p:cNvSpPr>
          <p:nvPr/>
        </p:nvSpPr>
        <p:spPr bwMode="auto">
          <a:xfrm>
            <a:off x="838200" y="3937000"/>
            <a:ext cx="5257800" cy="931863"/>
          </a:xfrm>
          <a:prstGeom prst="rect">
            <a:avLst/>
          </a:prstGeom>
          <a:noFill/>
          <a:ln w="9525">
            <a:noFill/>
            <a:miter lim="800000"/>
            <a:headEnd/>
            <a:tailEnd/>
          </a:ln>
        </p:spPr>
        <p:txBody>
          <a:bodyPr anchor="ctr">
            <a:spAutoFit/>
          </a:bodyPr>
          <a:lstStyle/>
          <a:p>
            <a:pPr>
              <a:lnSpc>
                <a:spcPct val="130000"/>
              </a:lnSpc>
            </a:pPr>
            <a:r>
              <a:rPr lang="it-IT" dirty="0" smtClean="0">
                <a:solidFill>
                  <a:srgbClr val="CC3399"/>
                </a:solidFill>
                <a:latin typeface="Verdana" pitchFamily="34" charset="0"/>
              </a:rPr>
              <a:t>TVI vi fornisce anche un’opportunità d’affari globale per creare una sicura fonte di reddito per voi e la vostra famiglia.</a:t>
            </a:r>
            <a:endParaRPr lang="it-IT" dirty="0">
              <a:solidFill>
                <a:srgbClr val="CC3399"/>
              </a:solidFill>
              <a:latin typeface="Verdana" pitchFamily="34" charset="0"/>
            </a:endParaRPr>
          </a:p>
        </p:txBody>
      </p:sp>
      <p:sp>
        <p:nvSpPr>
          <p:cNvPr id="6" name="Rectangle 25"/>
          <p:cNvSpPr>
            <a:spLocks noChangeArrowheads="1"/>
          </p:cNvSpPr>
          <p:nvPr/>
        </p:nvSpPr>
        <p:spPr bwMode="auto">
          <a:xfrm>
            <a:off x="685800" y="5713413"/>
            <a:ext cx="5257800" cy="323486"/>
          </a:xfrm>
          <a:prstGeom prst="rect">
            <a:avLst/>
          </a:prstGeom>
          <a:noFill/>
          <a:ln w="9525">
            <a:noFill/>
            <a:miter lim="800000"/>
            <a:headEnd/>
            <a:tailEnd/>
          </a:ln>
        </p:spPr>
        <p:txBody>
          <a:bodyPr anchor="ctr">
            <a:spAutoFit/>
          </a:bodyPr>
          <a:lstStyle/>
          <a:p>
            <a:pPr algn="r">
              <a:lnSpc>
                <a:spcPct val="120000"/>
              </a:lnSpc>
            </a:pPr>
            <a:r>
              <a:rPr lang="en-US" dirty="0" smtClean="0">
                <a:solidFill>
                  <a:schemeClr val="tx2"/>
                </a:solidFill>
                <a:latin typeface="Verdana" pitchFamily="34" charset="0"/>
              </a:rPr>
              <a:t>Continua a </a:t>
            </a:r>
            <a:r>
              <a:rPr lang="en-US" dirty="0" err="1" smtClean="0">
                <a:solidFill>
                  <a:schemeClr val="tx2"/>
                </a:solidFill>
                <a:latin typeface="Verdana" pitchFamily="34" charset="0"/>
              </a:rPr>
              <a:t>leggere</a:t>
            </a:r>
            <a:r>
              <a:rPr lang="en-US" dirty="0" smtClean="0">
                <a:solidFill>
                  <a:schemeClr val="tx2"/>
                </a:solidFill>
                <a:latin typeface="Verdana" pitchFamily="34" charset="0"/>
              </a:rPr>
              <a:t> per </a:t>
            </a:r>
            <a:r>
              <a:rPr lang="en-US" dirty="0" err="1" smtClean="0">
                <a:solidFill>
                  <a:schemeClr val="tx2"/>
                </a:solidFill>
                <a:latin typeface="Verdana" pitchFamily="34" charset="0"/>
              </a:rPr>
              <a:t>saperne</a:t>
            </a:r>
            <a:r>
              <a:rPr lang="en-US" dirty="0" smtClean="0">
                <a:solidFill>
                  <a:schemeClr val="tx2"/>
                </a:solidFill>
                <a:latin typeface="Verdana" pitchFamily="34" charset="0"/>
              </a:rPr>
              <a:t> di più...</a:t>
            </a:r>
            <a:endParaRPr lang="en-US" dirty="0">
              <a:solidFill>
                <a:schemeClr val="tx2"/>
              </a:solidFill>
              <a:latin typeface="Verdana" pitchFamily="34" charset="0"/>
            </a:endParaRPr>
          </a:p>
        </p:txBody>
      </p:sp>
      <p:sp>
        <p:nvSpPr>
          <p:cNvPr id="7" name="Rectangle 6"/>
          <p:cNvSpPr>
            <a:spLocks noChangeArrowheads="1"/>
          </p:cNvSpPr>
          <p:nvPr/>
        </p:nvSpPr>
        <p:spPr bwMode="auto">
          <a:xfrm>
            <a:off x="935038" y="2889250"/>
            <a:ext cx="4768850" cy="445571"/>
          </a:xfrm>
          <a:prstGeom prst="rect">
            <a:avLst/>
          </a:prstGeom>
          <a:noFill/>
          <a:ln w="9525">
            <a:noFill/>
            <a:miter lim="800000"/>
            <a:headEnd/>
            <a:tailEnd/>
          </a:ln>
        </p:spPr>
        <p:txBody>
          <a:bodyPr anchor="ctr">
            <a:spAutoFit/>
          </a:bodyPr>
          <a:lstStyle/>
          <a:p>
            <a:pPr algn="ctr">
              <a:lnSpc>
                <a:spcPct val="130000"/>
              </a:lnSpc>
              <a:defRPr/>
            </a:pPr>
            <a:r>
              <a:rPr lang="en-US" dirty="0" smtClean="0">
                <a:solidFill>
                  <a:schemeClr val="tx1">
                    <a:lumMod val="50000"/>
                    <a:lumOff val="50000"/>
                  </a:schemeClr>
                </a:solidFill>
                <a:latin typeface="Verdana" pitchFamily="34" charset="0"/>
              </a:rPr>
              <a:t>A soli </a:t>
            </a:r>
            <a:r>
              <a:rPr lang="en-US" sz="2000" b="1" dirty="0" smtClean="0">
                <a:solidFill>
                  <a:srgbClr val="92D050"/>
                </a:solidFill>
                <a:latin typeface="Verdana" pitchFamily="34" charset="0"/>
              </a:rPr>
              <a:t>250 USD</a:t>
            </a:r>
            <a:endParaRPr lang="en-US" dirty="0">
              <a:solidFill>
                <a:srgbClr val="92D050"/>
              </a:solidFill>
              <a:latin typeface="Verdana" pitchFamily="34" charset="0"/>
            </a:endParaRPr>
          </a:p>
        </p:txBody>
      </p:sp>
      <p:sp>
        <p:nvSpPr>
          <p:cNvPr id="8" name="Rectangle 6"/>
          <p:cNvSpPr>
            <a:spLocks noChangeArrowheads="1"/>
          </p:cNvSpPr>
          <p:nvPr/>
        </p:nvSpPr>
        <p:spPr bwMode="auto">
          <a:xfrm>
            <a:off x="838200" y="3514725"/>
            <a:ext cx="4918075" cy="339725"/>
          </a:xfrm>
          <a:prstGeom prst="rect">
            <a:avLst/>
          </a:prstGeom>
          <a:noFill/>
          <a:ln w="9525">
            <a:noFill/>
            <a:miter lim="800000"/>
            <a:headEnd/>
            <a:tailEnd/>
          </a:ln>
        </p:spPr>
        <p:txBody>
          <a:bodyPr anchor="ctr">
            <a:spAutoFit/>
          </a:bodyPr>
          <a:lstStyle/>
          <a:p>
            <a:pPr>
              <a:lnSpc>
                <a:spcPct val="130000"/>
              </a:lnSpc>
            </a:pPr>
            <a:r>
              <a:rPr lang="en-US" dirty="0" smtClean="0">
                <a:solidFill>
                  <a:schemeClr val="bg2"/>
                </a:solidFill>
                <a:latin typeface="Verdana" pitchFamily="34" charset="0"/>
              </a:rPr>
              <a:t>E non è </a:t>
            </a:r>
            <a:r>
              <a:rPr lang="en-US" dirty="0" err="1" smtClean="0">
                <a:solidFill>
                  <a:schemeClr val="bg2"/>
                </a:solidFill>
                <a:latin typeface="Verdana" pitchFamily="34" charset="0"/>
              </a:rPr>
              <a:t>tutto</a:t>
            </a:r>
            <a:r>
              <a:rPr lang="en-US" dirty="0" smtClean="0">
                <a:solidFill>
                  <a:schemeClr val="bg2"/>
                </a:solidFill>
                <a:latin typeface="Verdana" pitchFamily="34" charset="0"/>
              </a:rPr>
              <a:t>..</a:t>
            </a:r>
            <a:endParaRPr lang="en-US" dirty="0">
              <a:solidFill>
                <a:schemeClr val="bg2"/>
              </a:solidFill>
              <a:latin typeface="Verdana" pitchFamily="34" charset="0"/>
            </a:endParaRPr>
          </a:p>
        </p:txBody>
      </p:sp>
      <p:pic>
        <p:nvPicPr>
          <p:cNvPr id="9" name="Picture 23" descr="premium-package"/>
          <p:cNvPicPr>
            <a:picLocks noChangeAspect="1" noChangeArrowheads="1"/>
          </p:cNvPicPr>
          <p:nvPr/>
        </p:nvPicPr>
        <p:blipFill>
          <a:blip r:embed="rId2"/>
          <a:stretch>
            <a:fillRect/>
          </a:stretch>
        </p:blipFill>
        <p:spPr bwMode="auto">
          <a:xfrm>
            <a:off x="6251598" y="1311246"/>
            <a:ext cx="2378167" cy="49186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IN" dirty="0"/>
          </a:p>
        </p:txBody>
      </p:sp>
      <p:pic>
        <p:nvPicPr>
          <p:cNvPr id="451587" name="Picture 9" descr="slide2"/>
          <p:cNvPicPr>
            <a:picLocks noGrp="1" noChangeAspect="1" noChangeArrowheads="1"/>
          </p:cNvPicPr>
          <p:nvPr>
            <p:ph idx="4294967295"/>
          </p:nvPr>
        </p:nvPicPr>
        <p:blipFill>
          <a:blip r:embed="rId2"/>
          <a:srcRect/>
          <a:stretch>
            <a:fillRect/>
          </a:stretch>
        </p:blipFill>
        <p:spPr bwMode="auto">
          <a:xfrm>
            <a:off x="2209800" y="1295400"/>
            <a:ext cx="4724400" cy="3719513"/>
          </a:xfrm>
          <a:prstGeom prst="rect">
            <a:avLst/>
          </a:prstGeom>
          <a:noFill/>
          <a:ln>
            <a:miter lim="800000"/>
            <a:headEnd/>
            <a:tailEnd/>
          </a:ln>
        </p:spPr>
      </p:pic>
      <p:sp>
        <p:nvSpPr>
          <p:cNvPr id="6" name="Text Box 5"/>
          <p:cNvSpPr txBox="1">
            <a:spLocks noChangeArrowheads="1"/>
          </p:cNvSpPr>
          <p:nvPr/>
        </p:nvSpPr>
        <p:spPr bwMode="auto">
          <a:xfrm>
            <a:off x="914400" y="228600"/>
            <a:ext cx="7467600" cy="701675"/>
          </a:xfrm>
          <a:prstGeom prst="rect">
            <a:avLst/>
          </a:prstGeom>
          <a:noFill/>
          <a:ln w="9525">
            <a:noFill/>
            <a:miter lim="800000"/>
            <a:headEnd/>
            <a:tailEnd/>
          </a:ln>
        </p:spPr>
        <p:txBody>
          <a:bodyPr>
            <a:spAutoFit/>
          </a:bodyPr>
          <a:lstStyle/>
          <a:p>
            <a:pPr algn="ctr">
              <a:spcBef>
                <a:spcPct val="50000"/>
              </a:spcBef>
            </a:pPr>
            <a:r>
              <a:rPr lang="it-IT" sz="2000" b="1">
                <a:solidFill>
                  <a:srgbClr val="6F1D82"/>
                </a:solidFill>
                <a:latin typeface="Verdana" pitchFamily="34" charset="0"/>
              </a:rPr>
              <a:t>Se sei qui, immagino ci sia qualcosa nella tua vita che non funziona come vorresti…</a:t>
            </a:r>
            <a:r>
              <a:rPr lang="it-IT" sz="2000">
                <a:solidFill>
                  <a:srgbClr val="6F1D82"/>
                </a:solidFill>
                <a:latin typeface="Verdana" pitchFamily="34" charset="0"/>
              </a:rPr>
              <a:t> </a:t>
            </a:r>
          </a:p>
        </p:txBody>
      </p:sp>
      <p:sp>
        <p:nvSpPr>
          <p:cNvPr id="7" name="Rectangle 13"/>
          <p:cNvSpPr>
            <a:spLocks noChangeArrowheads="1"/>
          </p:cNvSpPr>
          <p:nvPr/>
        </p:nvSpPr>
        <p:spPr bwMode="auto">
          <a:xfrm>
            <a:off x="914400" y="4619625"/>
            <a:ext cx="7620000" cy="1749425"/>
          </a:xfrm>
          <a:prstGeom prst="rect">
            <a:avLst/>
          </a:prstGeom>
          <a:noFill/>
          <a:ln w="9525">
            <a:noFill/>
            <a:miter lim="800000"/>
            <a:headEnd/>
            <a:tailEnd/>
          </a:ln>
        </p:spPr>
        <p:txBody>
          <a:bodyPr anchor="ctr">
            <a:spAutoFit/>
          </a:bodyPr>
          <a:lstStyle/>
          <a:p>
            <a:pPr marL="457200" indent="-457200">
              <a:lnSpc>
                <a:spcPct val="130000"/>
              </a:lnSpc>
              <a:buClr>
                <a:srgbClr val="CC2C8F"/>
              </a:buClr>
              <a:buFontTx/>
              <a:buChar char="•"/>
            </a:pPr>
            <a:r>
              <a:rPr lang="it-IT">
                <a:latin typeface="Verdana" pitchFamily="34" charset="0"/>
              </a:rPr>
              <a:t>Forse il tuo lavoro non ti soddisfa?</a:t>
            </a:r>
          </a:p>
          <a:p>
            <a:pPr marL="457200" indent="-457200">
              <a:lnSpc>
                <a:spcPct val="130000"/>
              </a:lnSpc>
              <a:buClr>
                <a:srgbClr val="CC2C8F"/>
              </a:buClr>
              <a:buFontTx/>
              <a:buChar char="•"/>
            </a:pPr>
            <a:r>
              <a:rPr lang="it-IT">
                <a:latin typeface="Verdana" pitchFamily="34" charset="0"/>
              </a:rPr>
              <a:t>Forse il tuo reddito attuale non ti basta?</a:t>
            </a:r>
          </a:p>
          <a:p>
            <a:pPr marL="457200" indent="-457200">
              <a:lnSpc>
                <a:spcPct val="130000"/>
              </a:lnSpc>
              <a:buClr>
                <a:srgbClr val="CC2C8F"/>
              </a:buClr>
              <a:buFontTx/>
              <a:buChar char="•"/>
            </a:pPr>
            <a:r>
              <a:rPr lang="it-IT">
                <a:latin typeface="Verdana" pitchFamily="34" charset="0"/>
              </a:rPr>
              <a:t>Forse ti rendi conto che i tuoi sogni non si realizzano?</a:t>
            </a:r>
          </a:p>
          <a:p>
            <a:pPr marL="457200" indent="-457200">
              <a:lnSpc>
                <a:spcPct val="130000"/>
              </a:lnSpc>
              <a:buClr>
                <a:srgbClr val="CC2C8F"/>
              </a:buClr>
              <a:buFontTx/>
              <a:buChar char="•"/>
            </a:pPr>
            <a:r>
              <a:rPr lang="it-IT">
                <a:latin typeface="Verdana" pitchFamily="34" charset="0"/>
              </a:rPr>
              <a:t>Forse cerchi un’alternativa per guadagnare di più? </a:t>
            </a:r>
          </a:p>
          <a:p>
            <a:pPr marL="457200" indent="-457200">
              <a:lnSpc>
                <a:spcPct val="130000"/>
              </a:lnSpc>
              <a:buClr>
                <a:srgbClr val="CC2C8F"/>
              </a:buClr>
              <a:buFontTx/>
              <a:buChar char="•"/>
            </a:pPr>
            <a:r>
              <a:rPr lang="it-IT">
                <a:latin typeface="Verdana" pitchFamily="34" charset="0"/>
              </a:rPr>
              <a:t>Forse vuoi dedicare più tempo alla tua famiglia? </a:t>
            </a:r>
          </a:p>
          <a:p>
            <a:pPr marL="457200" indent="-457200">
              <a:lnSpc>
                <a:spcPct val="130000"/>
              </a:lnSpc>
              <a:buClr>
                <a:srgbClr val="CC2C8F"/>
              </a:buClr>
              <a:buFontTx/>
              <a:buChar char="•"/>
            </a:pPr>
            <a:r>
              <a:rPr lang="it-IT">
                <a:latin typeface="Verdana" pitchFamily="34" charset="0"/>
              </a:rPr>
              <a:t>Forse ti manca qualcosa nella tua vita?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1587"/>
                                        </p:tgtEl>
                                        <p:attrNameLst>
                                          <p:attrName>style.visibility</p:attrName>
                                        </p:attrNameLst>
                                      </p:cBhvr>
                                      <p:to>
                                        <p:strVal val="visible"/>
                                      </p:to>
                                    </p:set>
                                    <p:animEffect transition="in" filter="fade">
                                      <p:cBhvr>
                                        <p:cTn id="7" dur="500"/>
                                        <p:tgtEl>
                                          <p:spTgt spid="4515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slide(fromRight)">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8" descr="slide27"/>
          <p:cNvPicPr>
            <a:picLocks noGrp="1" noChangeAspect="1" noChangeArrowheads="1"/>
          </p:cNvPicPr>
          <p:nvPr>
            <p:ph sz="quarter" idx="3"/>
          </p:nvPr>
        </p:nvPicPr>
        <p:blipFill>
          <a:blip r:embed="rId2"/>
          <a:srcRect/>
          <a:stretch>
            <a:fillRect/>
          </a:stretch>
        </p:blipFill>
        <p:spPr bwMode="auto">
          <a:xfrm>
            <a:off x="0" y="0"/>
            <a:ext cx="9144000" cy="6859588"/>
          </a:xfrm>
          <a:noFill/>
          <a:ln>
            <a:miter lim="800000"/>
            <a:headEnd/>
            <a:tailEnd/>
          </a:ln>
        </p:spPr>
      </p:pic>
      <p:pic>
        <p:nvPicPr>
          <p:cNvPr id="20483" name="Picture 41" descr="top-bar"/>
          <p:cNvPicPr>
            <a:picLocks noGrp="1" noChangeAspect="1" noChangeArrowheads="1"/>
          </p:cNvPicPr>
          <p:nvPr>
            <p:ph sz="quarter" idx="2"/>
          </p:nvPr>
        </p:nvPicPr>
        <p:blipFill>
          <a:blip r:embed="rId3"/>
          <a:srcRect/>
          <a:stretch>
            <a:fillRect/>
          </a:stretch>
        </p:blipFill>
        <p:spPr bwMode="auto">
          <a:xfrm>
            <a:off x="0" y="0"/>
            <a:ext cx="9144000" cy="636588"/>
          </a:xfrm>
          <a:noFill/>
          <a:ln>
            <a:miter lim="800000"/>
            <a:headEnd/>
            <a:tailEnd/>
          </a:ln>
        </p:spPr>
      </p:pic>
      <p:sp>
        <p:nvSpPr>
          <p:cNvPr id="20484" name="Rectangle 25"/>
          <p:cNvSpPr>
            <a:spLocks noChangeArrowheads="1"/>
          </p:cNvSpPr>
          <p:nvPr/>
        </p:nvSpPr>
        <p:spPr bwMode="auto">
          <a:xfrm>
            <a:off x="4572000" y="6018213"/>
            <a:ext cx="3352800" cy="769937"/>
          </a:xfrm>
          <a:prstGeom prst="rect">
            <a:avLst/>
          </a:prstGeom>
          <a:noFill/>
          <a:ln w="9525">
            <a:noFill/>
            <a:miter lim="800000"/>
            <a:headEnd/>
            <a:tailEnd/>
          </a:ln>
        </p:spPr>
        <p:txBody>
          <a:bodyPr anchor="ctr">
            <a:spAutoFit/>
          </a:bodyPr>
          <a:lstStyle/>
          <a:p>
            <a:pPr algn="ctr"/>
            <a:r>
              <a:rPr lang="en-US" sz="1600" b="1">
                <a:solidFill>
                  <a:schemeClr val="bg1"/>
                </a:solidFill>
                <a:latin typeface="Verdana" pitchFamily="34" charset="0"/>
              </a:rPr>
              <a:t>Distribuito e leader in oltre </a:t>
            </a:r>
            <a:r>
              <a:rPr lang="en-US" sz="2800" b="1">
                <a:solidFill>
                  <a:schemeClr val="bg1"/>
                </a:solidFill>
                <a:latin typeface="Verdana" pitchFamily="34" charset="0"/>
              </a:rPr>
              <a:t>150 paesi</a:t>
            </a:r>
            <a:endParaRPr lang="en-US" sz="2400">
              <a:solidFill>
                <a:schemeClr val="bg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9" descr="United Kingdom">
            <a:hlinkClick r:id="rId2"/>
          </p:cNvPr>
          <p:cNvPicPr>
            <a:picLocks noChangeArrowheads="1"/>
          </p:cNvPicPr>
          <p:nvPr/>
        </p:nvPicPr>
        <p:blipFill>
          <a:blip r:embed="rId3"/>
          <a:srcRect/>
          <a:stretch>
            <a:fillRect/>
          </a:stretch>
        </p:blipFill>
        <p:spPr bwMode="auto">
          <a:xfrm>
            <a:off x="1835150" y="3109913"/>
            <a:ext cx="514350" cy="365125"/>
          </a:xfrm>
          <a:prstGeom prst="rect">
            <a:avLst/>
          </a:prstGeom>
          <a:noFill/>
          <a:ln w="9525">
            <a:noFill/>
            <a:miter lim="800000"/>
            <a:headEnd/>
            <a:tailEnd/>
          </a:ln>
        </p:spPr>
      </p:pic>
      <p:pic>
        <p:nvPicPr>
          <p:cNvPr id="21507" name="Picture 61" descr="Malaysia"/>
          <p:cNvPicPr>
            <a:picLocks noGrp="1" noChangeArrowheads="1"/>
          </p:cNvPicPr>
          <p:nvPr>
            <p:ph sz="quarter" idx="1"/>
          </p:nvPr>
        </p:nvPicPr>
        <p:blipFill>
          <a:blip r:embed="rId4"/>
          <a:srcRect/>
          <a:stretch>
            <a:fillRect/>
          </a:stretch>
        </p:blipFill>
        <p:spPr bwMode="auto">
          <a:xfrm>
            <a:off x="1835150" y="3571875"/>
            <a:ext cx="511175" cy="365125"/>
          </a:xfrm>
          <a:noFill/>
          <a:ln>
            <a:miter lim="800000"/>
            <a:headEnd/>
            <a:tailEnd/>
          </a:ln>
        </p:spPr>
      </p:pic>
      <p:pic>
        <p:nvPicPr>
          <p:cNvPr id="21508" name="Picture 66" descr="India"/>
          <p:cNvPicPr>
            <a:picLocks noGrp="1" noChangeArrowheads="1"/>
          </p:cNvPicPr>
          <p:nvPr>
            <p:ph sz="quarter" idx="2"/>
          </p:nvPr>
        </p:nvPicPr>
        <p:blipFill>
          <a:blip r:embed="rId5"/>
          <a:srcRect/>
          <a:stretch>
            <a:fillRect/>
          </a:stretch>
        </p:blipFill>
        <p:spPr bwMode="auto">
          <a:xfrm>
            <a:off x="1835150" y="4425950"/>
            <a:ext cx="511175" cy="365125"/>
          </a:xfrm>
          <a:noFill/>
          <a:ln>
            <a:miter lim="800000"/>
            <a:headEnd/>
            <a:tailEnd/>
          </a:ln>
        </p:spPr>
      </p:pic>
      <p:pic>
        <p:nvPicPr>
          <p:cNvPr id="21509" name="Picture 76" descr="Indonesia"/>
          <p:cNvPicPr>
            <a:picLocks noGrp="1" noChangeArrowheads="1"/>
          </p:cNvPicPr>
          <p:nvPr>
            <p:ph sz="quarter" idx="3"/>
          </p:nvPr>
        </p:nvPicPr>
        <p:blipFill>
          <a:blip r:embed="rId6"/>
          <a:srcRect/>
          <a:stretch>
            <a:fillRect/>
          </a:stretch>
        </p:blipFill>
        <p:spPr bwMode="auto">
          <a:xfrm>
            <a:off x="1835150" y="6134100"/>
            <a:ext cx="511175" cy="365125"/>
          </a:xfrm>
          <a:noFill/>
          <a:ln>
            <a:miter lim="800000"/>
            <a:headEnd/>
            <a:tailEnd/>
          </a:ln>
        </p:spPr>
      </p:pic>
      <p:pic>
        <p:nvPicPr>
          <p:cNvPr id="21510" name="Picture 64" descr="Australia">
            <a:hlinkClick r:id="rId7"/>
          </p:cNvPr>
          <p:cNvPicPr>
            <a:picLocks noChangeArrowheads="1"/>
          </p:cNvPicPr>
          <p:nvPr/>
        </p:nvPicPr>
        <p:blipFill>
          <a:blip r:embed="rId8"/>
          <a:srcRect/>
          <a:stretch>
            <a:fillRect/>
          </a:stretch>
        </p:blipFill>
        <p:spPr bwMode="auto">
          <a:xfrm>
            <a:off x="1835150" y="3998913"/>
            <a:ext cx="514350" cy="365125"/>
          </a:xfrm>
          <a:prstGeom prst="rect">
            <a:avLst/>
          </a:prstGeom>
          <a:noFill/>
          <a:ln w="9525">
            <a:noFill/>
            <a:miter lim="800000"/>
            <a:headEnd/>
            <a:tailEnd/>
          </a:ln>
        </p:spPr>
      </p:pic>
      <p:pic>
        <p:nvPicPr>
          <p:cNvPr id="21511" name="Picture 70" descr="United States">
            <a:hlinkClick r:id="rId9"/>
          </p:cNvPr>
          <p:cNvPicPr>
            <a:picLocks noChangeArrowheads="1"/>
          </p:cNvPicPr>
          <p:nvPr/>
        </p:nvPicPr>
        <p:blipFill>
          <a:blip r:embed="rId10"/>
          <a:srcRect/>
          <a:stretch>
            <a:fillRect/>
          </a:stretch>
        </p:blipFill>
        <p:spPr bwMode="auto">
          <a:xfrm>
            <a:off x="1835150" y="4852988"/>
            <a:ext cx="514350" cy="365125"/>
          </a:xfrm>
          <a:prstGeom prst="rect">
            <a:avLst/>
          </a:prstGeom>
          <a:noFill/>
          <a:ln w="9525">
            <a:noFill/>
            <a:miter lim="800000"/>
            <a:headEnd/>
            <a:tailEnd/>
          </a:ln>
        </p:spPr>
      </p:pic>
      <p:pic>
        <p:nvPicPr>
          <p:cNvPr id="21512" name="Picture 72" descr="Russian Federation">
            <a:hlinkClick r:id="rId11"/>
          </p:cNvPr>
          <p:cNvPicPr>
            <a:picLocks noChangeArrowheads="1"/>
          </p:cNvPicPr>
          <p:nvPr/>
        </p:nvPicPr>
        <p:blipFill>
          <a:blip r:embed="rId12"/>
          <a:srcRect/>
          <a:stretch>
            <a:fillRect/>
          </a:stretch>
        </p:blipFill>
        <p:spPr bwMode="auto">
          <a:xfrm>
            <a:off x="1835150" y="5280025"/>
            <a:ext cx="514350" cy="365125"/>
          </a:xfrm>
          <a:prstGeom prst="rect">
            <a:avLst/>
          </a:prstGeom>
          <a:noFill/>
          <a:ln w="9525">
            <a:noFill/>
            <a:miter lim="800000"/>
            <a:headEnd/>
            <a:tailEnd/>
          </a:ln>
        </p:spPr>
      </p:pic>
      <p:pic>
        <p:nvPicPr>
          <p:cNvPr id="21513" name="Picture 74" descr="Thailand">
            <a:hlinkClick r:id="rId2"/>
          </p:cNvPr>
          <p:cNvPicPr>
            <a:picLocks noChangeArrowheads="1"/>
          </p:cNvPicPr>
          <p:nvPr/>
        </p:nvPicPr>
        <p:blipFill>
          <a:blip r:embed="rId13"/>
          <a:srcRect/>
          <a:stretch>
            <a:fillRect/>
          </a:stretch>
        </p:blipFill>
        <p:spPr bwMode="auto">
          <a:xfrm>
            <a:off x="1835150" y="5707063"/>
            <a:ext cx="514350" cy="365125"/>
          </a:xfrm>
          <a:prstGeom prst="rect">
            <a:avLst/>
          </a:prstGeom>
          <a:noFill/>
          <a:ln w="9525">
            <a:noFill/>
            <a:miter lim="800000"/>
            <a:headEnd/>
            <a:tailEnd/>
          </a:ln>
        </p:spPr>
      </p:pic>
      <p:pic>
        <p:nvPicPr>
          <p:cNvPr id="21514" name="Picture 80" descr="Nigeria">
            <a:hlinkClick r:id="rId2"/>
          </p:cNvPr>
          <p:cNvPicPr>
            <a:picLocks noChangeArrowheads="1"/>
          </p:cNvPicPr>
          <p:nvPr/>
        </p:nvPicPr>
        <p:blipFill>
          <a:blip r:embed="rId14"/>
          <a:srcRect/>
          <a:stretch>
            <a:fillRect/>
          </a:stretch>
        </p:blipFill>
        <p:spPr bwMode="auto">
          <a:xfrm>
            <a:off x="5400675" y="3109913"/>
            <a:ext cx="514350" cy="365125"/>
          </a:xfrm>
          <a:prstGeom prst="rect">
            <a:avLst/>
          </a:prstGeom>
          <a:noFill/>
          <a:ln w="9525">
            <a:noFill/>
            <a:miter lim="800000"/>
            <a:headEnd/>
            <a:tailEnd/>
          </a:ln>
        </p:spPr>
      </p:pic>
      <p:pic>
        <p:nvPicPr>
          <p:cNvPr id="21515" name="Picture 82" descr="South Africa">
            <a:hlinkClick r:id="rId15"/>
          </p:cNvPr>
          <p:cNvPicPr>
            <a:picLocks noChangeArrowheads="1"/>
          </p:cNvPicPr>
          <p:nvPr/>
        </p:nvPicPr>
        <p:blipFill>
          <a:blip r:embed="rId16"/>
          <a:srcRect/>
          <a:stretch>
            <a:fillRect/>
          </a:stretch>
        </p:blipFill>
        <p:spPr bwMode="auto">
          <a:xfrm>
            <a:off x="5400675" y="3568700"/>
            <a:ext cx="514350" cy="365125"/>
          </a:xfrm>
          <a:prstGeom prst="rect">
            <a:avLst/>
          </a:prstGeom>
          <a:noFill/>
          <a:ln w="9525">
            <a:noFill/>
            <a:miter lim="800000"/>
            <a:headEnd/>
            <a:tailEnd/>
          </a:ln>
        </p:spPr>
      </p:pic>
      <p:pic>
        <p:nvPicPr>
          <p:cNvPr id="21516" name="Picture 84" descr="Taiwan">
            <a:hlinkClick r:id="rId2"/>
          </p:cNvPr>
          <p:cNvPicPr>
            <a:picLocks noChangeArrowheads="1"/>
          </p:cNvPicPr>
          <p:nvPr/>
        </p:nvPicPr>
        <p:blipFill>
          <a:blip r:embed="rId17"/>
          <a:srcRect/>
          <a:stretch>
            <a:fillRect/>
          </a:stretch>
        </p:blipFill>
        <p:spPr bwMode="auto">
          <a:xfrm>
            <a:off x="5400675" y="4432300"/>
            <a:ext cx="511175" cy="365125"/>
          </a:xfrm>
          <a:prstGeom prst="rect">
            <a:avLst/>
          </a:prstGeom>
          <a:noFill/>
          <a:ln w="9525">
            <a:noFill/>
            <a:miter lim="800000"/>
            <a:headEnd/>
            <a:tailEnd/>
          </a:ln>
        </p:spPr>
      </p:pic>
      <p:pic>
        <p:nvPicPr>
          <p:cNvPr id="21517" name="Picture 86" descr="Israel"/>
          <p:cNvPicPr>
            <a:picLocks noGrp="1" noChangeAspect="1" noChangeArrowheads="1"/>
          </p:cNvPicPr>
          <p:nvPr>
            <p:ph sz="quarter" idx="4"/>
          </p:nvPr>
        </p:nvPicPr>
        <p:blipFill>
          <a:blip r:embed="rId18"/>
          <a:srcRect/>
          <a:stretch>
            <a:fillRect/>
          </a:stretch>
        </p:blipFill>
        <p:spPr bwMode="auto">
          <a:xfrm>
            <a:off x="5400675" y="4857750"/>
            <a:ext cx="511175" cy="371475"/>
          </a:xfrm>
          <a:noFill/>
          <a:ln>
            <a:miter lim="800000"/>
            <a:headEnd/>
            <a:tailEnd/>
          </a:ln>
        </p:spPr>
      </p:pic>
      <p:pic>
        <p:nvPicPr>
          <p:cNvPr id="21518" name="Picture 90" descr="Canada"/>
          <p:cNvPicPr>
            <a:picLocks noChangeArrowheads="1"/>
          </p:cNvPicPr>
          <p:nvPr/>
        </p:nvPicPr>
        <p:blipFill>
          <a:blip r:embed="rId19"/>
          <a:srcRect/>
          <a:stretch>
            <a:fillRect/>
          </a:stretch>
        </p:blipFill>
        <p:spPr bwMode="auto">
          <a:xfrm>
            <a:off x="5400675" y="5295900"/>
            <a:ext cx="511175" cy="365125"/>
          </a:xfrm>
          <a:prstGeom prst="rect">
            <a:avLst/>
          </a:prstGeom>
          <a:noFill/>
          <a:ln w="9525">
            <a:noFill/>
            <a:miter lim="800000"/>
            <a:headEnd/>
            <a:tailEnd/>
          </a:ln>
        </p:spPr>
      </p:pic>
      <p:pic>
        <p:nvPicPr>
          <p:cNvPr id="21519" name="Picture 92" descr="Philippines">
            <a:hlinkClick r:id="rId20"/>
          </p:cNvPr>
          <p:cNvPicPr>
            <a:picLocks noChangeArrowheads="1"/>
          </p:cNvPicPr>
          <p:nvPr/>
        </p:nvPicPr>
        <p:blipFill>
          <a:blip r:embed="rId21"/>
          <a:srcRect/>
          <a:stretch>
            <a:fillRect/>
          </a:stretch>
        </p:blipFill>
        <p:spPr bwMode="auto">
          <a:xfrm>
            <a:off x="5400675" y="5692775"/>
            <a:ext cx="514350" cy="365125"/>
          </a:xfrm>
          <a:prstGeom prst="rect">
            <a:avLst/>
          </a:prstGeom>
          <a:noFill/>
          <a:ln w="9525">
            <a:noFill/>
            <a:miter lim="800000"/>
            <a:headEnd/>
            <a:tailEnd/>
          </a:ln>
        </p:spPr>
      </p:pic>
      <p:pic>
        <p:nvPicPr>
          <p:cNvPr id="21520" name="Picture 93"/>
          <p:cNvPicPr>
            <a:picLocks noChangeArrowheads="1"/>
          </p:cNvPicPr>
          <p:nvPr/>
        </p:nvPicPr>
        <p:blipFill>
          <a:blip r:embed="rId22"/>
          <a:srcRect/>
          <a:stretch>
            <a:fillRect/>
          </a:stretch>
        </p:blipFill>
        <p:spPr bwMode="auto">
          <a:xfrm>
            <a:off x="5400675" y="4000500"/>
            <a:ext cx="511175" cy="365125"/>
          </a:xfrm>
          <a:prstGeom prst="rect">
            <a:avLst/>
          </a:prstGeom>
          <a:noFill/>
          <a:ln w="9525">
            <a:solidFill>
              <a:schemeClr val="folHlink"/>
            </a:solidFill>
            <a:miter lim="800000"/>
            <a:headEnd/>
            <a:tailEnd/>
          </a:ln>
        </p:spPr>
      </p:pic>
      <p:pic>
        <p:nvPicPr>
          <p:cNvPr id="21521" name="Picture 23"/>
          <p:cNvPicPr>
            <a:picLocks noChangeAspect="1" noChangeArrowheads="1"/>
          </p:cNvPicPr>
          <p:nvPr/>
        </p:nvPicPr>
        <p:blipFill>
          <a:blip r:embed="rId23"/>
          <a:srcRect/>
          <a:stretch>
            <a:fillRect/>
          </a:stretch>
        </p:blipFill>
        <p:spPr bwMode="auto">
          <a:xfrm>
            <a:off x="5413375" y="6135688"/>
            <a:ext cx="509588" cy="336550"/>
          </a:xfrm>
          <a:prstGeom prst="rect">
            <a:avLst/>
          </a:prstGeom>
          <a:noFill/>
          <a:ln w="9525">
            <a:noFill/>
            <a:miter lim="800000"/>
            <a:headEnd/>
            <a:tailEnd/>
          </a:ln>
        </p:spPr>
      </p:pic>
      <p:sp>
        <p:nvSpPr>
          <p:cNvPr id="21522" name="Rectangle 4"/>
          <p:cNvSpPr>
            <a:spLocks noChangeArrowheads="1"/>
          </p:cNvSpPr>
          <p:nvPr/>
        </p:nvSpPr>
        <p:spPr bwMode="auto">
          <a:xfrm>
            <a:off x="0" y="246063"/>
            <a:ext cx="9144000" cy="519112"/>
          </a:xfrm>
          <a:prstGeom prst="rect">
            <a:avLst/>
          </a:prstGeom>
          <a:noFill/>
          <a:ln w="9525">
            <a:noFill/>
            <a:miter lim="800000"/>
            <a:headEnd/>
            <a:tailEnd/>
          </a:ln>
        </p:spPr>
        <p:txBody>
          <a:bodyPr anchor="ctr">
            <a:spAutoFit/>
          </a:bodyPr>
          <a:lstStyle/>
          <a:p>
            <a:pPr algn="ctr" eaLnBrk="0" hangingPunct="0"/>
            <a:r>
              <a:rPr lang="en-US" sz="2000" b="1" i="1">
                <a:solidFill>
                  <a:srgbClr val="FFCC00"/>
                </a:solidFill>
                <a:latin typeface="Verdana" pitchFamily="34" charset="0"/>
              </a:rPr>
              <a:t>Società</a:t>
            </a:r>
            <a:r>
              <a:rPr lang="en-US" sz="2400" b="1">
                <a:solidFill>
                  <a:srgbClr val="FFCC00"/>
                </a:solidFill>
                <a:latin typeface="Verdana" pitchFamily="34" charset="0"/>
              </a:rPr>
              <a:t> </a:t>
            </a:r>
            <a:r>
              <a:rPr lang="en-US" sz="2800" b="1">
                <a:solidFill>
                  <a:srgbClr val="FFCC00"/>
                </a:solidFill>
                <a:latin typeface="Verdana" pitchFamily="34" charset="0"/>
              </a:rPr>
              <a:t>da primato</a:t>
            </a:r>
          </a:p>
        </p:txBody>
      </p:sp>
      <p:sp>
        <p:nvSpPr>
          <p:cNvPr id="21523" name="Rectangle 5"/>
          <p:cNvSpPr>
            <a:spLocks noChangeArrowheads="1"/>
          </p:cNvSpPr>
          <p:nvPr/>
        </p:nvSpPr>
        <p:spPr bwMode="auto">
          <a:xfrm>
            <a:off x="0" y="836613"/>
            <a:ext cx="9144000" cy="1874837"/>
          </a:xfrm>
          <a:prstGeom prst="rect">
            <a:avLst/>
          </a:prstGeom>
          <a:noFill/>
          <a:ln w="9525">
            <a:noFill/>
            <a:miter lim="800000"/>
            <a:headEnd/>
            <a:tailEnd/>
          </a:ln>
        </p:spPr>
        <p:txBody>
          <a:bodyPr anchor="ctr">
            <a:spAutoFit/>
          </a:bodyPr>
          <a:lstStyle/>
          <a:p>
            <a:pPr algn="ctr"/>
            <a:r>
              <a:rPr lang="en-US" sz="2400" b="1" dirty="0" err="1">
                <a:solidFill>
                  <a:srgbClr val="CB2F92"/>
                </a:solidFill>
                <a:latin typeface="Verdana" pitchFamily="34" charset="0"/>
              </a:rPr>
              <a:t>Risultati</a:t>
            </a:r>
            <a:r>
              <a:rPr lang="en-US" sz="2400" b="1" dirty="0">
                <a:solidFill>
                  <a:srgbClr val="CB2F92"/>
                </a:solidFill>
                <a:latin typeface="Verdana" pitchFamily="34" charset="0"/>
              </a:rPr>
              <a:t> </a:t>
            </a:r>
            <a:r>
              <a:rPr lang="en-US" sz="2400" b="1" dirty="0" err="1">
                <a:solidFill>
                  <a:srgbClr val="CB2F92"/>
                </a:solidFill>
                <a:latin typeface="Verdana" pitchFamily="34" charset="0"/>
              </a:rPr>
              <a:t>mai</a:t>
            </a:r>
            <a:r>
              <a:rPr lang="en-US" sz="2400" b="1" dirty="0">
                <a:solidFill>
                  <a:srgbClr val="CB2F92"/>
                </a:solidFill>
                <a:latin typeface="Verdana" pitchFamily="34" charset="0"/>
              </a:rPr>
              <a:t> </a:t>
            </a:r>
            <a:r>
              <a:rPr lang="en-US" sz="2400" b="1" dirty="0" err="1">
                <a:solidFill>
                  <a:srgbClr val="CB2F92"/>
                </a:solidFill>
                <a:latin typeface="Verdana" pitchFamily="34" charset="0"/>
              </a:rPr>
              <a:t>ottenuti</a:t>
            </a:r>
            <a:r>
              <a:rPr lang="en-US" sz="2400" b="1" dirty="0">
                <a:solidFill>
                  <a:srgbClr val="CB2F92"/>
                </a:solidFill>
                <a:latin typeface="Verdana" pitchFamily="34" charset="0"/>
              </a:rPr>
              <a:t> prima </a:t>
            </a:r>
            <a:r>
              <a:rPr lang="en-US" sz="2400" b="1" dirty="0" err="1">
                <a:solidFill>
                  <a:srgbClr val="CB2F92"/>
                </a:solidFill>
                <a:latin typeface="Verdana" pitchFamily="34" charset="0"/>
              </a:rPr>
              <a:t>nel</a:t>
            </a:r>
            <a:r>
              <a:rPr lang="en-US" sz="2400" b="1" dirty="0">
                <a:solidFill>
                  <a:srgbClr val="CB2F92"/>
                </a:solidFill>
                <a:latin typeface="Verdana" pitchFamily="34" charset="0"/>
              </a:rPr>
              <a:t> Network Marketing!</a:t>
            </a:r>
          </a:p>
          <a:p>
            <a:pPr algn="ctr">
              <a:lnSpc>
                <a:spcPct val="200000"/>
              </a:lnSpc>
            </a:pPr>
            <a:r>
              <a:rPr lang="en-US" sz="1600" dirty="0">
                <a:solidFill>
                  <a:schemeClr val="bg2"/>
                </a:solidFill>
                <a:latin typeface="Verdana" pitchFamily="34" charset="0"/>
              </a:rPr>
              <a:t>TVI ha </a:t>
            </a:r>
            <a:r>
              <a:rPr lang="en-US" sz="1600" dirty="0" err="1">
                <a:solidFill>
                  <a:schemeClr val="bg2"/>
                </a:solidFill>
                <a:latin typeface="Verdana" pitchFamily="34" charset="0"/>
              </a:rPr>
              <a:t>realizzato</a:t>
            </a:r>
            <a:r>
              <a:rPr lang="en-US" sz="1600" dirty="0">
                <a:solidFill>
                  <a:schemeClr val="bg2"/>
                </a:solidFill>
                <a:latin typeface="Verdana" pitchFamily="34" charset="0"/>
              </a:rPr>
              <a:t> </a:t>
            </a:r>
            <a:r>
              <a:rPr lang="en-US" sz="1600" b="1" dirty="0">
                <a:solidFill>
                  <a:srgbClr val="0070C0"/>
                </a:solidFill>
                <a:latin typeface="Verdana" pitchFamily="34" charset="0"/>
              </a:rPr>
              <a:t>vendite per 3 </a:t>
            </a:r>
            <a:r>
              <a:rPr lang="en-US" sz="1600" b="1" dirty="0" err="1">
                <a:solidFill>
                  <a:srgbClr val="0070C0"/>
                </a:solidFill>
                <a:latin typeface="Verdana" pitchFamily="34" charset="0"/>
              </a:rPr>
              <a:t>milioni</a:t>
            </a:r>
            <a:r>
              <a:rPr lang="en-US" sz="1600" b="1" dirty="0">
                <a:solidFill>
                  <a:srgbClr val="0070C0"/>
                </a:solidFill>
                <a:latin typeface="Verdana" pitchFamily="34" charset="0"/>
              </a:rPr>
              <a:t> di </a:t>
            </a:r>
            <a:r>
              <a:rPr lang="en-US" sz="1600" b="1" dirty="0" err="1">
                <a:solidFill>
                  <a:srgbClr val="0070C0"/>
                </a:solidFill>
                <a:latin typeface="Verdana" pitchFamily="34" charset="0"/>
              </a:rPr>
              <a:t>dollari</a:t>
            </a:r>
            <a:r>
              <a:rPr lang="en-US" sz="1600" b="1" dirty="0">
                <a:solidFill>
                  <a:srgbClr val="0070C0"/>
                </a:solidFill>
                <a:latin typeface="Verdana" pitchFamily="34" charset="0"/>
              </a:rPr>
              <a:t> </a:t>
            </a:r>
            <a:r>
              <a:rPr lang="en-US" sz="1600" dirty="0" err="1">
                <a:solidFill>
                  <a:schemeClr val="bg2"/>
                </a:solidFill>
                <a:latin typeface="Verdana" pitchFamily="34" charset="0"/>
              </a:rPr>
              <a:t>nel</a:t>
            </a:r>
            <a:r>
              <a:rPr lang="en-US" sz="1600" dirty="0">
                <a:solidFill>
                  <a:schemeClr val="bg2"/>
                </a:solidFill>
                <a:latin typeface="Verdana" pitchFamily="34" charset="0"/>
              </a:rPr>
              <a:t> primo </a:t>
            </a:r>
            <a:r>
              <a:rPr lang="en-US" sz="1600" dirty="0" err="1">
                <a:solidFill>
                  <a:schemeClr val="bg2"/>
                </a:solidFill>
                <a:latin typeface="Verdana" pitchFamily="34" charset="0"/>
              </a:rPr>
              <a:t>mese</a:t>
            </a:r>
            <a:r>
              <a:rPr lang="en-US" sz="1600" dirty="0">
                <a:solidFill>
                  <a:schemeClr val="bg2"/>
                </a:solidFill>
                <a:latin typeface="Verdana" pitchFamily="34" charset="0"/>
              </a:rPr>
              <a:t> prima del </a:t>
            </a:r>
            <a:r>
              <a:rPr lang="en-US" sz="1600" dirty="0" err="1">
                <a:solidFill>
                  <a:schemeClr val="bg2"/>
                </a:solidFill>
                <a:latin typeface="Verdana" pitchFamily="34" charset="0"/>
              </a:rPr>
              <a:t>lancio</a:t>
            </a:r>
            <a:endParaRPr lang="en-US" sz="1600" dirty="0">
              <a:solidFill>
                <a:schemeClr val="bg2"/>
              </a:solidFill>
              <a:latin typeface="Verdana" pitchFamily="34" charset="0"/>
            </a:endParaRPr>
          </a:p>
          <a:p>
            <a:pPr algn="ctr">
              <a:lnSpc>
                <a:spcPct val="130000"/>
              </a:lnSpc>
            </a:pPr>
            <a:r>
              <a:rPr lang="en-US" dirty="0">
                <a:latin typeface="Verdana" pitchFamily="34" charset="0"/>
              </a:rPr>
              <a:t> (</a:t>
            </a:r>
            <a:r>
              <a:rPr lang="en-US" dirty="0" err="1">
                <a:latin typeface="Verdana" pitchFamily="34" charset="0"/>
              </a:rPr>
              <a:t>gennaio</a:t>
            </a:r>
            <a:r>
              <a:rPr lang="en-US" dirty="0">
                <a:latin typeface="Verdana" pitchFamily="34" charset="0"/>
              </a:rPr>
              <a:t> 2009)</a:t>
            </a:r>
          </a:p>
          <a:p>
            <a:pPr algn="ctr">
              <a:lnSpc>
                <a:spcPct val="130000"/>
              </a:lnSpc>
            </a:pPr>
            <a:r>
              <a:rPr lang="en-US" sz="1600" dirty="0">
                <a:solidFill>
                  <a:schemeClr val="bg2"/>
                </a:solidFill>
                <a:latin typeface="Verdana" pitchFamily="34" charset="0"/>
              </a:rPr>
              <a:t>TVI </a:t>
            </a:r>
            <a:r>
              <a:rPr lang="en-US" sz="1600" dirty="0" err="1">
                <a:solidFill>
                  <a:schemeClr val="bg2"/>
                </a:solidFill>
                <a:latin typeface="Verdana" pitchFamily="34" charset="0"/>
              </a:rPr>
              <a:t>lanciato</a:t>
            </a:r>
            <a:r>
              <a:rPr lang="en-US" sz="1600" dirty="0">
                <a:solidFill>
                  <a:schemeClr val="bg2"/>
                </a:solidFill>
                <a:latin typeface="Verdana" pitchFamily="34" charset="0"/>
              </a:rPr>
              <a:t> in </a:t>
            </a:r>
            <a:r>
              <a:rPr lang="en-US" sz="1600" b="1" dirty="0">
                <a:solidFill>
                  <a:srgbClr val="0070C0"/>
                </a:solidFill>
                <a:latin typeface="Verdana" pitchFamily="34" charset="0"/>
              </a:rPr>
              <a:t>10 </a:t>
            </a:r>
            <a:r>
              <a:rPr lang="en-US" sz="1600" b="1" dirty="0" err="1">
                <a:solidFill>
                  <a:srgbClr val="0070C0"/>
                </a:solidFill>
                <a:latin typeface="Verdana" pitchFamily="34" charset="0"/>
              </a:rPr>
              <a:t>paesi</a:t>
            </a:r>
            <a:r>
              <a:rPr lang="en-US" sz="1600" b="1" dirty="0">
                <a:solidFill>
                  <a:srgbClr val="0070C0"/>
                </a:solidFill>
                <a:latin typeface="Verdana" pitchFamily="34" charset="0"/>
              </a:rPr>
              <a:t> </a:t>
            </a:r>
            <a:r>
              <a:rPr lang="en-US" sz="1600" dirty="0" err="1">
                <a:solidFill>
                  <a:schemeClr val="bg2"/>
                </a:solidFill>
                <a:latin typeface="Verdana" pitchFamily="34" charset="0"/>
              </a:rPr>
              <a:t>nel</a:t>
            </a:r>
            <a:r>
              <a:rPr lang="en-US" sz="1600" dirty="0">
                <a:solidFill>
                  <a:schemeClr val="bg2"/>
                </a:solidFill>
                <a:latin typeface="Verdana" pitchFamily="34" charset="0"/>
              </a:rPr>
              <a:t> </a:t>
            </a:r>
            <a:r>
              <a:rPr lang="en-US" sz="1600" dirty="0" err="1">
                <a:solidFill>
                  <a:schemeClr val="bg2"/>
                </a:solidFill>
                <a:latin typeface="Verdana" pitchFamily="34" charset="0"/>
              </a:rPr>
              <a:t>mondo</a:t>
            </a:r>
            <a:r>
              <a:rPr lang="en-US" sz="1600" dirty="0">
                <a:solidFill>
                  <a:schemeClr val="bg2"/>
                </a:solidFill>
                <a:latin typeface="Verdana" pitchFamily="34" charset="0"/>
              </a:rPr>
              <a:t>!</a:t>
            </a:r>
          </a:p>
          <a:p>
            <a:pPr algn="ctr">
              <a:lnSpc>
                <a:spcPct val="130000"/>
              </a:lnSpc>
            </a:pPr>
            <a:r>
              <a:rPr lang="en-US" sz="1600" dirty="0" err="1">
                <a:solidFill>
                  <a:schemeClr val="bg2"/>
                </a:solidFill>
                <a:latin typeface="Verdana" pitchFamily="34" charset="0"/>
              </a:rPr>
              <a:t>Siamo</a:t>
            </a:r>
            <a:r>
              <a:rPr lang="en-US" sz="1600" dirty="0">
                <a:solidFill>
                  <a:schemeClr val="bg2"/>
                </a:solidFill>
                <a:latin typeface="Verdana" pitchFamily="34" charset="0"/>
              </a:rPr>
              <a:t> ora in </a:t>
            </a:r>
            <a:r>
              <a:rPr lang="en-US" sz="1600" b="1" dirty="0">
                <a:solidFill>
                  <a:srgbClr val="0070C0"/>
                </a:solidFill>
                <a:latin typeface="Verdana" pitchFamily="34" charset="0"/>
              </a:rPr>
              <a:t>150 </a:t>
            </a:r>
            <a:r>
              <a:rPr lang="en-US" sz="1600" b="1" dirty="0" err="1">
                <a:solidFill>
                  <a:srgbClr val="0070C0"/>
                </a:solidFill>
                <a:latin typeface="Verdana" pitchFamily="34" charset="0"/>
              </a:rPr>
              <a:t>paesi</a:t>
            </a:r>
            <a:r>
              <a:rPr lang="en-US" sz="1600" b="1" dirty="0">
                <a:solidFill>
                  <a:srgbClr val="0070C0"/>
                </a:solidFill>
                <a:latin typeface="Verdana" pitchFamily="34" charset="0"/>
              </a:rPr>
              <a:t> </a:t>
            </a:r>
            <a:r>
              <a:rPr lang="en-US" sz="1600" dirty="0" err="1">
                <a:solidFill>
                  <a:schemeClr val="bg2"/>
                </a:solidFill>
                <a:latin typeface="Verdana" pitchFamily="34" charset="0"/>
              </a:rPr>
              <a:t>tra</a:t>
            </a:r>
            <a:r>
              <a:rPr lang="en-US" sz="1600" dirty="0">
                <a:solidFill>
                  <a:schemeClr val="bg2"/>
                </a:solidFill>
                <a:latin typeface="Verdana" pitchFamily="34" charset="0"/>
              </a:rPr>
              <a:t> cui</a:t>
            </a:r>
          </a:p>
        </p:txBody>
      </p:sp>
      <p:sp>
        <p:nvSpPr>
          <p:cNvPr id="21524" name="Rectangle 9"/>
          <p:cNvSpPr>
            <a:spLocks noChangeArrowheads="1"/>
          </p:cNvSpPr>
          <p:nvPr/>
        </p:nvSpPr>
        <p:spPr bwMode="auto">
          <a:xfrm>
            <a:off x="2484438" y="2951163"/>
            <a:ext cx="2057400" cy="3598862"/>
          </a:xfrm>
          <a:prstGeom prst="rect">
            <a:avLst/>
          </a:prstGeom>
          <a:noFill/>
          <a:ln w="9525">
            <a:noFill/>
            <a:miter lim="800000"/>
            <a:headEnd/>
            <a:tailEnd/>
          </a:ln>
        </p:spPr>
        <p:txBody>
          <a:bodyPr>
            <a:spAutoFit/>
          </a:bodyPr>
          <a:lstStyle/>
          <a:p>
            <a:pPr>
              <a:lnSpc>
                <a:spcPct val="180000"/>
              </a:lnSpc>
            </a:pPr>
            <a:r>
              <a:rPr lang="it-IT" sz="1600">
                <a:solidFill>
                  <a:schemeClr val="bg2"/>
                </a:solidFill>
                <a:latin typeface="Verdana" pitchFamily="34" charset="0"/>
              </a:rPr>
              <a:t>Regno Unito	</a:t>
            </a:r>
          </a:p>
          <a:p>
            <a:pPr>
              <a:lnSpc>
                <a:spcPct val="180000"/>
              </a:lnSpc>
            </a:pPr>
            <a:r>
              <a:rPr lang="it-IT" sz="1600">
                <a:solidFill>
                  <a:schemeClr val="bg2"/>
                </a:solidFill>
                <a:latin typeface="Verdana" pitchFamily="34" charset="0"/>
              </a:rPr>
              <a:t>Malesia</a:t>
            </a:r>
          </a:p>
          <a:p>
            <a:pPr>
              <a:lnSpc>
                <a:spcPct val="180000"/>
              </a:lnSpc>
            </a:pPr>
            <a:r>
              <a:rPr lang="it-IT" sz="1600">
                <a:solidFill>
                  <a:schemeClr val="bg2"/>
                </a:solidFill>
                <a:latin typeface="Verdana" pitchFamily="34" charset="0"/>
              </a:rPr>
              <a:t>Australia		</a:t>
            </a:r>
          </a:p>
          <a:p>
            <a:pPr>
              <a:lnSpc>
                <a:spcPct val="180000"/>
              </a:lnSpc>
            </a:pPr>
            <a:r>
              <a:rPr lang="it-IT" sz="1600">
                <a:solidFill>
                  <a:schemeClr val="bg2"/>
                </a:solidFill>
                <a:latin typeface="Verdana" pitchFamily="34" charset="0"/>
              </a:rPr>
              <a:t>India</a:t>
            </a:r>
          </a:p>
          <a:p>
            <a:pPr>
              <a:lnSpc>
                <a:spcPct val="180000"/>
              </a:lnSpc>
            </a:pPr>
            <a:r>
              <a:rPr lang="it-IT" sz="1600">
                <a:solidFill>
                  <a:schemeClr val="bg2"/>
                </a:solidFill>
                <a:latin typeface="Verdana" pitchFamily="34" charset="0"/>
              </a:rPr>
              <a:t>Stati Uniti	</a:t>
            </a:r>
          </a:p>
          <a:p>
            <a:pPr>
              <a:lnSpc>
                <a:spcPct val="180000"/>
              </a:lnSpc>
            </a:pPr>
            <a:r>
              <a:rPr lang="it-IT" sz="1600">
                <a:solidFill>
                  <a:schemeClr val="bg2"/>
                </a:solidFill>
                <a:latin typeface="Verdana" pitchFamily="34" charset="0"/>
              </a:rPr>
              <a:t>Russia</a:t>
            </a:r>
          </a:p>
          <a:p>
            <a:pPr>
              <a:lnSpc>
                <a:spcPct val="180000"/>
              </a:lnSpc>
            </a:pPr>
            <a:r>
              <a:rPr lang="it-IT" sz="1600">
                <a:solidFill>
                  <a:schemeClr val="bg2"/>
                </a:solidFill>
                <a:latin typeface="Verdana" pitchFamily="34" charset="0"/>
              </a:rPr>
              <a:t>Tailandia</a:t>
            </a:r>
          </a:p>
          <a:p>
            <a:pPr>
              <a:lnSpc>
                <a:spcPct val="175000"/>
              </a:lnSpc>
            </a:pPr>
            <a:r>
              <a:rPr lang="it-IT" sz="1600">
                <a:solidFill>
                  <a:schemeClr val="bg2"/>
                </a:solidFill>
                <a:latin typeface="Verdana" pitchFamily="34" charset="0"/>
              </a:rPr>
              <a:t>Indonesia</a:t>
            </a:r>
          </a:p>
        </p:txBody>
      </p:sp>
      <p:sp>
        <p:nvSpPr>
          <p:cNvPr id="21525" name="Rectangle 10"/>
          <p:cNvSpPr>
            <a:spLocks noChangeArrowheads="1"/>
          </p:cNvSpPr>
          <p:nvPr/>
        </p:nvSpPr>
        <p:spPr bwMode="auto">
          <a:xfrm>
            <a:off x="6043613" y="2951163"/>
            <a:ext cx="2057400" cy="3598862"/>
          </a:xfrm>
          <a:prstGeom prst="rect">
            <a:avLst/>
          </a:prstGeom>
          <a:noFill/>
          <a:ln w="9525">
            <a:noFill/>
            <a:miter lim="800000"/>
            <a:headEnd/>
            <a:tailEnd/>
          </a:ln>
        </p:spPr>
        <p:txBody>
          <a:bodyPr>
            <a:spAutoFit/>
          </a:bodyPr>
          <a:lstStyle/>
          <a:p>
            <a:pPr>
              <a:lnSpc>
                <a:spcPct val="180000"/>
              </a:lnSpc>
            </a:pPr>
            <a:r>
              <a:rPr lang="it-IT" sz="1600">
                <a:solidFill>
                  <a:schemeClr val="bg2"/>
                </a:solidFill>
                <a:latin typeface="Verdana" pitchFamily="34" charset="0"/>
              </a:rPr>
              <a:t>Nigeria</a:t>
            </a:r>
          </a:p>
          <a:p>
            <a:pPr>
              <a:lnSpc>
                <a:spcPct val="180000"/>
              </a:lnSpc>
            </a:pPr>
            <a:r>
              <a:rPr lang="it-IT" sz="1600">
                <a:solidFill>
                  <a:schemeClr val="bg2"/>
                </a:solidFill>
                <a:latin typeface="Verdana" pitchFamily="34" charset="0"/>
              </a:rPr>
              <a:t>Sud Africa</a:t>
            </a:r>
          </a:p>
          <a:p>
            <a:pPr>
              <a:lnSpc>
                <a:spcPct val="180000"/>
              </a:lnSpc>
            </a:pPr>
            <a:r>
              <a:rPr lang="it-IT" sz="1600">
                <a:solidFill>
                  <a:schemeClr val="bg2"/>
                </a:solidFill>
                <a:latin typeface="Verdana" pitchFamily="34" charset="0"/>
              </a:rPr>
              <a:t>Singapore</a:t>
            </a:r>
          </a:p>
          <a:p>
            <a:pPr>
              <a:lnSpc>
                <a:spcPct val="180000"/>
              </a:lnSpc>
            </a:pPr>
            <a:r>
              <a:rPr lang="it-IT" sz="1600">
                <a:solidFill>
                  <a:schemeClr val="bg2"/>
                </a:solidFill>
                <a:latin typeface="Verdana" pitchFamily="34" charset="0"/>
              </a:rPr>
              <a:t>Taiwan</a:t>
            </a:r>
          </a:p>
          <a:p>
            <a:pPr>
              <a:lnSpc>
                <a:spcPct val="180000"/>
              </a:lnSpc>
            </a:pPr>
            <a:r>
              <a:rPr lang="it-IT" sz="1600">
                <a:solidFill>
                  <a:schemeClr val="bg2"/>
                </a:solidFill>
                <a:latin typeface="Verdana" pitchFamily="34" charset="0"/>
              </a:rPr>
              <a:t>Israele</a:t>
            </a:r>
          </a:p>
          <a:p>
            <a:pPr>
              <a:lnSpc>
                <a:spcPct val="180000"/>
              </a:lnSpc>
            </a:pPr>
            <a:r>
              <a:rPr lang="it-IT" sz="1600">
                <a:solidFill>
                  <a:schemeClr val="bg2"/>
                </a:solidFill>
                <a:latin typeface="Verdana" pitchFamily="34" charset="0"/>
              </a:rPr>
              <a:t>Canada</a:t>
            </a:r>
          </a:p>
          <a:p>
            <a:pPr>
              <a:lnSpc>
                <a:spcPct val="180000"/>
              </a:lnSpc>
            </a:pPr>
            <a:r>
              <a:rPr lang="it-IT" sz="1600">
                <a:solidFill>
                  <a:schemeClr val="bg2"/>
                </a:solidFill>
                <a:latin typeface="Verdana" pitchFamily="34" charset="0"/>
              </a:rPr>
              <a:t>Filippine</a:t>
            </a:r>
          </a:p>
          <a:p>
            <a:pPr>
              <a:lnSpc>
                <a:spcPct val="175000"/>
              </a:lnSpc>
            </a:pPr>
            <a:r>
              <a:rPr lang="en-US" sz="1600">
                <a:solidFill>
                  <a:schemeClr val="bg2"/>
                </a:solidFill>
                <a:latin typeface="Verdana" pitchFamily="34" charset="0"/>
              </a:rPr>
              <a:t>Kazakistan</a:t>
            </a:r>
            <a:endParaRPr lang="it-IT" sz="1600">
              <a:solidFill>
                <a:schemeClr val="bg2"/>
              </a:solidFill>
              <a:latin typeface="Verdana" pitchFamily="34" charset="0"/>
            </a:endParaRPr>
          </a:p>
        </p:txBody>
      </p:sp>
      <p:sp>
        <p:nvSpPr>
          <p:cNvPr id="21526" name="Rectangle 11"/>
          <p:cNvSpPr>
            <a:spLocks noChangeArrowheads="1"/>
          </p:cNvSpPr>
          <p:nvPr/>
        </p:nvSpPr>
        <p:spPr bwMode="auto">
          <a:xfrm>
            <a:off x="7200900" y="6453188"/>
            <a:ext cx="1539875" cy="347662"/>
          </a:xfrm>
          <a:prstGeom prst="rect">
            <a:avLst/>
          </a:prstGeom>
          <a:noFill/>
          <a:ln w="9525">
            <a:noFill/>
            <a:miter lim="800000"/>
            <a:headEnd/>
            <a:tailEnd/>
          </a:ln>
        </p:spPr>
        <p:txBody>
          <a:bodyPr wrap="none">
            <a:spAutoFit/>
          </a:bodyPr>
          <a:lstStyle/>
          <a:p>
            <a:pPr>
              <a:lnSpc>
                <a:spcPct val="120000"/>
              </a:lnSpc>
            </a:pPr>
            <a:r>
              <a:rPr lang="en-US" b="1">
                <a:solidFill>
                  <a:schemeClr val="bg2"/>
                </a:solidFill>
                <a:latin typeface="Verdana" pitchFamily="34" charset="0"/>
              </a:rPr>
              <a:t>E molti altri...</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 descr="slide29"/>
          <p:cNvPicPr>
            <a:picLocks noGrp="1" noChangeAspect="1" noChangeArrowheads="1"/>
          </p:cNvPicPr>
          <p:nvPr>
            <p:ph/>
          </p:nvPr>
        </p:nvPicPr>
        <p:blipFill>
          <a:blip r:embed="rId2"/>
          <a:srcRect/>
          <a:stretch>
            <a:fillRect/>
          </a:stretch>
        </p:blipFill>
        <p:spPr bwMode="auto">
          <a:xfrm>
            <a:off x="971550" y="550863"/>
            <a:ext cx="7467600" cy="3057525"/>
          </a:xfrm>
          <a:noFill/>
          <a:ln>
            <a:miter lim="800000"/>
            <a:headEnd/>
            <a:tailEnd/>
          </a:ln>
        </p:spPr>
      </p:pic>
      <p:sp>
        <p:nvSpPr>
          <p:cNvPr id="22531" name="Text Box 7"/>
          <p:cNvSpPr txBox="1">
            <a:spLocks noChangeArrowheads="1"/>
          </p:cNvSpPr>
          <p:nvPr/>
        </p:nvSpPr>
        <p:spPr bwMode="auto">
          <a:xfrm>
            <a:off x="1447800" y="3925888"/>
            <a:ext cx="6629400" cy="1238250"/>
          </a:xfrm>
          <a:prstGeom prst="rect">
            <a:avLst/>
          </a:prstGeom>
          <a:noFill/>
          <a:ln w="9525">
            <a:noFill/>
            <a:miter lim="800000"/>
            <a:headEnd/>
            <a:tailEnd/>
          </a:ln>
        </p:spPr>
        <p:txBody>
          <a:bodyPr>
            <a:spAutoFit/>
          </a:bodyPr>
          <a:lstStyle/>
          <a:p>
            <a:pPr algn="ctr">
              <a:lnSpc>
                <a:spcPct val="130000"/>
              </a:lnSpc>
            </a:pPr>
            <a:r>
              <a:rPr lang="it-IT">
                <a:solidFill>
                  <a:srgbClr val="4D4D4D"/>
                </a:solidFill>
                <a:latin typeface="Verdana" pitchFamily="34" charset="0"/>
              </a:rPr>
              <a:t>Per coloro interessati ad incrementare le proprie entrate nel promuovere ad altri </a:t>
            </a:r>
            <a:r>
              <a:rPr lang="it-IT" b="1">
                <a:solidFill>
                  <a:srgbClr val="4D4D4D"/>
                </a:solidFill>
                <a:latin typeface="Verdana" pitchFamily="34" charset="0"/>
              </a:rPr>
              <a:t>i prodotti e i servizi TVI</a:t>
            </a:r>
            <a:r>
              <a:rPr lang="it-IT">
                <a:solidFill>
                  <a:srgbClr val="4D4D4D"/>
                </a:solidFill>
                <a:latin typeface="Verdana" pitchFamily="34" charset="0"/>
              </a:rPr>
              <a:t>, proseguire con la presentazione PowerPoint per saperne di più sull’opportunità di affari </a:t>
            </a:r>
            <a:r>
              <a:rPr lang="it-IT" sz="1600" b="1">
                <a:solidFill>
                  <a:srgbClr val="CC2C8F"/>
                </a:solidFill>
                <a:latin typeface="Verdana" pitchFamily="34" charset="0"/>
              </a:rPr>
              <a:t>TVI Express</a:t>
            </a:r>
            <a:r>
              <a:rPr lang="it-IT">
                <a:solidFill>
                  <a:srgbClr val="4D4D4D"/>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lide28"/>
          <p:cNvPicPr>
            <a:picLocks noGrp="1" noChangeAspect="1" noChangeArrowheads="1"/>
          </p:cNvPicPr>
          <p:nvPr>
            <p:ph sz="half" idx="1"/>
          </p:nvPr>
        </p:nvPicPr>
        <p:blipFill>
          <a:blip r:embed="rId2"/>
          <a:srcRect/>
          <a:stretch>
            <a:fillRect/>
          </a:stretch>
        </p:blipFill>
        <p:spPr bwMode="auto">
          <a:xfrm>
            <a:off x="762000" y="990600"/>
            <a:ext cx="3403600" cy="4862513"/>
          </a:xfrm>
          <a:noFill/>
          <a:ln>
            <a:miter lim="800000"/>
            <a:headEnd/>
            <a:tailEnd/>
          </a:ln>
        </p:spPr>
      </p:pic>
      <p:sp>
        <p:nvSpPr>
          <p:cNvPr id="23555" name="Rectangle 4"/>
          <p:cNvSpPr>
            <a:spLocks noChangeArrowheads="1"/>
          </p:cNvSpPr>
          <p:nvPr/>
        </p:nvSpPr>
        <p:spPr bwMode="auto">
          <a:xfrm>
            <a:off x="3851275" y="715963"/>
            <a:ext cx="5292725" cy="1006475"/>
          </a:xfrm>
          <a:prstGeom prst="rect">
            <a:avLst/>
          </a:prstGeom>
          <a:noFill/>
          <a:ln w="9525">
            <a:noFill/>
            <a:miter lim="800000"/>
            <a:headEnd/>
            <a:tailEnd/>
          </a:ln>
        </p:spPr>
        <p:txBody>
          <a:bodyPr anchor="ctr">
            <a:spAutoFit/>
          </a:bodyPr>
          <a:lstStyle/>
          <a:p>
            <a:pPr algn="ctr" eaLnBrk="0" hangingPunct="0"/>
            <a:r>
              <a:rPr lang="en-US" sz="2400" b="1">
                <a:solidFill>
                  <a:srgbClr val="CC3399"/>
                </a:solidFill>
                <a:latin typeface="Verdana" pitchFamily="34" charset="0"/>
              </a:rPr>
              <a:t>UNA REALE </a:t>
            </a:r>
            <a:r>
              <a:rPr lang="en-US" sz="3000" b="1">
                <a:solidFill>
                  <a:srgbClr val="CC3399"/>
                </a:solidFill>
                <a:latin typeface="Verdana" pitchFamily="34" charset="0"/>
              </a:rPr>
              <a:t>ESIGENZA PRODOTTO</a:t>
            </a:r>
            <a:endParaRPr lang="en-US" sz="3000" b="1">
              <a:latin typeface="Verdana" pitchFamily="34" charset="0"/>
            </a:endParaRPr>
          </a:p>
        </p:txBody>
      </p:sp>
      <p:sp>
        <p:nvSpPr>
          <p:cNvPr id="6" name="Rectangle 5"/>
          <p:cNvSpPr>
            <a:spLocks noChangeArrowheads="1"/>
          </p:cNvSpPr>
          <p:nvPr/>
        </p:nvSpPr>
        <p:spPr bwMode="auto">
          <a:xfrm>
            <a:off x="4716463" y="1916113"/>
            <a:ext cx="4011612" cy="4511675"/>
          </a:xfrm>
          <a:prstGeom prst="rect">
            <a:avLst/>
          </a:prstGeom>
          <a:noFill/>
          <a:ln w="9525">
            <a:noFill/>
            <a:miter lim="800000"/>
            <a:headEnd/>
            <a:tailEnd/>
          </a:ln>
        </p:spPr>
        <p:txBody>
          <a:bodyPr anchor="ctr">
            <a:spAutoFit/>
          </a:bodyPr>
          <a:lstStyle/>
          <a:p>
            <a:pPr>
              <a:lnSpc>
                <a:spcPct val="130000"/>
              </a:lnSpc>
            </a:pPr>
            <a:r>
              <a:rPr lang="it-IT">
                <a:solidFill>
                  <a:schemeClr val="bg2"/>
                </a:solidFill>
                <a:latin typeface="Verdana" pitchFamily="34" charset="0"/>
              </a:rPr>
              <a:t>Le negoziazioni relative ai viaggi rappresentano un’esigenza vera e propria sul mercato. Il miglior prodotto del mondo è inutile se non ha richiesta. </a:t>
            </a:r>
          </a:p>
          <a:p>
            <a:pPr>
              <a:lnSpc>
                <a:spcPct val="130000"/>
              </a:lnSpc>
            </a:pPr>
            <a:endParaRPr lang="it-IT">
              <a:solidFill>
                <a:schemeClr val="bg2"/>
              </a:solidFill>
              <a:latin typeface="Verdana" pitchFamily="34" charset="0"/>
            </a:endParaRPr>
          </a:p>
          <a:p>
            <a:pPr>
              <a:lnSpc>
                <a:spcPct val="130000"/>
              </a:lnSpc>
            </a:pPr>
            <a:r>
              <a:rPr lang="it-IT">
                <a:solidFill>
                  <a:schemeClr val="bg2"/>
                </a:solidFill>
                <a:latin typeface="Verdana" pitchFamily="34" charset="0"/>
              </a:rPr>
              <a:t>Con le economie emergenti e gli stili di vita della gente che sono in fase di cambiamento a livello internazionale, l’Industria del Turismo non mostra segni si rallentamento ed è anzi pronta a spiccare verso nuovi orizzonti.</a:t>
            </a:r>
          </a:p>
          <a:p>
            <a:pPr>
              <a:lnSpc>
                <a:spcPct val="130000"/>
              </a:lnSpc>
            </a:pPr>
            <a:endParaRPr lang="it-IT">
              <a:solidFill>
                <a:schemeClr val="bg2"/>
              </a:solidFill>
              <a:latin typeface="Verdana" pitchFamily="34" charset="0"/>
            </a:endParaRPr>
          </a:p>
          <a:p>
            <a:pPr>
              <a:lnSpc>
                <a:spcPct val="130000"/>
              </a:lnSpc>
            </a:pPr>
            <a:r>
              <a:rPr lang="it-IT">
                <a:solidFill>
                  <a:schemeClr val="bg2"/>
                </a:solidFill>
                <a:latin typeface="Verdana" pitchFamily="34" charset="0"/>
              </a:rPr>
              <a:t>Tutti cercano di risparmiare sulle proprie vacanze e sui viaggi di lavoro. Si può trarne così vantaggio offrendo loro ciò di cui hanno bisogno.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3"/>
          <p:cNvSpPr>
            <a:spLocks noChangeArrowheads="1"/>
          </p:cNvSpPr>
          <p:nvPr/>
        </p:nvSpPr>
        <p:spPr bwMode="auto">
          <a:xfrm>
            <a:off x="1908175" y="5516563"/>
            <a:ext cx="7235825" cy="647700"/>
          </a:xfrm>
          <a:prstGeom prst="rect">
            <a:avLst/>
          </a:prstGeom>
          <a:solidFill>
            <a:srgbClr val="21428E"/>
          </a:solidFill>
          <a:ln w="9525">
            <a:noFill/>
            <a:miter lim="800000"/>
            <a:headEnd/>
            <a:tailEnd/>
          </a:ln>
        </p:spPr>
        <p:txBody>
          <a:bodyPr wrap="none" anchor="ctr"/>
          <a:lstStyle/>
          <a:p>
            <a:pPr eaLnBrk="0" hangingPunct="0"/>
            <a:endParaRPr lang="en-IN" sz="2400">
              <a:latin typeface="Verdana" pitchFamily="34" charset="0"/>
            </a:endParaRPr>
          </a:p>
        </p:txBody>
      </p:sp>
      <p:sp>
        <p:nvSpPr>
          <p:cNvPr id="36867" name="Text Box 24"/>
          <p:cNvSpPr txBox="1">
            <a:spLocks noChangeArrowheads="1"/>
          </p:cNvSpPr>
          <p:nvPr/>
        </p:nvSpPr>
        <p:spPr bwMode="auto">
          <a:xfrm>
            <a:off x="2006600" y="5583238"/>
            <a:ext cx="7038975" cy="519112"/>
          </a:xfrm>
          <a:prstGeom prst="rect">
            <a:avLst/>
          </a:prstGeom>
          <a:solidFill>
            <a:srgbClr val="21428E"/>
          </a:solidFill>
          <a:ln w="9525">
            <a:noFill/>
            <a:miter lim="800000"/>
            <a:headEnd/>
            <a:tailEnd/>
          </a:ln>
        </p:spPr>
        <p:txBody>
          <a:bodyPr>
            <a:spAutoFit/>
          </a:bodyPr>
          <a:lstStyle/>
          <a:p>
            <a:pPr algn="ctr" eaLnBrk="0" hangingPunct="0">
              <a:spcBef>
                <a:spcPct val="50000"/>
              </a:spcBef>
            </a:pPr>
            <a:r>
              <a:rPr lang="en-US" sz="2800" b="1">
                <a:solidFill>
                  <a:schemeClr val="bg1"/>
                </a:solidFill>
                <a:latin typeface="Verdana" pitchFamily="34" charset="0"/>
              </a:rPr>
              <a:t>Qual è la tua realtà economica?</a:t>
            </a:r>
            <a:endParaRPr lang="en-US" sz="2800">
              <a:solidFill>
                <a:schemeClr val="bg1"/>
              </a:solidFill>
              <a:latin typeface="Verdana" pitchFamily="34" charset="0"/>
            </a:endParaRPr>
          </a:p>
        </p:txBody>
      </p:sp>
      <p:pic>
        <p:nvPicPr>
          <p:cNvPr id="24580" name="Picture 14" descr="slide32"/>
          <p:cNvPicPr>
            <a:picLocks noGrp="1" noChangeAspect="1" noChangeArrowheads="1"/>
          </p:cNvPicPr>
          <p:nvPr>
            <p:ph/>
          </p:nvPr>
        </p:nvPicPr>
        <p:blipFill>
          <a:blip r:embed="rId2"/>
          <a:srcRect/>
          <a:stretch>
            <a:fillRect/>
          </a:stretch>
        </p:blipFill>
        <p:spPr bwMode="auto">
          <a:xfrm>
            <a:off x="304800" y="1219200"/>
            <a:ext cx="2813050" cy="2717800"/>
          </a:xfrm>
          <a:noFill/>
          <a:ln>
            <a:miter lim="800000"/>
            <a:headEnd/>
            <a:tailEnd/>
          </a:ln>
        </p:spPr>
      </p:pic>
      <p:sp>
        <p:nvSpPr>
          <p:cNvPr id="24581" name="Text Box 26"/>
          <p:cNvSpPr txBox="1">
            <a:spLocks noChangeArrowheads="1"/>
          </p:cNvSpPr>
          <p:nvPr/>
        </p:nvSpPr>
        <p:spPr bwMode="auto">
          <a:xfrm>
            <a:off x="300038" y="3810000"/>
            <a:ext cx="2976562" cy="1560513"/>
          </a:xfrm>
          <a:prstGeom prst="rect">
            <a:avLst/>
          </a:prstGeom>
          <a:noFill/>
          <a:ln w="9525">
            <a:noFill/>
            <a:miter lim="800000"/>
            <a:headEnd/>
            <a:tailEnd/>
          </a:ln>
        </p:spPr>
        <p:txBody>
          <a:bodyPr>
            <a:spAutoFit/>
          </a:bodyPr>
          <a:lstStyle/>
          <a:p>
            <a:pPr eaLnBrk="0" hangingPunct="0">
              <a:lnSpc>
                <a:spcPct val="120000"/>
              </a:lnSpc>
              <a:spcBef>
                <a:spcPct val="50000"/>
              </a:spcBef>
            </a:pPr>
            <a:r>
              <a:rPr lang="en-US" sz="1600" b="1" dirty="0">
                <a:solidFill>
                  <a:srgbClr val="002F5E"/>
                </a:solidFill>
                <a:latin typeface="Verdana" pitchFamily="34" charset="0"/>
              </a:rPr>
              <a:t>Diverse </a:t>
            </a:r>
            <a:r>
              <a:rPr lang="en-US" sz="1600" b="1" dirty="0" err="1">
                <a:solidFill>
                  <a:srgbClr val="002F5E"/>
                </a:solidFill>
                <a:latin typeface="Verdana" pitchFamily="34" charset="0"/>
              </a:rPr>
              <a:t>persone</a:t>
            </a:r>
            <a:r>
              <a:rPr lang="en-US" sz="1600" b="1" dirty="0">
                <a:solidFill>
                  <a:srgbClr val="002F5E"/>
                </a:solidFill>
                <a:latin typeface="Verdana" pitchFamily="34" charset="0"/>
              </a:rPr>
              <a:t> </a:t>
            </a:r>
            <a:r>
              <a:rPr lang="en-US" sz="1600" b="1" dirty="0" err="1">
                <a:solidFill>
                  <a:srgbClr val="002F5E"/>
                </a:solidFill>
                <a:latin typeface="Verdana" pitchFamily="34" charset="0"/>
              </a:rPr>
              <a:t>restano</a:t>
            </a:r>
            <a:r>
              <a:rPr lang="en-US" sz="1600" b="1" dirty="0">
                <a:solidFill>
                  <a:srgbClr val="002F5E"/>
                </a:solidFill>
                <a:latin typeface="Verdana" pitchFamily="34" charset="0"/>
              </a:rPr>
              <a:t> </a:t>
            </a:r>
            <a:r>
              <a:rPr lang="en-US" sz="1600" b="1" dirty="0" err="1">
                <a:solidFill>
                  <a:srgbClr val="002F5E"/>
                </a:solidFill>
                <a:latin typeface="Verdana" pitchFamily="34" charset="0"/>
              </a:rPr>
              <a:t>sveglie</a:t>
            </a:r>
            <a:r>
              <a:rPr lang="en-US" sz="1600" b="1" dirty="0">
                <a:solidFill>
                  <a:srgbClr val="002F5E"/>
                </a:solidFill>
                <a:latin typeface="Verdana" pitchFamily="34" charset="0"/>
              </a:rPr>
              <a:t> di </a:t>
            </a:r>
            <a:r>
              <a:rPr lang="en-US" sz="1600" b="1" dirty="0" err="1">
                <a:solidFill>
                  <a:srgbClr val="002F5E"/>
                </a:solidFill>
                <a:latin typeface="Verdana" pitchFamily="34" charset="0"/>
              </a:rPr>
              <a:t>notte</a:t>
            </a:r>
            <a:r>
              <a:rPr lang="en-US" sz="1600" b="1" dirty="0">
                <a:solidFill>
                  <a:srgbClr val="002F5E"/>
                </a:solidFill>
                <a:latin typeface="Verdana" pitchFamily="34" charset="0"/>
              </a:rPr>
              <a:t> </a:t>
            </a:r>
            <a:r>
              <a:rPr lang="en-US" sz="1600" b="1" dirty="0" err="1">
                <a:solidFill>
                  <a:srgbClr val="002F5E"/>
                </a:solidFill>
                <a:latin typeface="Verdana" pitchFamily="34" charset="0"/>
              </a:rPr>
              <a:t>perchè</a:t>
            </a:r>
            <a:r>
              <a:rPr lang="en-US" sz="1600" b="1" dirty="0">
                <a:solidFill>
                  <a:srgbClr val="002F5E"/>
                </a:solidFill>
                <a:latin typeface="Verdana" pitchFamily="34" charset="0"/>
              </a:rPr>
              <a:t> </a:t>
            </a:r>
            <a:r>
              <a:rPr lang="en-US" sz="1600" b="1" dirty="0" err="1">
                <a:solidFill>
                  <a:srgbClr val="002F5E"/>
                </a:solidFill>
                <a:latin typeface="Verdana" pitchFamily="34" charset="0"/>
              </a:rPr>
              <a:t>sono</a:t>
            </a:r>
            <a:r>
              <a:rPr lang="en-US" sz="1600" b="1" dirty="0">
                <a:solidFill>
                  <a:srgbClr val="002F5E"/>
                </a:solidFill>
                <a:latin typeface="Verdana" pitchFamily="34" charset="0"/>
              </a:rPr>
              <a:t> </a:t>
            </a:r>
            <a:r>
              <a:rPr lang="en-US" sz="1600" b="1" dirty="0" err="1">
                <a:solidFill>
                  <a:srgbClr val="002F5E"/>
                </a:solidFill>
                <a:latin typeface="Verdana" pitchFamily="34" charset="0"/>
              </a:rPr>
              <a:t>preoccupate</a:t>
            </a:r>
            <a:r>
              <a:rPr lang="en-US" sz="1600" b="1" dirty="0">
                <a:solidFill>
                  <a:srgbClr val="002F5E"/>
                </a:solidFill>
                <a:latin typeface="Verdana" pitchFamily="34" charset="0"/>
              </a:rPr>
              <a:t> di non </a:t>
            </a:r>
            <a:r>
              <a:rPr lang="en-US" sz="1600" b="1" dirty="0" err="1">
                <a:solidFill>
                  <a:srgbClr val="002F5E"/>
                </a:solidFill>
                <a:latin typeface="Verdana" pitchFamily="34" charset="0"/>
              </a:rPr>
              <a:t>avere</a:t>
            </a:r>
            <a:r>
              <a:rPr lang="en-US" sz="1600" b="1" dirty="0">
                <a:solidFill>
                  <a:srgbClr val="002F5E"/>
                </a:solidFill>
                <a:latin typeface="Verdana" pitchFamily="34" charset="0"/>
              </a:rPr>
              <a:t> </a:t>
            </a:r>
            <a:r>
              <a:rPr lang="en-US" sz="1600" b="1" dirty="0" err="1">
                <a:solidFill>
                  <a:srgbClr val="002F5E"/>
                </a:solidFill>
                <a:latin typeface="Verdana" pitchFamily="34" charset="0"/>
              </a:rPr>
              <a:t>denaro</a:t>
            </a:r>
            <a:r>
              <a:rPr lang="en-US" sz="1600" b="1" dirty="0">
                <a:solidFill>
                  <a:srgbClr val="002F5E"/>
                </a:solidFill>
                <a:latin typeface="Verdana" pitchFamily="34" charset="0"/>
              </a:rPr>
              <a:t> a </a:t>
            </a:r>
            <a:r>
              <a:rPr lang="en-US" sz="1600" b="1" dirty="0" err="1">
                <a:solidFill>
                  <a:srgbClr val="002F5E"/>
                </a:solidFill>
                <a:latin typeface="Verdana" pitchFamily="34" charset="0"/>
              </a:rPr>
              <a:t>sufficienza</a:t>
            </a:r>
            <a:r>
              <a:rPr lang="en-US" sz="1600" b="1" dirty="0">
                <a:solidFill>
                  <a:srgbClr val="002F5E"/>
                </a:solidFill>
                <a:latin typeface="Verdana" pitchFamily="34" charset="0"/>
              </a:rPr>
              <a:t> per </a:t>
            </a:r>
            <a:r>
              <a:rPr lang="en-US" sz="1600" b="1" dirty="0" err="1">
                <a:solidFill>
                  <a:srgbClr val="002F5E"/>
                </a:solidFill>
                <a:latin typeface="Verdana" pitchFamily="34" charset="0"/>
              </a:rPr>
              <a:t>vivere</a:t>
            </a:r>
            <a:endParaRPr lang="en-US" sz="1600" dirty="0">
              <a:latin typeface="Verdana" pitchFamily="34" charset="0"/>
            </a:endParaRPr>
          </a:p>
        </p:txBody>
      </p:sp>
      <p:sp>
        <p:nvSpPr>
          <p:cNvPr id="13" name="Text Box 27"/>
          <p:cNvSpPr txBox="1">
            <a:spLocks noChangeArrowheads="1"/>
          </p:cNvSpPr>
          <p:nvPr/>
        </p:nvSpPr>
        <p:spPr bwMode="auto">
          <a:xfrm>
            <a:off x="3352800" y="1296988"/>
            <a:ext cx="5384800" cy="2297112"/>
          </a:xfrm>
          <a:prstGeom prst="rect">
            <a:avLst/>
          </a:prstGeom>
          <a:noFill/>
          <a:ln w="9525">
            <a:noFill/>
            <a:miter lim="800000"/>
            <a:headEnd/>
            <a:tailEnd/>
          </a:ln>
        </p:spPr>
        <p:txBody>
          <a:bodyPr>
            <a:spAutoFit/>
          </a:bodyPr>
          <a:lstStyle/>
          <a:p>
            <a:pPr marL="228600" indent="-228600" eaLnBrk="0" hangingPunct="0">
              <a:lnSpc>
                <a:spcPct val="95000"/>
              </a:lnSpc>
              <a:spcAft>
                <a:spcPct val="25000"/>
              </a:spcAft>
              <a:buFontTx/>
              <a:buChar char="•"/>
            </a:pPr>
            <a:r>
              <a:rPr lang="it-IT" sz="1500" b="1">
                <a:solidFill>
                  <a:srgbClr val="002F5E"/>
                </a:solidFill>
                <a:latin typeface="Verdana" pitchFamily="34" charset="0"/>
              </a:rPr>
              <a:t>Il debito totale delle carte di credito è salito fino a 802 miliardi di dollari* dai 237 miliardi di dollari* dal 1990 al 2005</a:t>
            </a:r>
            <a:r>
              <a:rPr lang="it-IT" sz="1500" b="1" baseline="30000">
                <a:solidFill>
                  <a:srgbClr val="002F5E"/>
                </a:solidFill>
                <a:latin typeface="Verdana" pitchFamily="34" charset="0"/>
              </a:rPr>
              <a:t>1</a:t>
            </a:r>
          </a:p>
          <a:p>
            <a:pPr marL="228600" indent="-228600" eaLnBrk="0" hangingPunct="0">
              <a:lnSpc>
                <a:spcPct val="95000"/>
              </a:lnSpc>
              <a:spcAft>
                <a:spcPct val="25000"/>
              </a:spcAft>
              <a:buFontTx/>
              <a:buChar char="•"/>
            </a:pPr>
            <a:endParaRPr lang="it-IT" sz="1500" b="1">
              <a:solidFill>
                <a:srgbClr val="002F5E"/>
              </a:solidFill>
              <a:latin typeface="Verdana" pitchFamily="34" charset="0"/>
            </a:endParaRPr>
          </a:p>
          <a:p>
            <a:pPr marL="228600" indent="-228600" eaLnBrk="0" hangingPunct="0">
              <a:lnSpc>
                <a:spcPct val="95000"/>
              </a:lnSpc>
              <a:spcAft>
                <a:spcPct val="25000"/>
              </a:spcAft>
              <a:buFontTx/>
              <a:buChar char="•"/>
            </a:pPr>
            <a:r>
              <a:rPr lang="it-IT" sz="1500" b="1">
                <a:solidFill>
                  <a:srgbClr val="002F5E"/>
                </a:solidFill>
                <a:latin typeface="Verdana" pitchFamily="34" charset="0"/>
              </a:rPr>
              <a:t>La maggior parte delle persone arranca per arrivare economicamente a fine mese</a:t>
            </a:r>
          </a:p>
          <a:p>
            <a:pPr marL="228600" indent="-228600" eaLnBrk="0" hangingPunct="0">
              <a:lnSpc>
                <a:spcPct val="95000"/>
              </a:lnSpc>
              <a:spcAft>
                <a:spcPct val="25000"/>
              </a:spcAft>
            </a:pPr>
            <a:endParaRPr lang="it-IT" sz="1500" b="1">
              <a:solidFill>
                <a:srgbClr val="002F5E"/>
              </a:solidFill>
              <a:latin typeface="Verdana" pitchFamily="34" charset="0"/>
            </a:endParaRPr>
          </a:p>
          <a:p>
            <a:pPr marL="228600" indent="-228600" eaLnBrk="0" hangingPunct="0">
              <a:lnSpc>
                <a:spcPct val="95000"/>
              </a:lnSpc>
              <a:spcAft>
                <a:spcPct val="25000"/>
              </a:spcAft>
              <a:buFontTx/>
              <a:buChar char="•"/>
            </a:pPr>
            <a:r>
              <a:rPr lang="it-IT" sz="1500" b="1">
                <a:solidFill>
                  <a:srgbClr val="002F5E"/>
                </a:solidFill>
                <a:latin typeface="Verdana" pitchFamily="34" charset="0"/>
              </a:rPr>
              <a:t>Parecchie persone lavorano dai quattro ai sei mesi all’anno solo per pagarsi le tasse</a:t>
            </a:r>
            <a:endParaRPr lang="it-IT" sz="1500">
              <a:latin typeface="Verdana" pitchFamily="34" charset="0"/>
            </a:endParaRPr>
          </a:p>
        </p:txBody>
      </p:sp>
      <p:grpSp>
        <p:nvGrpSpPr>
          <p:cNvPr id="2" name="Group 31"/>
          <p:cNvGrpSpPr>
            <a:grpSpLocks/>
          </p:cNvGrpSpPr>
          <p:nvPr/>
        </p:nvGrpSpPr>
        <p:grpSpPr bwMode="auto">
          <a:xfrm>
            <a:off x="3352800" y="4154488"/>
            <a:ext cx="5384800" cy="1087437"/>
            <a:chOff x="2112" y="2944"/>
            <a:chExt cx="3392" cy="685"/>
          </a:xfrm>
        </p:grpSpPr>
        <p:sp>
          <p:nvSpPr>
            <p:cNvPr id="24586" name="Text Box 28"/>
            <p:cNvSpPr txBox="1">
              <a:spLocks noChangeArrowheads="1"/>
            </p:cNvSpPr>
            <p:nvPr/>
          </p:nvSpPr>
          <p:spPr bwMode="auto">
            <a:xfrm>
              <a:off x="2112" y="3016"/>
              <a:ext cx="3392" cy="613"/>
            </a:xfrm>
            <a:prstGeom prst="rect">
              <a:avLst/>
            </a:prstGeom>
            <a:noFill/>
            <a:ln w="9525">
              <a:noFill/>
              <a:miter lim="800000"/>
              <a:headEnd/>
              <a:tailEnd/>
            </a:ln>
          </p:spPr>
          <p:txBody>
            <a:bodyPr>
              <a:spAutoFit/>
            </a:bodyPr>
            <a:lstStyle/>
            <a:p>
              <a:pPr eaLnBrk="0" hangingPunct="0">
                <a:lnSpc>
                  <a:spcPct val="120000"/>
                </a:lnSpc>
                <a:spcAft>
                  <a:spcPct val="25000"/>
                </a:spcAft>
              </a:pPr>
              <a:r>
                <a:rPr lang="en-US" sz="1500" b="1" dirty="0" err="1">
                  <a:solidFill>
                    <a:srgbClr val="6F1D82"/>
                  </a:solidFill>
                  <a:latin typeface="Verdana" pitchFamily="34" charset="0"/>
                </a:rPr>
                <a:t>Hai</a:t>
              </a:r>
              <a:r>
                <a:rPr lang="en-US" sz="1500" b="1" dirty="0">
                  <a:solidFill>
                    <a:srgbClr val="6F1D82"/>
                  </a:solidFill>
                  <a:latin typeface="Verdana" pitchFamily="34" charset="0"/>
                </a:rPr>
                <a:t> </a:t>
              </a:r>
              <a:r>
                <a:rPr lang="en-US" sz="1500" b="1" dirty="0" err="1">
                  <a:solidFill>
                    <a:srgbClr val="6F1D82"/>
                  </a:solidFill>
                  <a:latin typeface="Verdana" pitchFamily="34" charset="0"/>
                </a:rPr>
                <a:t>sufficiente</a:t>
              </a:r>
              <a:r>
                <a:rPr lang="en-US" sz="1500" b="1" dirty="0">
                  <a:solidFill>
                    <a:srgbClr val="6F1D82"/>
                  </a:solidFill>
                  <a:latin typeface="Verdana" pitchFamily="34" charset="0"/>
                </a:rPr>
                <a:t> tempo a </a:t>
              </a:r>
              <a:r>
                <a:rPr lang="en-US" sz="1500" b="1" dirty="0" err="1">
                  <a:solidFill>
                    <a:srgbClr val="6F1D82"/>
                  </a:solidFill>
                  <a:latin typeface="Verdana" pitchFamily="34" charset="0"/>
                </a:rPr>
                <a:t>disposizione</a:t>
              </a:r>
              <a:r>
                <a:rPr lang="en-US" sz="1500" b="1" dirty="0">
                  <a:solidFill>
                    <a:srgbClr val="6F1D82"/>
                  </a:solidFill>
                  <a:latin typeface="Verdana" pitchFamily="34" charset="0"/>
                </a:rPr>
                <a:t> per </a:t>
              </a:r>
              <a:r>
                <a:rPr lang="en-US" sz="1500" b="1" dirty="0" err="1">
                  <a:solidFill>
                    <a:srgbClr val="6F1D82"/>
                  </a:solidFill>
                  <a:latin typeface="Verdana" pitchFamily="34" charset="0"/>
                </a:rPr>
                <a:t>te</a:t>
              </a:r>
              <a:r>
                <a:rPr lang="en-US" sz="1500" b="1" dirty="0">
                  <a:solidFill>
                    <a:srgbClr val="6F1D82"/>
                  </a:solidFill>
                  <a:latin typeface="Verdana" pitchFamily="34" charset="0"/>
                </a:rPr>
                <a:t> </a:t>
              </a:r>
              <a:r>
                <a:rPr lang="en-US" sz="1500" b="1" dirty="0" err="1">
                  <a:solidFill>
                    <a:srgbClr val="6F1D82"/>
                  </a:solidFill>
                  <a:latin typeface="Verdana" pitchFamily="34" charset="0"/>
                </a:rPr>
                <a:t>stesso</a:t>
              </a:r>
              <a:r>
                <a:rPr lang="en-US" sz="1500" b="1" dirty="0">
                  <a:solidFill>
                    <a:srgbClr val="6F1D82"/>
                  </a:solidFill>
                  <a:latin typeface="Verdana" pitchFamily="34" charset="0"/>
                </a:rPr>
                <a:t>, la </a:t>
              </a:r>
              <a:r>
                <a:rPr lang="en-US" sz="1500" b="1" dirty="0" err="1">
                  <a:solidFill>
                    <a:srgbClr val="6F1D82"/>
                  </a:solidFill>
                  <a:latin typeface="Verdana" pitchFamily="34" charset="0"/>
                </a:rPr>
                <a:t>tua</a:t>
              </a:r>
              <a:r>
                <a:rPr lang="en-US" sz="1500" b="1" dirty="0">
                  <a:solidFill>
                    <a:srgbClr val="6F1D82"/>
                  </a:solidFill>
                  <a:latin typeface="Verdana" pitchFamily="34" charset="0"/>
                </a:rPr>
                <a:t> </a:t>
              </a:r>
              <a:r>
                <a:rPr lang="en-US" sz="1500" b="1" dirty="0" err="1">
                  <a:solidFill>
                    <a:srgbClr val="6F1D82"/>
                  </a:solidFill>
                  <a:latin typeface="Verdana" pitchFamily="34" charset="0"/>
                </a:rPr>
                <a:t>famiglia</a:t>
              </a:r>
              <a:r>
                <a:rPr lang="en-US" sz="1500" b="1" dirty="0">
                  <a:solidFill>
                    <a:srgbClr val="6F1D82"/>
                  </a:solidFill>
                  <a:latin typeface="Verdana" pitchFamily="34" charset="0"/>
                </a:rPr>
                <a:t> e </a:t>
              </a:r>
              <a:r>
                <a:rPr lang="en-US" sz="1500" b="1" dirty="0" err="1">
                  <a:solidFill>
                    <a:srgbClr val="6F1D82"/>
                  </a:solidFill>
                  <a:latin typeface="Verdana" pitchFamily="34" charset="0"/>
                </a:rPr>
                <a:t>gli</a:t>
              </a:r>
              <a:r>
                <a:rPr lang="en-US" sz="1500" b="1" dirty="0">
                  <a:solidFill>
                    <a:srgbClr val="6F1D82"/>
                  </a:solidFill>
                  <a:latin typeface="Verdana" pitchFamily="34" charset="0"/>
                </a:rPr>
                <a:t> </a:t>
              </a:r>
              <a:r>
                <a:rPr lang="en-US" sz="1500" b="1" dirty="0" err="1">
                  <a:solidFill>
                    <a:srgbClr val="6F1D82"/>
                  </a:solidFill>
                  <a:latin typeface="Verdana" pitchFamily="34" charset="0"/>
                </a:rPr>
                <a:t>amici</a:t>
              </a:r>
              <a:r>
                <a:rPr lang="en-US" sz="1500" b="1" dirty="0">
                  <a:solidFill>
                    <a:srgbClr val="6F1D82"/>
                  </a:solidFill>
                  <a:latin typeface="Verdana" pitchFamily="34" charset="0"/>
                </a:rPr>
                <a:t>?</a:t>
              </a:r>
            </a:p>
            <a:p>
              <a:pPr eaLnBrk="0" hangingPunct="0">
                <a:lnSpc>
                  <a:spcPct val="120000"/>
                </a:lnSpc>
                <a:spcAft>
                  <a:spcPct val="25000"/>
                </a:spcAft>
              </a:pPr>
              <a:r>
                <a:rPr lang="en-US" sz="1500" b="1" dirty="0">
                  <a:solidFill>
                    <a:srgbClr val="6F1D82"/>
                  </a:solidFill>
                  <a:latin typeface="Verdana" pitchFamily="34" charset="0"/>
                </a:rPr>
                <a:t>Ti </a:t>
              </a:r>
              <a:r>
                <a:rPr lang="en-US" sz="1500" b="1" dirty="0" err="1">
                  <a:solidFill>
                    <a:srgbClr val="6F1D82"/>
                  </a:solidFill>
                  <a:latin typeface="Verdana" pitchFamily="34" charset="0"/>
                </a:rPr>
                <a:t>puoi</a:t>
              </a:r>
              <a:r>
                <a:rPr lang="en-US" sz="1500" b="1" dirty="0">
                  <a:solidFill>
                    <a:srgbClr val="6F1D82"/>
                  </a:solidFill>
                  <a:latin typeface="Verdana" pitchFamily="34" charset="0"/>
                </a:rPr>
                <a:t> </a:t>
              </a:r>
              <a:r>
                <a:rPr lang="en-US" sz="1500" b="1" dirty="0" err="1">
                  <a:solidFill>
                    <a:srgbClr val="6F1D82"/>
                  </a:solidFill>
                  <a:latin typeface="Verdana" pitchFamily="34" charset="0"/>
                </a:rPr>
                <a:t>permettere</a:t>
              </a:r>
              <a:r>
                <a:rPr lang="en-US" sz="1500" b="1" dirty="0">
                  <a:solidFill>
                    <a:srgbClr val="6F1D82"/>
                  </a:solidFill>
                  <a:latin typeface="Verdana" pitchFamily="34" charset="0"/>
                </a:rPr>
                <a:t> lo stile di vita </a:t>
              </a:r>
              <a:r>
                <a:rPr lang="en-US" sz="1500" b="1" dirty="0" err="1">
                  <a:solidFill>
                    <a:srgbClr val="6F1D82"/>
                  </a:solidFill>
                  <a:latin typeface="Verdana" pitchFamily="34" charset="0"/>
                </a:rPr>
                <a:t>che</a:t>
              </a:r>
              <a:r>
                <a:rPr lang="en-US" sz="1500" b="1" dirty="0">
                  <a:solidFill>
                    <a:srgbClr val="6F1D82"/>
                  </a:solidFill>
                  <a:latin typeface="Verdana" pitchFamily="34" charset="0"/>
                </a:rPr>
                <a:t> </a:t>
              </a:r>
              <a:r>
                <a:rPr lang="en-US" sz="1500" b="1" dirty="0" err="1">
                  <a:solidFill>
                    <a:srgbClr val="6F1D82"/>
                  </a:solidFill>
                  <a:latin typeface="Verdana" pitchFamily="34" charset="0"/>
                </a:rPr>
                <a:t>desideri</a:t>
              </a:r>
              <a:r>
                <a:rPr lang="en-US" sz="1500" b="1" dirty="0">
                  <a:solidFill>
                    <a:srgbClr val="6F1D82"/>
                  </a:solidFill>
                  <a:latin typeface="Verdana" pitchFamily="34" charset="0"/>
                </a:rPr>
                <a:t>?</a:t>
              </a:r>
              <a:endParaRPr lang="en-US" sz="1500" dirty="0">
                <a:solidFill>
                  <a:srgbClr val="6F1D82"/>
                </a:solidFill>
                <a:latin typeface="Verdana" pitchFamily="34" charset="0"/>
              </a:endParaRPr>
            </a:p>
          </p:txBody>
        </p:sp>
        <p:sp>
          <p:nvSpPr>
            <p:cNvPr id="24587" name="Line 30"/>
            <p:cNvSpPr>
              <a:spLocks noChangeShapeType="1"/>
            </p:cNvSpPr>
            <p:nvPr/>
          </p:nvSpPr>
          <p:spPr bwMode="auto">
            <a:xfrm>
              <a:off x="2160" y="2944"/>
              <a:ext cx="3168" cy="0"/>
            </a:xfrm>
            <a:prstGeom prst="line">
              <a:avLst/>
            </a:prstGeom>
            <a:noFill/>
            <a:ln w="9525">
              <a:solidFill>
                <a:srgbClr val="FFCC00"/>
              </a:solidFill>
              <a:round/>
              <a:headEnd/>
              <a:tailEnd/>
            </a:ln>
          </p:spPr>
          <p:txBody>
            <a:bodyPr wrap="none" anchor="ctr"/>
            <a:lstStyle/>
            <a:p>
              <a:endParaRPr lang="en-US"/>
            </a:p>
          </p:txBody>
        </p:sp>
      </p:grpSp>
      <p:sp>
        <p:nvSpPr>
          <p:cNvPr id="17" name="Rectangle 2"/>
          <p:cNvSpPr>
            <a:spLocks noChangeArrowheads="1"/>
          </p:cNvSpPr>
          <p:nvPr/>
        </p:nvSpPr>
        <p:spPr bwMode="auto">
          <a:xfrm>
            <a:off x="0" y="304800"/>
            <a:ext cx="7162800" cy="609600"/>
          </a:xfrm>
          <a:prstGeom prst="rect">
            <a:avLst/>
          </a:prstGeom>
          <a:solidFill>
            <a:srgbClr val="21428E"/>
          </a:solidFill>
          <a:ln w="9525">
            <a:noFill/>
            <a:miter lim="800000"/>
            <a:headEnd/>
            <a:tailEnd/>
          </a:ln>
        </p:spPr>
        <p:txBody>
          <a:bodyPr anchor="ctr"/>
          <a:lstStyle/>
          <a:p>
            <a:pPr algn="ctr"/>
            <a:r>
              <a:rPr lang="en-US" sz="2800" b="1" dirty="0">
                <a:solidFill>
                  <a:schemeClr val="bg1"/>
                </a:solidFill>
                <a:latin typeface="Verdana" pitchFamily="34" charset="0"/>
              </a:rPr>
              <a:t>La </a:t>
            </a:r>
            <a:r>
              <a:rPr lang="en-US" sz="2800" b="1" dirty="0" err="1">
                <a:solidFill>
                  <a:schemeClr val="bg1"/>
                </a:solidFill>
                <a:latin typeface="Verdana" pitchFamily="34" charset="0"/>
              </a:rPr>
              <a:t>realtà</a:t>
            </a:r>
            <a:r>
              <a:rPr lang="en-US" sz="2800" b="1" dirty="0">
                <a:solidFill>
                  <a:schemeClr val="bg1"/>
                </a:solidFill>
                <a:latin typeface="Verdana" pitchFamily="34" charset="0"/>
              </a:rPr>
              <a:t> di </a:t>
            </a:r>
            <a:r>
              <a:rPr lang="en-US" sz="2800" b="1" dirty="0" err="1">
                <a:solidFill>
                  <a:schemeClr val="bg1"/>
                </a:solidFill>
                <a:latin typeface="Verdana" pitchFamily="34" charset="0"/>
              </a:rPr>
              <a:t>oggi</a:t>
            </a:r>
            <a:endParaRPr lang="en-US" sz="2800" b="1" dirty="0">
              <a:solidFill>
                <a:schemeClr val="bg1"/>
              </a:solidFill>
              <a:latin typeface="Verdana" pitchFamily="34" charset="0"/>
            </a:endParaRPr>
          </a:p>
        </p:txBody>
      </p:sp>
      <p:sp>
        <p:nvSpPr>
          <p:cNvPr id="18" name="Rectangle 16"/>
          <p:cNvSpPr>
            <a:spLocks noChangeArrowheads="1"/>
          </p:cNvSpPr>
          <p:nvPr/>
        </p:nvSpPr>
        <p:spPr bwMode="auto">
          <a:xfrm>
            <a:off x="3581400" y="3573463"/>
            <a:ext cx="4572000" cy="396875"/>
          </a:xfrm>
          <a:prstGeom prst="rect">
            <a:avLst/>
          </a:prstGeom>
          <a:noFill/>
          <a:ln w="9525">
            <a:noFill/>
            <a:miter lim="800000"/>
            <a:headEnd/>
            <a:tailEnd/>
          </a:ln>
        </p:spPr>
        <p:txBody>
          <a:bodyPr>
            <a:spAutoFit/>
          </a:bodyPr>
          <a:lstStyle/>
          <a:p>
            <a:pPr marL="457200" indent="-457200"/>
            <a:r>
              <a:rPr lang="en-US" sz="1000">
                <a:latin typeface="Verdana" pitchFamily="34" charset="0"/>
              </a:rPr>
              <a:t>1 Ufficio Gestione Governativa, settembre 2006.</a:t>
            </a:r>
          </a:p>
          <a:p>
            <a:pPr marL="457200" indent="-457200"/>
            <a:r>
              <a:rPr lang="en-US" sz="1000">
                <a:latin typeface="Verdana" pitchFamily="34" charset="0"/>
              </a:rPr>
              <a:t>*  Dollari americani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1+#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1+#ppt_w/2"/>
                                          </p:val>
                                        </p:tav>
                                        <p:tav tm="100000">
                                          <p:val>
                                            <p:strVal val="#ppt_x"/>
                                          </p:val>
                                        </p:tav>
                                      </p:tavLst>
                                    </p:anim>
                                    <p:anim calcmode="lin" valueType="num">
                                      <p:cBhvr additive="base">
                                        <p:cTn id="12" dur="500" fill="hold"/>
                                        <p:tgtEl>
                                          <p:spTgt spid="3686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additive="base">
                                        <p:cTn id="28"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 calcmode="lin" valueType="num">
                                      <p:cBhvr additive="base">
                                        <p:cTn id="34"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4"/>
          <p:cNvSpPr>
            <a:spLocks noChangeArrowheads="1"/>
          </p:cNvSpPr>
          <p:nvPr/>
        </p:nvSpPr>
        <p:spPr bwMode="auto">
          <a:xfrm>
            <a:off x="0" y="4724400"/>
            <a:ext cx="9144000" cy="1549400"/>
          </a:xfrm>
          <a:prstGeom prst="rect">
            <a:avLst/>
          </a:prstGeom>
          <a:solidFill>
            <a:srgbClr val="CCD5E5"/>
          </a:solidFill>
          <a:ln w="0">
            <a:noFill/>
            <a:miter lim="800000"/>
            <a:headEnd/>
            <a:tailEnd/>
          </a:ln>
        </p:spPr>
        <p:txBody>
          <a:bodyPr wrap="none" anchor="ctr"/>
          <a:lstStyle/>
          <a:p>
            <a:pPr algn="ctr"/>
            <a:endParaRPr lang="en-US" sz="1800">
              <a:latin typeface="Arial" pitchFamily="34" charset="0"/>
            </a:endParaRPr>
          </a:p>
        </p:txBody>
      </p:sp>
      <p:pic>
        <p:nvPicPr>
          <p:cNvPr id="25603" name="Picture 24" descr="05"/>
          <p:cNvPicPr>
            <a:picLocks noGrp="1" noChangeAspect="1" noChangeArrowheads="1"/>
          </p:cNvPicPr>
          <p:nvPr>
            <p:ph/>
          </p:nvPr>
        </p:nvPicPr>
        <p:blipFill>
          <a:blip r:embed="rId2"/>
          <a:srcRect b="-626"/>
          <a:stretch>
            <a:fillRect/>
          </a:stretch>
        </p:blipFill>
        <p:spPr bwMode="auto">
          <a:xfrm>
            <a:off x="431800" y="1196975"/>
            <a:ext cx="1663700" cy="5111750"/>
          </a:xfrm>
          <a:noFill/>
          <a:ln>
            <a:miter lim="800000"/>
            <a:headEnd/>
            <a:tailEnd/>
          </a:ln>
        </p:spPr>
      </p:pic>
      <p:sp>
        <p:nvSpPr>
          <p:cNvPr id="8" name="Rectangle 2"/>
          <p:cNvSpPr>
            <a:spLocks noChangeArrowheads="1"/>
          </p:cNvSpPr>
          <p:nvPr/>
        </p:nvSpPr>
        <p:spPr bwMode="auto">
          <a:xfrm>
            <a:off x="0" y="333375"/>
            <a:ext cx="9144000" cy="685800"/>
          </a:xfrm>
          <a:prstGeom prst="rect">
            <a:avLst/>
          </a:prstGeom>
          <a:noFill/>
          <a:ln w="9525">
            <a:noFill/>
            <a:miter lim="800000"/>
            <a:headEnd/>
            <a:tailEnd/>
          </a:ln>
        </p:spPr>
        <p:txBody>
          <a:bodyPr anchor="ctr"/>
          <a:lstStyle/>
          <a:p>
            <a:pPr algn="ctr"/>
            <a:r>
              <a:rPr lang="en-US" sz="2800" dirty="0">
                <a:solidFill>
                  <a:srgbClr val="CB2F92"/>
                </a:solidFill>
                <a:latin typeface="Verdana" pitchFamily="34" charset="0"/>
              </a:rPr>
              <a:t>Il Network Marketing </a:t>
            </a:r>
            <a:r>
              <a:rPr lang="en-US" sz="2800" dirty="0" err="1">
                <a:solidFill>
                  <a:srgbClr val="CB2F92"/>
                </a:solidFill>
                <a:latin typeface="Verdana" pitchFamily="34" charset="0"/>
              </a:rPr>
              <a:t>cresce</a:t>
            </a:r>
            <a:endParaRPr lang="en-US" sz="2800" dirty="0">
              <a:solidFill>
                <a:srgbClr val="CB2F92"/>
              </a:solidFill>
              <a:latin typeface="Verdana" pitchFamily="34" charset="0"/>
            </a:endParaRPr>
          </a:p>
        </p:txBody>
      </p:sp>
      <p:sp>
        <p:nvSpPr>
          <p:cNvPr id="9" name="Text Box 11"/>
          <p:cNvSpPr txBox="1">
            <a:spLocks noChangeArrowheads="1"/>
          </p:cNvSpPr>
          <p:nvPr/>
        </p:nvSpPr>
        <p:spPr bwMode="auto">
          <a:xfrm>
            <a:off x="2879725" y="1484313"/>
            <a:ext cx="5638800" cy="1854200"/>
          </a:xfrm>
          <a:prstGeom prst="rect">
            <a:avLst/>
          </a:prstGeom>
          <a:noFill/>
          <a:ln w="9525">
            <a:noFill/>
            <a:miter lim="800000"/>
            <a:headEnd/>
            <a:tailEnd/>
          </a:ln>
        </p:spPr>
        <p:txBody>
          <a:bodyPr>
            <a:spAutoFit/>
          </a:bodyPr>
          <a:lstStyle/>
          <a:p>
            <a:pPr marL="228600" indent="-228600" eaLnBrk="0" hangingPunct="0">
              <a:lnSpc>
                <a:spcPct val="120000"/>
              </a:lnSpc>
              <a:spcAft>
                <a:spcPct val="25000"/>
              </a:spcAft>
              <a:buFontTx/>
              <a:buChar char="•"/>
            </a:pPr>
            <a:r>
              <a:rPr lang="en-US" sz="1500" b="1" dirty="0">
                <a:solidFill>
                  <a:srgbClr val="002F5E"/>
                </a:solidFill>
                <a:latin typeface="Verdana" pitchFamily="34" charset="0"/>
              </a:rPr>
              <a:t>58 </a:t>
            </a:r>
            <a:r>
              <a:rPr lang="en-US" sz="1500" b="1" dirty="0" err="1">
                <a:solidFill>
                  <a:srgbClr val="002F5E"/>
                </a:solidFill>
                <a:latin typeface="Verdana" pitchFamily="34" charset="0"/>
              </a:rPr>
              <a:t>milioni</a:t>
            </a:r>
            <a:r>
              <a:rPr lang="en-US" sz="1500" b="1" dirty="0">
                <a:solidFill>
                  <a:srgbClr val="002F5E"/>
                </a:solidFill>
                <a:latin typeface="Verdana" pitchFamily="34" charset="0"/>
              </a:rPr>
              <a:t> di </a:t>
            </a:r>
            <a:r>
              <a:rPr lang="en-US" sz="1500" b="1" dirty="0" err="1">
                <a:solidFill>
                  <a:srgbClr val="002F5E"/>
                </a:solidFill>
                <a:latin typeface="Verdana" pitchFamily="34" charset="0"/>
              </a:rPr>
              <a:t>persone</a:t>
            </a:r>
            <a:r>
              <a:rPr lang="en-US" sz="1500" b="1" dirty="0">
                <a:solidFill>
                  <a:srgbClr val="002F5E"/>
                </a:solidFill>
                <a:latin typeface="Verdana" pitchFamily="34" charset="0"/>
              </a:rPr>
              <a:t> </a:t>
            </a:r>
            <a:r>
              <a:rPr lang="en-US" sz="1500" b="1" dirty="0" err="1">
                <a:solidFill>
                  <a:srgbClr val="002F5E"/>
                </a:solidFill>
                <a:latin typeface="Verdana" pitchFamily="34" charset="0"/>
              </a:rPr>
              <a:t>sono</a:t>
            </a:r>
            <a:r>
              <a:rPr lang="en-US" sz="1500" b="1" dirty="0">
                <a:solidFill>
                  <a:srgbClr val="002F5E"/>
                </a:solidFill>
                <a:latin typeface="Verdana" pitchFamily="34" charset="0"/>
              </a:rPr>
              <a:t> </a:t>
            </a:r>
            <a:r>
              <a:rPr lang="en-US" sz="1500" b="1" dirty="0" err="1">
                <a:solidFill>
                  <a:srgbClr val="002F5E"/>
                </a:solidFill>
                <a:latin typeface="Verdana" pitchFamily="34" charset="0"/>
              </a:rPr>
              <a:t>coinvolte</a:t>
            </a:r>
            <a:r>
              <a:rPr lang="en-US" sz="1500" b="1" dirty="0">
                <a:solidFill>
                  <a:srgbClr val="002F5E"/>
                </a:solidFill>
                <a:latin typeface="Verdana" pitchFamily="34" charset="0"/>
              </a:rPr>
              <a:t> </a:t>
            </a:r>
            <a:r>
              <a:rPr lang="en-US" sz="1500" b="1" dirty="0" err="1">
                <a:solidFill>
                  <a:srgbClr val="002F5E"/>
                </a:solidFill>
                <a:latin typeface="Verdana" pitchFamily="34" charset="0"/>
              </a:rPr>
              <a:t>nel</a:t>
            </a:r>
            <a:r>
              <a:rPr lang="en-US" sz="1500" b="1" dirty="0">
                <a:solidFill>
                  <a:srgbClr val="002F5E"/>
                </a:solidFill>
                <a:latin typeface="Verdana" pitchFamily="34" charset="0"/>
              </a:rPr>
              <a:t> network marketing </a:t>
            </a:r>
            <a:r>
              <a:rPr lang="en-US" sz="1500" b="1" dirty="0" err="1">
                <a:solidFill>
                  <a:srgbClr val="002F5E"/>
                </a:solidFill>
                <a:latin typeface="Verdana" pitchFamily="34" charset="0"/>
              </a:rPr>
              <a:t>nel</a:t>
            </a:r>
            <a:r>
              <a:rPr lang="en-US" sz="1500" b="1" dirty="0">
                <a:solidFill>
                  <a:srgbClr val="002F5E"/>
                </a:solidFill>
                <a:latin typeface="Verdana" pitchFamily="34" charset="0"/>
              </a:rPr>
              <a:t> mondo</a:t>
            </a:r>
            <a:r>
              <a:rPr lang="en-US" sz="1500" b="1" baseline="30000" dirty="0">
                <a:solidFill>
                  <a:srgbClr val="002F5E"/>
                </a:solidFill>
                <a:latin typeface="Verdana" pitchFamily="34" charset="0"/>
              </a:rPr>
              <a:t>1</a:t>
            </a:r>
          </a:p>
          <a:p>
            <a:pPr marL="228600" indent="-228600" eaLnBrk="0" hangingPunct="0">
              <a:lnSpc>
                <a:spcPct val="120000"/>
              </a:lnSpc>
              <a:spcAft>
                <a:spcPct val="25000"/>
              </a:spcAft>
              <a:buFontTx/>
              <a:buChar char="•"/>
            </a:pPr>
            <a:r>
              <a:rPr lang="en-US" sz="1500" b="1" dirty="0" err="1">
                <a:solidFill>
                  <a:srgbClr val="002F5E"/>
                </a:solidFill>
                <a:latin typeface="Verdana" pitchFamily="34" charset="0"/>
              </a:rPr>
              <a:t>L’industria</a:t>
            </a:r>
            <a:r>
              <a:rPr lang="en-US" sz="1500" b="1" dirty="0">
                <a:solidFill>
                  <a:srgbClr val="002F5E"/>
                </a:solidFill>
                <a:latin typeface="Verdana" pitchFamily="34" charset="0"/>
              </a:rPr>
              <a:t> del network marketing ha </a:t>
            </a:r>
            <a:r>
              <a:rPr lang="en-US" sz="1500" b="1" dirty="0" err="1">
                <a:solidFill>
                  <a:srgbClr val="002F5E"/>
                </a:solidFill>
                <a:latin typeface="Verdana" pitchFamily="34" charset="0"/>
              </a:rPr>
              <a:t>superato</a:t>
            </a:r>
            <a:r>
              <a:rPr lang="en-US" sz="1500" b="1" dirty="0">
                <a:solidFill>
                  <a:srgbClr val="002F5E"/>
                </a:solidFill>
                <a:latin typeface="Verdana" pitchFamily="34" charset="0"/>
              </a:rPr>
              <a:t> </a:t>
            </a:r>
            <a:r>
              <a:rPr lang="en-US" sz="1500" b="1" dirty="0" err="1">
                <a:solidFill>
                  <a:srgbClr val="002F5E"/>
                </a:solidFill>
                <a:latin typeface="Verdana" pitchFamily="34" charset="0"/>
              </a:rPr>
              <a:t>i</a:t>
            </a:r>
            <a:r>
              <a:rPr lang="en-US" sz="1500" b="1" dirty="0">
                <a:solidFill>
                  <a:srgbClr val="002F5E"/>
                </a:solidFill>
                <a:latin typeface="Verdana" pitchFamily="34" charset="0"/>
              </a:rPr>
              <a:t> 100 </a:t>
            </a:r>
            <a:r>
              <a:rPr lang="en-US" sz="1500" b="1" dirty="0" err="1">
                <a:solidFill>
                  <a:srgbClr val="002F5E"/>
                </a:solidFill>
                <a:latin typeface="Verdana" pitchFamily="34" charset="0"/>
              </a:rPr>
              <a:t>miliardi</a:t>
            </a:r>
            <a:r>
              <a:rPr lang="en-US" sz="1500" b="1" dirty="0">
                <a:solidFill>
                  <a:srgbClr val="002F5E"/>
                </a:solidFill>
                <a:latin typeface="Verdana" pitchFamily="34" charset="0"/>
              </a:rPr>
              <a:t> di </a:t>
            </a:r>
            <a:r>
              <a:rPr lang="en-US" sz="1500" b="1" dirty="0" err="1">
                <a:solidFill>
                  <a:srgbClr val="002F5E"/>
                </a:solidFill>
                <a:latin typeface="Verdana" pitchFamily="34" charset="0"/>
              </a:rPr>
              <a:t>dollari</a:t>
            </a:r>
            <a:r>
              <a:rPr lang="en-US" sz="1500" b="1" dirty="0">
                <a:solidFill>
                  <a:srgbClr val="002F5E"/>
                </a:solidFill>
                <a:latin typeface="Verdana" pitchFamily="34" charset="0"/>
              </a:rPr>
              <a:t> di </a:t>
            </a:r>
            <a:r>
              <a:rPr lang="en-US" sz="1500" b="1" dirty="0" err="1">
                <a:solidFill>
                  <a:srgbClr val="002F5E"/>
                </a:solidFill>
                <a:latin typeface="Verdana" pitchFamily="34" charset="0"/>
              </a:rPr>
              <a:t>reddito</a:t>
            </a:r>
            <a:r>
              <a:rPr lang="en-US" sz="1500" b="1" dirty="0">
                <a:solidFill>
                  <a:srgbClr val="002F5E"/>
                </a:solidFill>
                <a:latin typeface="Verdana" pitchFamily="34" charset="0"/>
              </a:rPr>
              <a:t> </a:t>
            </a:r>
            <a:r>
              <a:rPr lang="en-US" sz="1500" b="1" dirty="0" err="1">
                <a:solidFill>
                  <a:srgbClr val="002F5E"/>
                </a:solidFill>
                <a:latin typeface="Verdana" pitchFamily="34" charset="0"/>
              </a:rPr>
              <a:t>sulle</a:t>
            </a:r>
            <a:r>
              <a:rPr lang="en-US" sz="1500" b="1" dirty="0">
                <a:solidFill>
                  <a:srgbClr val="002F5E"/>
                </a:solidFill>
                <a:latin typeface="Verdana" pitchFamily="34" charset="0"/>
              </a:rPr>
              <a:t> vendite</a:t>
            </a:r>
            <a:r>
              <a:rPr lang="en-US" sz="1500" b="1" baseline="30000" dirty="0">
                <a:solidFill>
                  <a:srgbClr val="002F5E"/>
                </a:solidFill>
                <a:latin typeface="Verdana" pitchFamily="34" charset="0"/>
              </a:rPr>
              <a:t>1</a:t>
            </a:r>
            <a:endParaRPr lang="en-US" sz="1500" b="1" dirty="0">
              <a:solidFill>
                <a:srgbClr val="002F5E"/>
              </a:solidFill>
              <a:latin typeface="Verdana" pitchFamily="34" charset="0"/>
            </a:endParaRPr>
          </a:p>
          <a:p>
            <a:pPr marL="228600" indent="-228600" eaLnBrk="0" hangingPunct="0">
              <a:lnSpc>
                <a:spcPct val="120000"/>
              </a:lnSpc>
              <a:spcAft>
                <a:spcPct val="25000"/>
              </a:spcAft>
              <a:buFontTx/>
              <a:buChar char="•"/>
            </a:pPr>
            <a:r>
              <a:rPr lang="en-US" sz="1500" b="1" dirty="0">
                <a:solidFill>
                  <a:srgbClr val="002F5E"/>
                </a:solidFill>
                <a:latin typeface="Verdana" pitchFamily="34" charset="0"/>
              </a:rPr>
              <a:t>Le vendite relative al Nord America </a:t>
            </a:r>
            <a:r>
              <a:rPr lang="en-US" sz="1500" b="1" dirty="0" err="1">
                <a:solidFill>
                  <a:srgbClr val="002F5E"/>
                </a:solidFill>
                <a:latin typeface="Verdana" pitchFamily="34" charset="0"/>
              </a:rPr>
              <a:t>hanno</a:t>
            </a:r>
            <a:r>
              <a:rPr lang="en-US" sz="1500" b="1" dirty="0">
                <a:solidFill>
                  <a:srgbClr val="002F5E"/>
                </a:solidFill>
                <a:latin typeface="Verdana" pitchFamily="34" charset="0"/>
              </a:rPr>
              <a:t> </a:t>
            </a:r>
            <a:r>
              <a:rPr lang="en-US" sz="1500" b="1" dirty="0" err="1">
                <a:solidFill>
                  <a:srgbClr val="002F5E"/>
                </a:solidFill>
                <a:latin typeface="Verdana" pitchFamily="34" charset="0"/>
              </a:rPr>
              <a:t>superato</a:t>
            </a:r>
            <a:r>
              <a:rPr lang="en-US" sz="1500" b="1" dirty="0">
                <a:solidFill>
                  <a:srgbClr val="002F5E"/>
                </a:solidFill>
                <a:latin typeface="Verdana" pitchFamily="34" charset="0"/>
              </a:rPr>
              <a:t> </a:t>
            </a:r>
            <a:r>
              <a:rPr lang="en-US" sz="1500" b="1" dirty="0" err="1">
                <a:solidFill>
                  <a:srgbClr val="002F5E"/>
                </a:solidFill>
                <a:latin typeface="Verdana" pitchFamily="34" charset="0"/>
              </a:rPr>
              <a:t>i</a:t>
            </a:r>
            <a:r>
              <a:rPr lang="en-US" sz="1500" b="1" dirty="0">
                <a:solidFill>
                  <a:srgbClr val="002F5E"/>
                </a:solidFill>
                <a:latin typeface="Verdana" pitchFamily="34" charset="0"/>
              </a:rPr>
              <a:t> 34 </a:t>
            </a:r>
            <a:r>
              <a:rPr lang="en-US" sz="1500" b="1" dirty="0" err="1">
                <a:solidFill>
                  <a:srgbClr val="002F5E"/>
                </a:solidFill>
                <a:latin typeface="Verdana" pitchFamily="34" charset="0"/>
              </a:rPr>
              <a:t>miliardi</a:t>
            </a:r>
            <a:r>
              <a:rPr lang="en-US" sz="1500" b="1" dirty="0">
                <a:solidFill>
                  <a:srgbClr val="002F5E"/>
                </a:solidFill>
                <a:latin typeface="Verdana" pitchFamily="34" charset="0"/>
              </a:rPr>
              <a:t> di dollari</a:t>
            </a:r>
            <a:r>
              <a:rPr lang="en-US" sz="1500" b="1" baseline="30000" dirty="0">
                <a:solidFill>
                  <a:srgbClr val="002F5E"/>
                </a:solidFill>
                <a:latin typeface="Verdana" pitchFamily="34" charset="0"/>
              </a:rPr>
              <a:t>2</a:t>
            </a:r>
            <a:endParaRPr lang="en-US" sz="1500" dirty="0">
              <a:latin typeface="Verdana" pitchFamily="34" charset="0"/>
            </a:endParaRPr>
          </a:p>
        </p:txBody>
      </p:sp>
      <p:sp>
        <p:nvSpPr>
          <p:cNvPr id="10" name="Text Box 17"/>
          <p:cNvSpPr txBox="1">
            <a:spLocks noChangeArrowheads="1"/>
          </p:cNvSpPr>
          <p:nvPr/>
        </p:nvSpPr>
        <p:spPr bwMode="auto">
          <a:xfrm>
            <a:off x="2971800" y="4803775"/>
            <a:ext cx="5918200" cy="1400175"/>
          </a:xfrm>
          <a:prstGeom prst="rect">
            <a:avLst/>
          </a:prstGeom>
          <a:noFill/>
          <a:ln w="9525">
            <a:noFill/>
            <a:miter lim="800000"/>
            <a:headEnd/>
            <a:tailEnd/>
          </a:ln>
        </p:spPr>
        <p:txBody>
          <a:bodyPr>
            <a:spAutoFit/>
          </a:bodyPr>
          <a:lstStyle/>
          <a:p>
            <a:pPr eaLnBrk="0" hangingPunct="0">
              <a:spcBef>
                <a:spcPct val="30000"/>
              </a:spcBef>
            </a:pPr>
            <a:r>
              <a:rPr lang="en-US" i="1" dirty="0">
                <a:solidFill>
                  <a:srgbClr val="003060"/>
                </a:solidFill>
                <a:latin typeface="Verdana" pitchFamily="34" charset="0"/>
              </a:rPr>
              <a:t>“</a:t>
            </a:r>
            <a:r>
              <a:rPr lang="en-US" i="1" dirty="0" err="1">
                <a:solidFill>
                  <a:srgbClr val="003060"/>
                </a:solidFill>
                <a:latin typeface="Verdana" pitchFamily="34" charset="0"/>
              </a:rPr>
              <a:t>Penso</a:t>
            </a:r>
            <a:r>
              <a:rPr lang="en-US" i="1" dirty="0">
                <a:solidFill>
                  <a:srgbClr val="003060"/>
                </a:solidFill>
                <a:latin typeface="Verdana" pitchFamily="34" charset="0"/>
              </a:rPr>
              <a:t> </a:t>
            </a:r>
            <a:r>
              <a:rPr lang="en-US" i="1" dirty="0" err="1">
                <a:solidFill>
                  <a:srgbClr val="003060"/>
                </a:solidFill>
                <a:latin typeface="Verdana" pitchFamily="34" charset="0"/>
              </a:rPr>
              <a:t>che</a:t>
            </a:r>
            <a:r>
              <a:rPr lang="en-US" i="1" dirty="0">
                <a:solidFill>
                  <a:srgbClr val="003060"/>
                </a:solidFill>
                <a:latin typeface="Verdana" pitchFamily="34" charset="0"/>
              </a:rPr>
              <a:t> il network marketing </a:t>
            </a:r>
            <a:r>
              <a:rPr lang="en-US" i="1" dirty="0" err="1">
                <a:solidFill>
                  <a:srgbClr val="003060"/>
                </a:solidFill>
                <a:latin typeface="Verdana" pitchFamily="34" charset="0"/>
              </a:rPr>
              <a:t>sia</a:t>
            </a:r>
            <a:r>
              <a:rPr lang="en-US" i="1" dirty="0">
                <a:solidFill>
                  <a:srgbClr val="003060"/>
                </a:solidFill>
                <a:latin typeface="Verdana" pitchFamily="34" charset="0"/>
              </a:rPr>
              <a:t> </a:t>
            </a:r>
            <a:r>
              <a:rPr lang="en-US" i="1" dirty="0" err="1">
                <a:solidFill>
                  <a:srgbClr val="003060"/>
                </a:solidFill>
                <a:latin typeface="Verdana" pitchFamily="34" charset="0"/>
              </a:rPr>
              <a:t>cresciuto</a:t>
            </a:r>
            <a:r>
              <a:rPr lang="en-US" i="1" dirty="0">
                <a:solidFill>
                  <a:srgbClr val="003060"/>
                </a:solidFill>
                <a:latin typeface="Verdana" pitchFamily="34" charset="0"/>
              </a:rPr>
              <a:t>. È inutile </a:t>
            </a:r>
            <a:r>
              <a:rPr lang="en-US" i="1" dirty="0" err="1">
                <a:solidFill>
                  <a:srgbClr val="003060"/>
                </a:solidFill>
                <a:latin typeface="Verdana" pitchFamily="34" charset="0"/>
              </a:rPr>
              <a:t>negare</a:t>
            </a:r>
            <a:r>
              <a:rPr lang="en-US" i="1" dirty="0">
                <a:solidFill>
                  <a:srgbClr val="003060"/>
                </a:solidFill>
                <a:latin typeface="Verdana" pitchFamily="34" charset="0"/>
              </a:rPr>
              <a:t> </a:t>
            </a:r>
            <a:r>
              <a:rPr lang="en-US" i="1" dirty="0" err="1">
                <a:solidFill>
                  <a:srgbClr val="003060"/>
                </a:solidFill>
                <a:latin typeface="Verdana" pitchFamily="34" charset="0"/>
              </a:rPr>
              <a:t>quanto</a:t>
            </a:r>
            <a:r>
              <a:rPr lang="en-US" i="1" dirty="0">
                <a:solidFill>
                  <a:srgbClr val="003060"/>
                </a:solidFill>
                <a:latin typeface="Verdana" pitchFamily="34" charset="0"/>
              </a:rPr>
              <a:t> </a:t>
            </a:r>
            <a:r>
              <a:rPr lang="en-US" i="1" dirty="0" err="1">
                <a:solidFill>
                  <a:srgbClr val="003060"/>
                </a:solidFill>
                <a:latin typeface="Verdana" pitchFamily="34" charset="0"/>
              </a:rPr>
              <a:t>esso</a:t>
            </a:r>
            <a:r>
              <a:rPr lang="en-US" i="1" dirty="0">
                <a:solidFill>
                  <a:srgbClr val="003060"/>
                </a:solidFill>
                <a:latin typeface="Verdana" pitchFamily="34" charset="0"/>
              </a:rPr>
              <a:t> </a:t>
            </a:r>
            <a:r>
              <a:rPr lang="en-US" i="1" dirty="0" err="1">
                <a:solidFill>
                  <a:srgbClr val="003060"/>
                </a:solidFill>
                <a:latin typeface="Verdana" pitchFamily="34" charset="0"/>
              </a:rPr>
              <a:t>sia</a:t>
            </a:r>
            <a:r>
              <a:rPr lang="en-US" i="1" dirty="0">
                <a:solidFill>
                  <a:srgbClr val="003060"/>
                </a:solidFill>
                <a:latin typeface="Verdana" pitchFamily="34" charset="0"/>
              </a:rPr>
              <a:t> </a:t>
            </a:r>
            <a:r>
              <a:rPr lang="en-US" i="1" dirty="0" err="1">
                <a:solidFill>
                  <a:srgbClr val="003060"/>
                </a:solidFill>
                <a:latin typeface="Verdana" pitchFamily="34" charset="0"/>
              </a:rPr>
              <a:t>ormai</a:t>
            </a:r>
            <a:r>
              <a:rPr lang="en-US" i="1" dirty="0">
                <a:solidFill>
                  <a:srgbClr val="003060"/>
                </a:solidFill>
                <a:latin typeface="Verdana" pitchFamily="34" charset="0"/>
              </a:rPr>
              <a:t> </a:t>
            </a:r>
            <a:r>
              <a:rPr lang="en-US" i="1" dirty="0" err="1">
                <a:solidFill>
                  <a:srgbClr val="003060"/>
                </a:solidFill>
                <a:latin typeface="Verdana" pitchFamily="34" charset="0"/>
              </a:rPr>
              <a:t>diventato</a:t>
            </a:r>
            <a:r>
              <a:rPr lang="en-US" i="1" dirty="0">
                <a:solidFill>
                  <a:srgbClr val="003060"/>
                </a:solidFill>
                <a:latin typeface="Verdana" pitchFamily="34" charset="0"/>
              </a:rPr>
              <a:t> un </a:t>
            </a:r>
            <a:r>
              <a:rPr lang="en-US" i="1" dirty="0" err="1">
                <a:solidFill>
                  <a:srgbClr val="003060"/>
                </a:solidFill>
                <a:latin typeface="Verdana" pitchFamily="34" charset="0"/>
              </a:rPr>
              <a:t>attuabile</a:t>
            </a:r>
            <a:r>
              <a:rPr lang="en-US" i="1" dirty="0">
                <a:solidFill>
                  <a:srgbClr val="003060"/>
                </a:solidFill>
                <a:latin typeface="Verdana" pitchFamily="34" charset="0"/>
              </a:rPr>
              <a:t> </a:t>
            </a:r>
            <a:r>
              <a:rPr lang="en-US" i="1" dirty="0" err="1">
                <a:solidFill>
                  <a:srgbClr val="003060"/>
                </a:solidFill>
                <a:latin typeface="Verdana" pitchFamily="34" charset="0"/>
              </a:rPr>
              <a:t>metodo</a:t>
            </a:r>
            <a:r>
              <a:rPr lang="en-US" i="1" dirty="0">
                <a:solidFill>
                  <a:srgbClr val="003060"/>
                </a:solidFill>
                <a:latin typeface="Verdana" pitchFamily="34" charset="0"/>
              </a:rPr>
              <a:t> di </a:t>
            </a:r>
            <a:r>
              <a:rPr lang="en-US" i="1" dirty="0" err="1">
                <a:solidFill>
                  <a:srgbClr val="003060"/>
                </a:solidFill>
                <a:latin typeface="Verdana" pitchFamily="34" charset="0"/>
              </a:rPr>
              <a:t>raggiungimento</a:t>
            </a:r>
            <a:r>
              <a:rPr lang="en-US" i="1" dirty="0">
                <a:solidFill>
                  <a:srgbClr val="003060"/>
                </a:solidFill>
                <a:latin typeface="Verdana" pitchFamily="34" charset="0"/>
              </a:rPr>
              <a:t> </a:t>
            </a:r>
            <a:r>
              <a:rPr lang="en-US" i="1" dirty="0" err="1">
                <a:solidFill>
                  <a:srgbClr val="003060"/>
                </a:solidFill>
                <a:latin typeface="Verdana" pitchFamily="34" charset="0"/>
              </a:rPr>
              <a:t>dell’imprenditoria</a:t>
            </a:r>
            <a:r>
              <a:rPr lang="en-US" i="1" dirty="0">
                <a:solidFill>
                  <a:srgbClr val="003060"/>
                </a:solidFill>
                <a:latin typeface="Verdana" pitchFamily="34" charset="0"/>
              </a:rPr>
              <a:t> e </a:t>
            </a:r>
            <a:r>
              <a:rPr lang="en-US" i="1" dirty="0" err="1">
                <a:solidFill>
                  <a:srgbClr val="003060"/>
                </a:solidFill>
                <a:latin typeface="Verdana" pitchFamily="34" charset="0"/>
              </a:rPr>
              <a:t>dell’indipendenza</a:t>
            </a:r>
            <a:r>
              <a:rPr lang="en-US" i="1" dirty="0">
                <a:solidFill>
                  <a:srgbClr val="003060"/>
                </a:solidFill>
                <a:latin typeface="Verdana" pitchFamily="34" charset="0"/>
              </a:rPr>
              <a:t> per </a:t>
            </a:r>
            <a:r>
              <a:rPr lang="en-US" i="1" dirty="0" err="1">
                <a:solidFill>
                  <a:srgbClr val="003060"/>
                </a:solidFill>
                <a:latin typeface="Verdana" pitchFamily="34" charset="0"/>
              </a:rPr>
              <a:t>milioni</a:t>
            </a:r>
            <a:r>
              <a:rPr lang="en-US" i="1" dirty="0">
                <a:solidFill>
                  <a:srgbClr val="003060"/>
                </a:solidFill>
                <a:latin typeface="Verdana" pitchFamily="34" charset="0"/>
              </a:rPr>
              <a:t> di </a:t>
            </a:r>
            <a:r>
              <a:rPr lang="en-US" i="1" dirty="0" err="1">
                <a:solidFill>
                  <a:srgbClr val="003060"/>
                </a:solidFill>
                <a:latin typeface="Verdana" pitchFamily="34" charset="0"/>
              </a:rPr>
              <a:t>persone</a:t>
            </a:r>
            <a:r>
              <a:rPr lang="en-US" i="1" dirty="0">
                <a:solidFill>
                  <a:srgbClr val="003060"/>
                </a:solidFill>
                <a:latin typeface="Verdana" pitchFamily="34" charset="0"/>
              </a:rPr>
              <a:t>.”</a:t>
            </a:r>
          </a:p>
          <a:p>
            <a:pPr algn="r" eaLnBrk="0" hangingPunct="0">
              <a:buFontTx/>
              <a:buChar char="-"/>
            </a:pPr>
            <a:r>
              <a:rPr lang="en-US" sz="1500" i="1" dirty="0">
                <a:solidFill>
                  <a:srgbClr val="003060"/>
                </a:solidFill>
                <a:latin typeface="Verdana" pitchFamily="34" charset="0"/>
              </a:rPr>
              <a:t>Dr. Stephen R. Covey</a:t>
            </a:r>
          </a:p>
          <a:p>
            <a:pPr algn="r" eaLnBrk="0" hangingPunct="0"/>
            <a:r>
              <a:rPr lang="en-US" sz="1500" i="1" dirty="0" err="1">
                <a:solidFill>
                  <a:srgbClr val="003060"/>
                </a:solidFill>
                <a:latin typeface="Verdana" pitchFamily="34" charset="0"/>
              </a:rPr>
              <a:t>Intervista</a:t>
            </a:r>
            <a:r>
              <a:rPr lang="en-US" sz="1500" i="1" dirty="0">
                <a:solidFill>
                  <a:srgbClr val="003060"/>
                </a:solidFill>
                <a:latin typeface="Verdana" pitchFamily="34" charset="0"/>
              </a:rPr>
              <a:t> </a:t>
            </a:r>
            <a:r>
              <a:rPr lang="en-US" sz="1500" i="1" dirty="0" err="1">
                <a:solidFill>
                  <a:srgbClr val="003060"/>
                </a:solidFill>
                <a:latin typeface="Verdana" pitchFamily="34" charset="0"/>
              </a:rPr>
              <a:t>su</a:t>
            </a:r>
            <a:r>
              <a:rPr lang="en-US" sz="1500" i="1" dirty="0">
                <a:solidFill>
                  <a:srgbClr val="003060"/>
                </a:solidFill>
                <a:latin typeface="Verdana" pitchFamily="34" charset="0"/>
              </a:rPr>
              <a:t> “Network marketing Lifestyles”</a:t>
            </a:r>
          </a:p>
        </p:txBody>
      </p:sp>
      <p:sp>
        <p:nvSpPr>
          <p:cNvPr id="11" name="Text Box 13"/>
          <p:cNvSpPr txBox="1">
            <a:spLocks noChangeArrowheads="1"/>
          </p:cNvSpPr>
          <p:nvPr/>
        </p:nvSpPr>
        <p:spPr bwMode="auto">
          <a:xfrm>
            <a:off x="3132138" y="3609975"/>
            <a:ext cx="4559300" cy="323850"/>
          </a:xfrm>
          <a:prstGeom prst="rect">
            <a:avLst/>
          </a:prstGeom>
          <a:noFill/>
          <a:ln w="9525">
            <a:noFill/>
            <a:miter lim="800000"/>
            <a:headEnd/>
            <a:tailEnd/>
          </a:ln>
        </p:spPr>
        <p:txBody>
          <a:bodyPr>
            <a:spAutoFit/>
          </a:bodyPr>
          <a:lstStyle/>
          <a:p>
            <a:pPr marL="114300" indent="-114300" eaLnBrk="0" hangingPunct="0">
              <a:lnSpc>
                <a:spcPct val="95000"/>
              </a:lnSpc>
              <a:buFont typeface="Times" pitchFamily="18" charset="0"/>
              <a:buAutoNum type="arabicPeriod"/>
            </a:pPr>
            <a:r>
              <a:rPr lang="en-US" sz="800">
                <a:latin typeface="Verdana" pitchFamily="34" charset="0"/>
              </a:rPr>
              <a:t> www.dsa.org</a:t>
            </a:r>
          </a:p>
          <a:p>
            <a:pPr marL="114300" indent="-114300" eaLnBrk="0" hangingPunct="0">
              <a:lnSpc>
                <a:spcPct val="95000"/>
              </a:lnSpc>
              <a:buFont typeface="Times" pitchFamily="18" charset="0"/>
              <a:buAutoNum type="arabicPeriod"/>
            </a:pPr>
            <a:r>
              <a:rPr lang="en-US" sz="800">
                <a:latin typeface="Verdana" pitchFamily="34" charset="0"/>
              </a:rPr>
              <a:t> www.wfdsa.org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RK_and_DT.jpg"/>
          <p:cNvPicPr>
            <a:picLocks noGrp="1" noChangeAspect="1"/>
          </p:cNvPicPr>
          <p:nvPr>
            <p:ph sz="quarter" idx="2"/>
          </p:nvPr>
        </p:nvPicPr>
        <p:blipFill>
          <a:blip r:embed="rId2"/>
          <a:srcRect/>
          <a:stretch>
            <a:fillRect/>
          </a:stretch>
        </p:blipFill>
        <p:spPr bwMode="auto">
          <a:xfrm>
            <a:off x="6477000" y="1905000"/>
            <a:ext cx="2233613" cy="2971800"/>
          </a:xfrm>
          <a:ln>
            <a:miter lim="800000"/>
            <a:headEnd/>
            <a:tailEnd/>
          </a:ln>
          <a:effectLst>
            <a:outerShdw dist="38100" dir="2700000" rotWithShape="0">
              <a:schemeClr val="bg2">
                <a:alpha val="42999"/>
              </a:schemeClr>
            </a:outerShdw>
          </a:effectLst>
        </p:spPr>
      </p:pic>
      <p:pic>
        <p:nvPicPr>
          <p:cNvPr id="16" name="Content Placeholder 15" descr="Kiyosaki---RDPD.png"/>
          <p:cNvPicPr>
            <a:picLocks noGrp="1" noChangeAspect="1"/>
          </p:cNvPicPr>
          <p:nvPr>
            <p:ph sz="quarter" idx="3"/>
          </p:nvPr>
        </p:nvPicPr>
        <p:blipFill>
          <a:blip r:embed="rId3"/>
          <a:srcRect/>
          <a:stretch>
            <a:fillRect/>
          </a:stretch>
        </p:blipFill>
        <p:spPr bwMode="auto">
          <a:xfrm>
            <a:off x="2743200" y="1600200"/>
            <a:ext cx="3733800" cy="3733800"/>
          </a:xfrm>
          <a:noFill/>
          <a:ln>
            <a:miter lim="800000"/>
            <a:headEnd/>
            <a:tailEnd/>
          </a:ln>
        </p:spPr>
      </p:pic>
      <p:pic>
        <p:nvPicPr>
          <p:cNvPr id="18" name="Content Placeholder 17" descr="Success_mag.png"/>
          <p:cNvPicPr>
            <a:picLocks noGrp="1" noChangeAspect="1"/>
          </p:cNvPicPr>
          <p:nvPr>
            <p:ph sz="quarter" idx="4"/>
          </p:nvPr>
        </p:nvPicPr>
        <p:blipFill>
          <a:blip r:embed="rId4"/>
          <a:srcRect/>
          <a:stretch>
            <a:fillRect/>
          </a:stretch>
        </p:blipFill>
        <p:spPr bwMode="auto">
          <a:xfrm>
            <a:off x="381000" y="1752600"/>
            <a:ext cx="2538413" cy="3276600"/>
          </a:xfrm>
          <a:ln>
            <a:miter lim="800000"/>
            <a:headEnd/>
            <a:tailEnd/>
          </a:ln>
          <a:effectLst>
            <a:outerShdw dist="38100" dir="2700000" rotWithShape="0">
              <a:schemeClr val="bg2">
                <a:alpha val="42999"/>
              </a:schemeClr>
            </a:outerShdw>
          </a:effectLst>
        </p:spPr>
      </p:pic>
      <p:sp>
        <p:nvSpPr>
          <p:cNvPr id="26629" name="Rectangle 6"/>
          <p:cNvSpPr>
            <a:spLocks noChangeArrowheads="1"/>
          </p:cNvSpPr>
          <p:nvPr/>
        </p:nvSpPr>
        <p:spPr bwMode="auto">
          <a:xfrm>
            <a:off x="0" y="839788"/>
            <a:ext cx="9144000" cy="762000"/>
          </a:xfrm>
          <a:prstGeom prst="rect">
            <a:avLst/>
          </a:prstGeom>
          <a:noFill/>
          <a:ln w="9525">
            <a:noFill/>
            <a:miter lim="800000"/>
            <a:headEnd/>
            <a:tailEnd/>
          </a:ln>
        </p:spPr>
        <p:txBody>
          <a:bodyPr anchor="ctr">
            <a:spAutoFit/>
          </a:bodyPr>
          <a:lstStyle/>
          <a:p>
            <a:pPr algn="ctr" eaLnBrk="0" hangingPunct="0"/>
            <a:r>
              <a:rPr lang="en-US" sz="2200" b="1" dirty="0" err="1">
                <a:solidFill>
                  <a:srgbClr val="21428E"/>
                </a:solidFill>
                <a:latin typeface="Verdana" pitchFamily="34" charset="0"/>
              </a:rPr>
              <a:t>Cosa</a:t>
            </a:r>
            <a:r>
              <a:rPr lang="en-US" sz="2200" b="1" dirty="0">
                <a:solidFill>
                  <a:srgbClr val="21428E"/>
                </a:solidFill>
                <a:latin typeface="Verdana" pitchFamily="34" charset="0"/>
              </a:rPr>
              <a:t> </a:t>
            </a:r>
            <a:r>
              <a:rPr lang="en-US" sz="2200" b="1" dirty="0" err="1">
                <a:solidFill>
                  <a:srgbClr val="21428E"/>
                </a:solidFill>
                <a:latin typeface="Verdana" pitchFamily="34" charset="0"/>
              </a:rPr>
              <a:t>dicono</a:t>
            </a:r>
            <a:r>
              <a:rPr lang="en-US" sz="2200" b="1" dirty="0">
                <a:solidFill>
                  <a:srgbClr val="21428E"/>
                </a:solidFill>
                <a:latin typeface="Verdana" pitchFamily="34" charset="0"/>
              </a:rPr>
              <a:t> </a:t>
            </a:r>
            <a:r>
              <a:rPr lang="en-US" sz="2200" b="1" dirty="0" err="1">
                <a:solidFill>
                  <a:srgbClr val="21428E"/>
                </a:solidFill>
                <a:latin typeface="Verdana" pitchFamily="34" charset="0"/>
              </a:rPr>
              <a:t>coloro</a:t>
            </a:r>
            <a:r>
              <a:rPr lang="en-US" sz="2200" b="1" dirty="0">
                <a:solidFill>
                  <a:srgbClr val="21428E"/>
                </a:solidFill>
                <a:latin typeface="Verdana" pitchFamily="34" charset="0"/>
              </a:rPr>
              <a:t> </a:t>
            </a:r>
            <a:r>
              <a:rPr lang="en-US" sz="2200" b="1" dirty="0" err="1">
                <a:solidFill>
                  <a:srgbClr val="21428E"/>
                </a:solidFill>
                <a:latin typeface="Verdana" pitchFamily="34" charset="0"/>
              </a:rPr>
              <a:t>che</a:t>
            </a:r>
            <a:r>
              <a:rPr lang="en-US" sz="2200" b="1" dirty="0">
                <a:solidFill>
                  <a:srgbClr val="21428E"/>
                </a:solidFill>
                <a:latin typeface="Verdana" pitchFamily="34" charset="0"/>
              </a:rPr>
              <a:t> </a:t>
            </a:r>
            <a:r>
              <a:rPr lang="en-US" sz="2200" b="1" dirty="0" err="1">
                <a:solidFill>
                  <a:srgbClr val="21428E"/>
                </a:solidFill>
                <a:latin typeface="Verdana" pitchFamily="34" charset="0"/>
              </a:rPr>
              <a:t>conoscono</a:t>
            </a:r>
            <a:r>
              <a:rPr lang="en-US" sz="2200" b="1" dirty="0">
                <a:solidFill>
                  <a:srgbClr val="21428E"/>
                </a:solidFill>
                <a:latin typeface="Verdana" pitchFamily="34" charset="0"/>
              </a:rPr>
              <a:t> il</a:t>
            </a:r>
          </a:p>
          <a:p>
            <a:pPr algn="ctr" eaLnBrk="0" hangingPunct="0"/>
            <a:r>
              <a:rPr lang="en-US" sz="2200" b="1" dirty="0">
                <a:solidFill>
                  <a:srgbClr val="21428E"/>
                </a:solidFill>
                <a:latin typeface="Verdana" pitchFamily="34" charset="0"/>
              </a:rPr>
              <a:t>Network Marketing! </a:t>
            </a:r>
          </a:p>
        </p:txBody>
      </p:sp>
      <p:sp>
        <p:nvSpPr>
          <p:cNvPr id="10" name="Rectangle 9"/>
          <p:cNvSpPr>
            <a:spLocks noChangeArrowheads="1"/>
          </p:cNvSpPr>
          <p:nvPr/>
        </p:nvSpPr>
        <p:spPr bwMode="auto">
          <a:xfrm>
            <a:off x="609600" y="5257800"/>
            <a:ext cx="2209800" cy="1104900"/>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dirty="0">
                <a:solidFill>
                  <a:srgbClr val="21428E"/>
                </a:solidFill>
                <a:latin typeface="Verdana" pitchFamily="34" charset="0"/>
              </a:rPr>
              <a:t>“Il Network Marketing </a:t>
            </a:r>
            <a:r>
              <a:rPr lang="en-US" dirty="0" err="1">
                <a:solidFill>
                  <a:srgbClr val="21428E"/>
                </a:solidFill>
                <a:latin typeface="Verdana" pitchFamily="34" charset="0"/>
              </a:rPr>
              <a:t>sta</a:t>
            </a:r>
            <a:r>
              <a:rPr lang="en-US" dirty="0">
                <a:solidFill>
                  <a:srgbClr val="21428E"/>
                </a:solidFill>
                <a:latin typeface="Verdana" pitchFamily="34" charset="0"/>
              </a:rPr>
              <a:t> </a:t>
            </a:r>
            <a:r>
              <a:rPr lang="en-US" dirty="0" err="1">
                <a:solidFill>
                  <a:srgbClr val="21428E"/>
                </a:solidFill>
                <a:latin typeface="Verdana" pitchFamily="34" charset="0"/>
              </a:rPr>
              <a:t>generando</a:t>
            </a:r>
            <a:r>
              <a:rPr lang="en-US" dirty="0">
                <a:solidFill>
                  <a:srgbClr val="21428E"/>
                </a:solidFill>
                <a:latin typeface="Verdana" pitchFamily="34" charset="0"/>
              </a:rPr>
              <a:t> FORTUNE </a:t>
            </a:r>
            <a:r>
              <a:rPr lang="en-US" dirty="0" err="1">
                <a:solidFill>
                  <a:srgbClr val="21428E"/>
                </a:solidFill>
                <a:latin typeface="Verdana" pitchFamily="34" charset="0"/>
              </a:rPr>
              <a:t>alla</a:t>
            </a:r>
            <a:r>
              <a:rPr lang="en-US" dirty="0">
                <a:solidFill>
                  <a:srgbClr val="21428E"/>
                </a:solidFill>
                <a:latin typeface="Verdana" pitchFamily="34" charset="0"/>
              </a:rPr>
              <a:t> </a:t>
            </a:r>
            <a:r>
              <a:rPr lang="en-US" dirty="0" err="1">
                <a:solidFill>
                  <a:srgbClr val="21428E"/>
                </a:solidFill>
                <a:latin typeface="Verdana" pitchFamily="34" charset="0"/>
              </a:rPr>
              <a:t>velocità</a:t>
            </a:r>
            <a:r>
              <a:rPr lang="en-US" dirty="0">
                <a:solidFill>
                  <a:srgbClr val="21428E"/>
                </a:solidFill>
                <a:latin typeface="Verdana" pitchFamily="34" charset="0"/>
              </a:rPr>
              <a:t> </a:t>
            </a:r>
            <a:r>
              <a:rPr lang="en-US" dirty="0" err="1">
                <a:solidFill>
                  <a:srgbClr val="21428E"/>
                </a:solidFill>
                <a:latin typeface="Verdana" pitchFamily="34" charset="0"/>
              </a:rPr>
              <a:t>della</a:t>
            </a:r>
            <a:r>
              <a:rPr lang="en-US" dirty="0">
                <a:solidFill>
                  <a:srgbClr val="21428E"/>
                </a:solidFill>
                <a:latin typeface="Verdana" pitchFamily="34" charset="0"/>
              </a:rPr>
              <a:t> </a:t>
            </a:r>
            <a:r>
              <a:rPr lang="en-US" dirty="0" err="1">
                <a:solidFill>
                  <a:srgbClr val="21428E"/>
                </a:solidFill>
                <a:latin typeface="Verdana" pitchFamily="34" charset="0"/>
              </a:rPr>
              <a:t>luce</a:t>
            </a:r>
            <a:r>
              <a:rPr lang="en-US" dirty="0">
                <a:solidFill>
                  <a:srgbClr val="21428E"/>
                </a:solidFill>
                <a:latin typeface="Verdana" pitchFamily="34" charset="0"/>
              </a:rPr>
              <a:t>!”</a:t>
            </a:r>
          </a:p>
        </p:txBody>
      </p:sp>
      <p:sp>
        <p:nvSpPr>
          <p:cNvPr id="12" name="Rectangle 6"/>
          <p:cNvSpPr>
            <a:spLocks noChangeArrowheads="1"/>
          </p:cNvSpPr>
          <p:nvPr/>
        </p:nvSpPr>
        <p:spPr bwMode="auto">
          <a:xfrm>
            <a:off x="3041650" y="5257800"/>
            <a:ext cx="3136900" cy="1376363"/>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dirty="0">
                <a:solidFill>
                  <a:srgbClr val="21428E"/>
                </a:solidFill>
                <a:latin typeface="Verdana" pitchFamily="34" charset="0"/>
                <a:ea typeface="Times New Roman" pitchFamily="18" charset="0"/>
                <a:cs typeface="Century Gothic" pitchFamily="34" charset="0"/>
              </a:rPr>
              <a:t>“Il Network Marketing </a:t>
            </a:r>
            <a:r>
              <a:rPr lang="en-US" dirty="0" err="1">
                <a:solidFill>
                  <a:srgbClr val="21428E"/>
                </a:solidFill>
                <a:latin typeface="Verdana" pitchFamily="34" charset="0"/>
                <a:ea typeface="Times New Roman" pitchFamily="18" charset="0"/>
                <a:cs typeface="Century Gothic" pitchFamily="34" charset="0"/>
              </a:rPr>
              <a:t>rappresenta</a:t>
            </a:r>
            <a:r>
              <a:rPr lang="en-US" dirty="0">
                <a:solidFill>
                  <a:srgbClr val="21428E"/>
                </a:solidFill>
                <a:latin typeface="Verdana" pitchFamily="34" charset="0"/>
                <a:ea typeface="Times New Roman" pitchFamily="18" charset="0"/>
                <a:cs typeface="Century Gothic" pitchFamily="34" charset="0"/>
              </a:rPr>
              <a:t/>
            </a:r>
            <a:br>
              <a:rPr lang="en-US" dirty="0">
                <a:solidFill>
                  <a:srgbClr val="21428E"/>
                </a:solidFill>
                <a:latin typeface="Verdana" pitchFamily="34" charset="0"/>
                <a:ea typeface="Times New Roman" pitchFamily="18" charset="0"/>
                <a:cs typeface="Century Gothic" pitchFamily="34" charset="0"/>
              </a:rPr>
            </a:br>
            <a:r>
              <a:rPr lang="en-US" u="sng" dirty="0">
                <a:solidFill>
                  <a:srgbClr val="21428E"/>
                </a:solidFill>
                <a:latin typeface="Verdana" pitchFamily="34" charset="0"/>
                <a:ea typeface="Times New Roman" pitchFamily="18" charset="0"/>
                <a:cs typeface="Century Gothic" pitchFamily="34" charset="0"/>
              </a:rPr>
              <a:t>il business </a:t>
            </a:r>
            <a:r>
              <a:rPr lang="en-US" u="sng" dirty="0" err="1">
                <a:solidFill>
                  <a:srgbClr val="21428E"/>
                </a:solidFill>
                <a:latin typeface="Verdana" pitchFamily="34" charset="0"/>
                <a:ea typeface="Times New Roman" pitchFamily="18" charset="0"/>
                <a:cs typeface="Century Gothic" pitchFamily="34" charset="0"/>
              </a:rPr>
              <a:t>perfetto</a:t>
            </a:r>
            <a:r>
              <a:rPr lang="en-US" dirty="0">
                <a:solidFill>
                  <a:srgbClr val="21428E"/>
                </a:solidFill>
                <a:latin typeface="Verdana" pitchFamily="34" charset="0"/>
                <a:ea typeface="Times New Roman" pitchFamily="18" charset="0"/>
                <a:cs typeface="Century Gothic" pitchFamily="34" charset="0"/>
              </a:rPr>
              <a:t/>
            </a:r>
            <a:br>
              <a:rPr lang="en-US" dirty="0">
                <a:solidFill>
                  <a:srgbClr val="21428E"/>
                </a:solidFill>
                <a:latin typeface="Verdana" pitchFamily="34" charset="0"/>
                <a:ea typeface="Times New Roman" pitchFamily="18" charset="0"/>
                <a:cs typeface="Century Gothic" pitchFamily="34" charset="0"/>
              </a:rPr>
            </a:br>
            <a:r>
              <a:rPr lang="en-US" dirty="0">
                <a:solidFill>
                  <a:srgbClr val="21428E"/>
                </a:solidFill>
                <a:latin typeface="Verdana" pitchFamily="34" charset="0"/>
                <a:ea typeface="Times New Roman" pitchFamily="18" charset="0"/>
                <a:cs typeface="Century Gothic" pitchFamily="34" charset="0"/>
              </a:rPr>
              <a:t> per </a:t>
            </a:r>
            <a:r>
              <a:rPr lang="en-US" dirty="0" err="1">
                <a:solidFill>
                  <a:srgbClr val="21428E"/>
                </a:solidFill>
                <a:latin typeface="Verdana" pitchFamily="34" charset="0"/>
                <a:ea typeface="Times New Roman" pitchFamily="18" charset="0"/>
                <a:cs typeface="Century Gothic" pitchFamily="34" charset="0"/>
              </a:rPr>
              <a:t>permettere</a:t>
            </a:r>
            <a:r>
              <a:rPr lang="en-US" dirty="0">
                <a:solidFill>
                  <a:srgbClr val="21428E"/>
                </a:solidFill>
                <a:latin typeface="Verdana" pitchFamily="34" charset="0"/>
                <a:ea typeface="Times New Roman" pitchFamily="18" charset="0"/>
                <a:cs typeface="Century Gothic" pitchFamily="34" charset="0"/>
              </a:rPr>
              <a:t> </a:t>
            </a:r>
            <a:r>
              <a:rPr lang="en-US" dirty="0" err="1">
                <a:solidFill>
                  <a:srgbClr val="21428E"/>
                </a:solidFill>
                <a:latin typeface="Verdana" pitchFamily="34" charset="0"/>
                <a:ea typeface="Times New Roman" pitchFamily="18" charset="0"/>
                <a:cs typeface="Century Gothic" pitchFamily="34" charset="0"/>
              </a:rPr>
              <a:t>all’individuo</a:t>
            </a:r>
            <a:r>
              <a:rPr lang="en-US" dirty="0">
                <a:solidFill>
                  <a:srgbClr val="21428E"/>
                </a:solidFill>
                <a:latin typeface="Verdana" pitchFamily="34" charset="0"/>
                <a:ea typeface="Times New Roman" pitchFamily="18" charset="0"/>
                <a:cs typeface="Century Gothic" pitchFamily="34" charset="0"/>
              </a:rPr>
              <a:t> </a:t>
            </a:r>
            <a:r>
              <a:rPr lang="en-US" dirty="0" err="1">
                <a:solidFill>
                  <a:srgbClr val="21428E"/>
                </a:solidFill>
                <a:latin typeface="Verdana" pitchFamily="34" charset="0"/>
                <a:ea typeface="Times New Roman" pitchFamily="18" charset="0"/>
                <a:cs typeface="Century Gothic" pitchFamily="34" charset="0"/>
              </a:rPr>
              <a:t>medio</a:t>
            </a:r>
            <a:r>
              <a:rPr lang="en-US" dirty="0">
                <a:solidFill>
                  <a:srgbClr val="21428E"/>
                </a:solidFill>
                <a:latin typeface="Verdana" pitchFamily="34" charset="0"/>
                <a:ea typeface="Times New Roman" pitchFamily="18" charset="0"/>
                <a:cs typeface="Century Gothic" pitchFamily="34" charset="0"/>
              </a:rPr>
              <a:t> di </a:t>
            </a:r>
            <a:r>
              <a:rPr lang="en-US" dirty="0" err="1">
                <a:solidFill>
                  <a:srgbClr val="21428E"/>
                </a:solidFill>
                <a:latin typeface="Verdana" pitchFamily="34" charset="0"/>
                <a:ea typeface="Times New Roman" pitchFamily="18" charset="0"/>
                <a:cs typeface="Century Gothic" pitchFamily="34" charset="0"/>
              </a:rPr>
              <a:t>crearsi</a:t>
            </a:r>
            <a:r>
              <a:rPr lang="en-US" dirty="0">
                <a:solidFill>
                  <a:srgbClr val="21428E"/>
                </a:solidFill>
                <a:latin typeface="Verdana" pitchFamily="34" charset="0"/>
                <a:ea typeface="Times New Roman" pitchFamily="18" charset="0"/>
                <a:cs typeface="Century Gothic" pitchFamily="34" charset="0"/>
              </a:rPr>
              <a:t> </a:t>
            </a:r>
            <a:r>
              <a:rPr lang="en-US" dirty="0" err="1">
                <a:solidFill>
                  <a:srgbClr val="21428E"/>
                </a:solidFill>
                <a:latin typeface="Verdana" pitchFamily="34" charset="0"/>
                <a:ea typeface="Times New Roman" pitchFamily="18" charset="0"/>
                <a:cs typeface="Century Gothic" pitchFamily="34" charset="0"/>
              </a:rPr>
              <a:t>una</a:t>
            </a:r>
            <a:r>
              <a:rPr lang="en-US" dirty="0">
                <a:solidFill>
                  <a:srgbClr val="21428E"/>
                </a:solidFill>
                <a:latin typeface="Verdana" pitchFamily="34" charset="0"/>
                <a:ea typeface="Times New Roman" pitchFamily="18" charset="0"/>
                <a:cs typeface="Century Gothic" pitchFamily="34" charset="0"/>
              </a:rPr>
              <a:t> </a:t>
            </a:r>
            <a:r>
              <a:rPr lang="en-US" dirty="0" err="1">
                <a:solidFill>
                  <a:srgbClr val="21428E"/>
                </a:solidFill>
                <a:latin typeface="Verdana" pitchFamily="34" charset="0"/>
                <a:ea typeface="Times New Roman" pitchFamily="18" charset="0"/>
                <a:cs typeface="Century Gothic" pitchFamily="34" charset="0"/>
              </a:rPr>
              <a:t>fortuna</a:t>
            </a:r>
            <a:r>
              <a:rPr lang="en-US" dirty="0">
                <a:solidFill>
                  <a:srgbClr val="21428E"/>
                </a:solidFill>
                <a:latin typeface="Verdana" pitchFamily="34" charset="0"/>
                <a:ea typeface="Times New Roman" pitchFamily="18" charset="0"/>
                <a:cs typeface="Century Gothic" pitchFamily="34" charset="0"/>
              </a:rPr>
              <a:t>."</a:t>
            </a:r>
          </a:p>
        </p:txBody>
      </p:sp>
      <p:sp>
        <p:nvSpPr>
          <p:cNvPr id="13" name="Text Box 7"/>
          <p:cNvSpPr txBox="1">
            <a:spLocks noChangeArrowheads="1"/>
          </p:cNvSpPr>
          <p:nvPr/>
        </p:nvSpPr>
        <p:spPr bwMode="auto">
          <a:xfrm>
            <a:off x="6629400" y="5257800"/>
            <a:ext cx="2062163" cy="1347788"/>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pPr>
            <a:r>
              <a:rPr lang="en-US">
                <a:solidFill>
                  <a:srgbClr val="21428E"/>
                </a:solidFill>
                <a:latin typeface="Verdana" pitchFamily="34" charset="0"/>
              </a:rPr>
              <a:t>“Network Marketing:  l’industria per le persone che vogliono dare una svolta alla propria vita”</a:t>
            </a:r>
          </a:p>
        </p:txBody>
      </p:sp>
      <p:pic>
        <p:nvPicPr>
          <p:cNvPr id="26633" name="Picture 3" descr="top-bar"/>
          <p:cNvPicPr>
            <a:picLocks noGrp="1" noChangeAspect="1" noChangeArrowheads="1"/>
          </p:cNvPicPr>
          <p:nvPr>
            <p:ph sz="quarter" idx="1"/>
          </p:nvPr>
        </p:nvPicPr>
        <p:blipFill>
          <a:blip r:embed="rId5"/>
          <a:srcRect/>
          <a:stretch>
            <a:fillRect/>
          </a:stretch>
        </p:blipFill>
        <p:spPr bwMode="auto">
          <a:xfrm>
            <a:off x="0" y="0"/>
            <a:ext cx="9144000" cy="636588"/>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magazine1"/>
          <p:cNvPicPr>
            <a:picLocks noGrp="1" noChangeAspect="1" noChangeArrowheads="1"/>
          </p:cNvPicPr>
          <p:nvPr>
            <p:ph sz="quarter" idx="3"/>
          </p:nvPr>
        </p:nvPicPr>
        <p:blipFill>
          <a:blip r:embed="rId2"/>
          <a:srcRect/>
          <a:stretch>
            <a:fillRect/>
          </a:stretch>
        </p:blipFill>
        <p:spPr bwMode="auto">
          <a:xfrm>
            <a:off x="684213" y="1219200"/>
            <a:ext cx="1565275" cy="2714625"/>
          </a:xfrm>
          <a:noFill/>
          <a:ln>
            <a:miter lim="800000"/>
            <a:headEnd/>
            <a:tailEnd/>
          </a:ln>
        </p:spPr>
      </p:pic>
      <p:pic>
        <p:nvPicPr>
          <p:cNvPr id="27651" name="Picture 16" descr="slide38"/>
          <p:cNvPicPr>
            <a:picLocks noGrp="1" noChangeAspect="1" noChangeArrowheads="1"/>
          </p:cNvPicPr>
          <p:nvPr>
            <p:ph sz="quarter" idx="4"/>
          </p:nvPr>
        </p:nvPicPr>
        <p:blipFill>
          <a:blip r:embed="rId3"/>
          <a:srcRect/>
          <a:stretch>
            <a:fillRect/>
          </a:stretch>
        </p:blipFill>
        <p:spPr bwMode="auto">
          <a:xfrm>
            <a:off x="6516688" y="3810000"/>
            <a:ext cx="1949450" cy="2590800"/>
          </a:xfrm>
          <a:noFill/>
          <a:ln>
            <a:miter lim="800000"/>
            <a:headEnd/>
            <a:tailEnd/>
          </a:ln>
        </p:spPr>
      </p:pic>
      <p:pic>
        <p:nvPicPr>
          <p:cNvPr id="27652" name="Picture 28" descr="logo"/>
          <p:cNvPicPr preferRelativeResize="0">
            <a:picLocks noGrp="1" noChangeArrowheads="1"/>
          </p:cNvPicPr>
          <p:nvPr>
            <p:ph sz="quarter" idx="2"/>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2735263" y="1436688"/>
            <a:ext cx="4953000" cy="641350"/>
          </a:xfrm>
          <a:prstGeom prst="rect">
            <a:avLst/>
          </a:prstGeom>
          <a:noFill/>
          <a:ln w="9525">
            <a:noFill/>
            <a:miter lim="800000"/>
            <a:headEnd/>
            <a:tailEnd/>
          </a:ln>
        </p:spPr>
        <p:txBody>
          <a:bodyPr anchor="ctr">
            <a:spAutoFit/>
          </a:bodyPr>
          <a:lstStyle/>
          <a:p>
            <a:pPr eaLnBrk="0" hangingPunct="0">
              <a:lnSpc>
                <a:spcPct val="120000"/>
              </a:lnSpc>
            </a:pPr>
            <a:r>
              <a:rPr lang="en-US" i="1" dirty="0">
                <a:solidFill>
                  <a:schemeClr val="bg2"/>
                </a:solidFill>
                <a:latin typeface="Verdana" pitchFamily="34" charset="0"/>
              </a:rPr>
              <a:t>“Il </a:t>
            </a:r>
            <a:r>
              <a:rPr lang="en-US" i="1" dirty="0" err="1">
                <a:solidFill>
                  <a:schemeClr val="bg2"/>
                </a:solidFill>
                <a:latin typeface="Verdana" pitchFamily="34" charset="0"/>
              </a:rPr>
              <a:t>segreto</a:t>
            </a:r>
            <a:r>
              <a:rPr lang="en-US" i="1" dirty="0">
                <a:solidFill>
                  <a:schemeClr val="bg2"/>
                </a:solidFill>
                <a:latin typeface="Verdana" pitchFamily="34" charset="0"/>
              </a:rPr>
              <a:t> </a:t>
            </a:r>
            <a:r>
              <a:rPr lang="en-US" i="1" dirty="0" err="1">
                <a:solidFill>
                  <a:schemeClr val="bg2"/>
                </a:solidFill>
                <a:latin typeface="Verdana" pitchFamily="34" charset="0"/>
              </a:rPr>
              <a:t>meglio</a:t>
            </a:r>
            <a:r>
              <a:rPr lang="en-US" i="1" dirty="0">
                <a:solidFill>
                  <a:schemeClr val="bg2"/>
                </a:solidFill>
                <a:latin typeface="Verdana" pitchFamily="34" charset="0"/>
              </a:rPr>
              <a:t> </a:t>
            </a:r>
            <a:r>
              <a:rPr lang="en-US" i="1" dirty="0" err="1">
                <a:solidFill>
                  <a:schemeClr val="bg2"/>
                </a:solidFill>
                <a:latin typeface="Verdana" pitchFamily="34" charset="0"/>
              </a:rPr>
              <a:t>custodito</a:t>
            </a:r>
            <a:r>
              <a:rPr lang="en-US" i="1" dirty="0">
                <a:solidFill>
                  <a:schemeClr val="bg2"/>
                </a:solidFill>
                <a:latin typeface="Verdana" pitchFamily="34" charset="0"/>
              </a:rPr>
              <a:t> </a:t>
            </a:r>
            <a:r>
              <a:rPr lang="en-US" i="1" dirty="0" err="1">
                <a:solidFill>
                  <a:schemeClr val="bg2"/>
                </a:solidFill>
                <a:latin typeface="Verdana" pitchFamily="34" charset="0"/>
              </a:rPr>
              <a:t>nel</a:t>
            </a:r>
            <a:r>
              <a:rPr lang="en-US" i="1" dirty="0">
                <a:solidFill>
                  <a:schemeClr val="bg2"/>
                </a:solidFill>
                <a:latin typeface="Verdana" pitchFamily="34" charset="0"/>
              </a:rPr>
              <a:t> </a:t>
            </a:r>
            <a:r>
              <a:rPr lang="en-US" i="1" dirty="0" err="1">
                <a:solidFill>
                  <a:schemeClr val="bg2"/>
                </a:solidFill>
                <a:latin typeface="Verdana" pitchFamily="34" charset="0"/>
              </a:rPr>
              <a:t>mondo</a:t>
            </a:r>
            <a:r>
              <a:rPr lang="en-US" i="1" dirty="0">
                <a:solidFill>
                  <a:schemeClr val="bg2"/>
                </a:solidFill>
                <a:latin typeface="Verdana" pitchFamily="34" charset="0"/>
              </a:rPr>
              <a:t> del business... Il Network Marketing!”</a:t>
            </a:r>
            <a:r>
              <a:rPr lang="en-US" sz="1600" i="1" dirty="0">
                <a:solidFill>
                  <a:schemeClr val="bg2"/>
                </a:solidFill>
                <a:latin typeface="Verdana" pitchFamily="34" charset="0"/>
              </a:rPr>
              <a:t>  </a:t>
            </a:r>
          </a:p>
        </p:txBody>
      </p:sp>
      <p:sp>
        <p:nvSpPr>
          <p:cNvPr id="14" name="Rectangle 5"/>
          <p:cNvSpPr>
            <a:spLocks noChangeArrowheads="1"/>
          </p:cNvSpPr>
          <p:nvPr/>
        </p:nvSpPr>
        <p:spPr bwMode="auto">
          <a:xfrm>
            <a:off x="4211638" y="2205038"/>
            <a:ext cx="3852862" cy="347662"/>
          </a:xfrm>
          <a:prstGeom prst="rect">
            <a:avLst/>
          </a:prstGeom>
          <a:noFill/>
          <a:ln w="9525">
            <a:noFill/>
            <a:miter lim="800000"/>
            <a:headEnd/>
            <a:tailEnd/>
          </a:ln>
        </p:spPr>
        <p:txBody>
          <a:bodyPr anchor="ctr">
            <a:spAutoFit/>
          </a:bodyPr>
          <a:lstStyle/>
          <a:p>
            <a:pPr eaLnBrk="0" hangingPunct="0">
              <a:lnSpc>
                <a:spcPct val="120000"/>
              </a:lnSpc>
            </a:pPr>
            <a:r>
              <a:rPr lang="en-US" dirty="0">
                <a:solidFill>
                  <a:srgbClr val="21428E"/>
                </a:solidFill>
                <a:latin typeface="Verdana" pitchFamily="34" charset="0"/>
              </a:rPr>
              <a:t>È </a:t>
            </a:r>
            <a:r>
              <a:rPr lang="en-US" dirty="0" err="1">
                <a:solidFill>
                  <a:srgbClr val="21428E"/>
                </a:solidFill>
                <a:latin typeface="Verdana" pitchFamily="34" charset="0"/>
              </a:rPr>
              <a:t>una</a:t>
            </a:r>
            <a:r>
              <a:rPr lang="en-US" dirty="0">
                <a:solidFill>
                  <a:srgbClr val="21428E"/>
                </a:solidFill>
                <a:latin typeface="Verdana" pitchFamily="34" charset="0"/>
              </a:rPr>
              <a:t> </a:t>
            </a:r>
            <a:r>
              <a:rPr lang="en-US" dirty="0" err="1">
                <a:solidFill>
                  <a:srgbClr val="21428E"/>
                </a:solidFill>
                <a:latin typeface="Verdana" pitchFamily="34" charset="0"/>
              </a:rPr>
              <a:t>rivista</a:t>
            </a:r>
            <a:r>
              <a:rPr lang="en-US" dirty="0">
                <a:solidFill>
                  <a:srgbClr val="21428E"/>
                </a:solidFill>
                <a:latin typeface="Verdana" pitchFamily="34" charset="0"/>
              </a:rPr>
              <a:t> di business a </a:t>
            </a:r>
            <a:r>
              <a:rPr lang="en-US" dirty="0" err="1">
                <a:solidFill>
                  <a:srgbClr val="21428E"/>
                </a:solidFill>
                <a:latin typeface="Verdana" pitchFamily="34" charset="0"/>
              </a:rPr>
              <a:t>livello</a:t>
            </a:r>
            <a:r>
              <a:rPr lang="en-US" dirty="0">
                <a:solidFill>
                  <a:srgbClr val="21428E"/>
                </a:solidFill>
                <a:latin typeface="Verdana" pitchFamily="34" charset="0"/>
              </a:rPr>
              <a:t> </a:t>
            </a:r>
            <a:r>
              <a:rPr lang="en-US" dirty="0" err="1">
                <a:solidFill>
                  <a:srgbClr val="21428E"/>
                </a:solidFill>
                <a:latin typeface="Verdana" pitchFamily="34" charset="0"/>
              </a:rPr>
              <a:t>globale</a:t>
            </a:r>
            <a:endParaRPr lang="en-US" dirty="0">
              <a:solidFill>
                <a:srgbClr val="21428E"/>
              </a:solidFill>
              <a:latin typeface="Verdana" pitchFamily="34" charset="0"/>
            </a:endParaRPr>
          </a:p>
        </p:txBody>
      </p:sp>
      <p:sp>
        <p:nvSpPr>
          <p:cNvPr id="15" name="Rectangle 6"/>
          <p:cNvSpPr>
            <a:spLocks noChangeArrowheads="1"/>
          </p:cNvSpPr>
          <p:nvPr/>
        </p:nvSpPr>
        <p:spPr bwMode="auto">
          <a:xfrm>
            <a:off x="719138" y="3962400"/>
            <a:ext cx="5324475" cy="1114425"/>
          </a:xfrm>
          <a:prstGeom prst="rect">
            <a:avLst/>
          </a:prstGeom>
          <a:noFill/>
          <a:ln w="9525">
            <a:noFill/>
            <a:miter lim="800000"/>
            <a:headEnd/>
            <a:tailEnd/>
          </a:ln>
        </p:spPr>
        <p:txBody>
          <a:bodyPr anchor="ctr">
            <a:spAutoFit/>
          </a:bodyPr>
          <a:lstStyle/>
          <a:p>
            <a:pPr algn="just" eaLnBrk="0" hangingPunct="0">
              <a:lnSpc>
                <a:spcPct val="120000"/>
              </a:lnSpc>
            </a:pPr>
            <a:r>
              <a:rPr lang="it-IT" i="1">
                <a:solidFill>
                  <a:schemeClr val="bg2"/>
                </a:solidFill>
                <a:latin typeface="Verdana" pitchFamily="34" charset="0"/>
              </a:rPr>
              <a:t>“Dal 2006 al 2016, saranno 10 milioni i nuovi Milionari solo negli Stati Uniti, oltre il doppio rispetto al secolo scorso... Molti di provenienza dall’industria di vendita diretta!”  </a:t>
            </a:r>
          </a:p>
        </p:txBody>
      </p:sp>
      <p:sp>
        <p:nvSpPr>
          <p:cNvPr id="16" name="Rectangle 7"/>
          <p:cNvSpPr>
            <a:spLocks noChangeArrowheads="1"/>
          </p:cNvSpPr>
          <p:nvPr/>
        </p:nvSpPr>
        <p:spPr bwMode="auto">
          <a:xfrm>
            <a:off x="2982913" y="5078413"/>
            <a:ext cx="3455987" cy="603250"/>
          </a:xfrm>
          <a:prstGeom prst="rect">
            <a:avLst/>
          </a:prstGeom>
          <a:noFill/>
          <a:ln w="9525">
            <a:noFill/>
            <a:miter lim="800000"/>
            <a:headEnd/>
            <a:tailEnd/>
          </a:ln>
        </p:spPr>
        <p:txBody>
          <a:bodyPr anchor="ctr">
            <a:spAutoFit/>
          </a:bodyPr>
          <a:lstStyle/>
          <a:p>
            <a:pPr eaLnBrk="0" hangingPunct="0">
              <a:lnSpc>
                <a:spcPct val="120000"/>
              </a:lnSpc>
            </a:pPr>
            <a:r>
              <a:rPr lang="en-US" dirty="0">
                <a:solidFill>
                  <a:srgbClr val="21428E"/>
                </a:solidFill>
                <a:latin typeface="Verdana" pitchFamily="34" charset="0"/>
              </a:rPr>
              <a:t>È un </a:t>
            </a:r>
            <a:r>
              <a:rPr lang="en-US" dirty="0" err="1">
                <a:solidFill>
                  <a:srgbClr val="21428E"/>
                </a:solidFill>
                <a:latin typeface="Verdana" pitchFamily="34" charset="0"/>
              </a:rPr>
              <a:t>economista</a:t>
            </a:r>
            <a:r>
              <a:rPr lang="en-US" dirty="0">
                <a:solidFill>
                  <a:srgbClr val="21428E"/>
                </a:solidFill>
                <a:latin typeface="Verdana" pitchFamily="34" charset="0"/>
              </a:rPr>
              <a:t> di </a:t>
            </a:r>
            <a:r>
              <a:rPr lang="en-US" dirty="0" err="1">
                <a:solidFill>
                  <a:srgbClr val="21428E"/>
                </a:solidFill>
                <a:latin typeface="Verdana" pitchFamily="34" charset="0"/>
              </a:rPr>
              <a:t>fama</a:t>
            </a:r>
            <a:r>
              <a:rPr lang="en-US" dirty="0">
                <a:solidFill>
                  <a:srgbClr val="21428E"/>
                </a:solidFill>
                <a:latin typeface="Verdana" pitchFamily="34" charset="0"/>
              </a:rPr>
              <a:t> </a:t>
            </a:r>
            <a:r>
              <a:rPr lang="en-US" dirty="0" err="1">
                <a:solidFill>
                  <a:srgbClr val="21428E"/>
                </a:solidFill>
                <a:latin typeface="Verdana" pitchFamily="34" charset="0"/>
              </a:rPr>
              <a:t>mondiale</a:t>
            </a:r>
            <a:r>
              <a:rPr lang="en-US" dirty="0">
                <a:solidFill>
                  <a:srgbClr val="21428E"/>
                </a:solidFill>
                <a:latin typeface="Verdana" pitchFamily="34" charset="0"/>
              </a:rPr>
              <a:t>, </a:t>
            </a:r>
            <a:r>
              <a:rPr lang="en-US" dirty="0" err="1">
                <a:solidFill>
                  <a:srgbClr val="21428E"/>
                </a:solidFill>
                <a:latin typeface="Verdana" pitchFamily="34" charset="0"/>
              </a:rPr>
              <a:t>autore</a:t>
            </a:r>
            <a:r>
              <a:rPr lang="en-US" dirty="0">
                <a:solidFill>
                  <a:srgbClr val="21428E"/>
                </a:solidFill>
                <a:latin typeface="Verdana" pitchFamily="34" charset="0"/>
              </a:rPr>
              <a:t> di </a:t>
            </a:r>
            <a:r>
              <a:rPr lang="en-US" dirty="0" err="1">
                <a:solidFill>
                  <a:srgbClr val="21428E"/>
                </a:solidFill>
                <a:latin typeface="Verdana" pitchFamily="34" charset="0"/>
              </a:rPr>
              <a:t>otto</a:t>
            </a:r>
            <a:r>
              <a:rPr lang="en-US" dirty="0">
                <a:solidFill>
                  <a:srgbClr val="21428E"/>
                </a:solidFill>
                <a:latin typeface="Verdana" pitchFamily="34" charset="0"/>
              </a:rPr>
              <a:t> bestseller</a:t>
            </a:r>
          </a:p>
        </p:txBody>
      </p:sp>
      <p:sp>
        <p:nvSpPr>
          <p:cNvPr id="17" name="Text Box 22"/>
          <p:cNvSpPr txBox="1">
            <a:spLocks noChangeArrowheads="1"/>
          </p:cNvSpPr>
          <p:nvPr/>
        </p:nvSpPr>
        <p:spPr bwMode="auto">
          <a:xfrm>
            <a:off x="2736850" y="2168525"/>
            <a:ext cx="1547813"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FORTUNE </a:t>
            </a:r>
          </a:p>
        </p:txBody>
      </p:sp>
      <p:sp>
        <p:nvSpPr>
          <p:cNvPr id="18" name="Text Box 23"/>
          <p:cNvSpPr txBox="1">
            <a:spLocks noChangeArrowheads="1"/>
          </p:cNvSpPr>
          <p:nvPr/>
        </p:nvSpPr>
        <p:spPr bwMode="auto">
          <a:xfrm>
            <a:off x="719138" y="5157788"/>
            <a:ext cx="2484437"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Paul Zane Pilzer</a:t>
            </a:r>
          </a:p>
        </p:txBody>
      </p:sp>
      <p:sp>
        <p:nvSpPr>
          <p:cNvPr id="19" name="Rectangle 24"/>
          <p:cNvSpPr>
            <a:spLocks noChangeArrowheads="1"/>
          </p:cNvSpPr>
          <p:nvPr/>
        </p:nvSpPr>
        <p:spPr bwMode="auto">
          <a:xfrm>
            <a:off x="719138" y="5643563"/>
            <a:ext cx="5184775" cy="347662"/>
          </a:xfrm>
          <a:prstGeom prst="rect">
            <a:avLst/>
          </a:prstGeom>
          <a:noFill/>
          <a:ln w="9525">
            <a:noFill/>
            <a:miter lim="800000"/>
            <a:headEnd/>
            <a:tailEnd/>
          </a:ln>
        </p:spPr>
        <p:txBody>
          <a:bodyPr anchor="ctr">
            <a:spAutoFit/>
          </a:bodyPr>
          <a:lstStyle/>
          <a:p>
            <a:pPr algn="just" eaLnBrk="0" hangingPunct="0">
              <a:lnSpc>
                <a:spcPct val="120000"/>
              </a:lnSpc>
            </a:pPr>
            <a:r>
              <a:rPr lang="en-US" dirty="0">
                <a:solidFill>
                  <a:srgbClr val="21428E"/>
                </a:solidFill>
                <a:latin typeface="Verdana" pitchFamily="34" charset="0"/>
              </a:rPr>
              <a:t>e di </a:t>
            </a:r>
            <a:r>
              <a:rPr lang="en-US" dirty="0" err="1">
                <a:solidFill>
                  <a:srgbClr val="21428E"/>
                </a:solidFill>
                <a:latin typeface="Verdana" pitchFamily="34" charset="0"/>
              </a:rPr>
              <a:t>dozzine</a:t>
            </a:r>
            <a:r>
              <a:rPr lang="en-US" dirty="0">
                <a:solidFill>
                  <a:srgbClr val="21428E"/>
                </a:solidFill>
                <a:latin typeface="Verdana" pitchFamily="34" charset="0"/>
              </a:rPr>
              <a:t> di </a:t>
            </a:r>
            <a:r>
              <a:rPr lang="en-US" dirty="0" err="1">
                <a:solidFill>
                  <a:srgbClr val="21428E"/>
                </a:solidFill>
                <a:latin typeface="Verdana" pitchFamily="34" charset="0"/>
              </a:rPr>
              <a:t>pubblicazioni</a:t>
            </a:r>
            <a:r>
              <a:rPr lang="en-US" dirty="0">
                <a:solidFill>
                  <a:srgbClr val="21428E"/>
                </a:solidFill>
                <a:latin typeface="Verdana" pitchFamily="34" charset="0"/>
              </a:rPr>
              <a:t> di </a:t>
            </a:r>
            <a:r>
              <a:rPr lang="en-US" dirty="0" err="1">
                <a:solidFill>
                  <a:srgbClr val="21428E"/>
                </a:solidFill>
                <a:latin typeface="Verdana" pitchFamily="34" charset="0"/>
              </a:rPr>
              <a:t>ricerca</a:t>
            </a:r>
            <a:endParaRPr lang="en-US" dirty="0">
              <a:latin typeface="Verdana" pitchFamily="34" charset="0"/>
            </a:endParaRPr>
          </a:p>
        </p:txBody>
      </p:sp>
      <p:sp>
        <p:nvSpPr>
          <p:cNvPr id="20" name="Rectangle 25"/>
          <p:cNvSpPr>
            <a:spLocks noChangeArrowheads="1"/>
          </p:cNvSpPr>
          <p:nvPr/>
        </p:nvSpPr>
        <p:spPr bwMode="auto">
          <a:xfrm>
            <a:off x="2735263" y="2468563"/>
            <a:ext cx="4860925" cy="347662"/>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pubblicata da Time Inc.'s Money Group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clinton"/>
          <p:cNvPicPr>
            <a:picLocks noGrp="1" noChangeAspect="1" noChangeArrowheads="1"/>
          </p:cNvPicPr>
          <p:nvPr>
            <p:ph sz="quarter" idx="3"/>
          </p:nvPr>
        </p:nvPicPr>
        <p:blipFill>
          <a:blip r:embed="rId2"/>
          <a:srcRect/>
          <a:stretch>
            <a:fillRect/>
          </a:stretch>
        </p:blipFill>
        <p:spPr bwMode="auto">
          <a:xfrm rot="21475318">
            <a:off x="539750" y="4149725"/>
            <a:ext cx="2159000" cy="2187575"/>
          </a:xfrm>
          <a:noFill/>
          <a:ln>
            <a:miter lim="800000"/>
            <a:headEnd/>
            <a:tailEnd/>
          </a:ln>
        </p:spPr>
      </p:pic>
      <p:pic>
        <p:nvPicPr>
          <p:cNvPr id="28675" name="Picture 23" descr="buffet"/>
          <p:cNvPicPr>
            <a:picLocks noGrp="1" noChangeAspect="1" noChangeArrowheads="1"/>
          </p:cNvPicPr>
          <p:nvPr>
            <p:ph sz="quarter" idx="2"/>
          </p:nvPr>
        </p:nvPicPr>
        <p:blipFill>
          <a:blip r:embed="rId3"/>
          <a:srcRect/>
          <a:stretch>
            <a:fillRect/>
          </a:stretch>
        </p:blipFill>
        <p:spPr bwMode="auto">
          <a:xfrm rot="224547">
            <a:off x="6011863" y="1233488"/>
            <a:ext cx="2157412" cy="2185987"/>
          </a:xfrm>
          <a:noFill/>
          <a:ln>
            <a:miter lim="800000"/>
            <a:headEnd/>
            <a:tailEnd/>
          </a:ln>
        </p:spPr>
      </p:pic>
      <p:pic>
        <p:nvPicPr>
          <p:cNvPr id="28676" name="Picture 37"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2" name="Rectangle 27"/>
          <p:cNvSpPr>
            <a:spLocks noChangeArrowheads="1"/>
          </p:cNvSpPr>
          <p:nvPr/>
        </p:nvSpPr>
        <p:spPr bwMode="auto">
          <a:xfrm>
            <a:off x="611188" y="1244600"/>
            <a:ext cx="4953000" cy="347663"/>
          </a:xfrm>
          <a:prstGeom prst="rect">
            <a:avLst/>
          </a:prstGeom>
          <a:noFill/>
          <a:ln w="9525">
            <a:noFill/>
            <a:miter lim="800000"/>
            <a:headEnd/>
            <a:tailEnd/>
          </a:ln>
        </p:spPr>
        <p:txBody>
          <a:bodyPr anchor="ctr">
            <a:spAutoFit/>
          </a:bodyPr>
          <a:lstStyle/>
          <a:p>
            <a:pPr eaLnBrk="0" hangingPunct="0">
              <a:lnSpc>
                <a:spcPct val="120000"/>
              </a:lnSpc>
            </a:pPr>
            <a:r>
              <a:rPr lang="en-US" i="1" dirty="0">
                <a:solidFill>
                  <a:srgbClr val="818181"/>
                </a:solidFill>
                <a:latin typeface="Verdana" pitchFamily="34" charset="0"/>
              </a:rPr>
              <a:t>“Il </a:t>
            </a:r>
            <a:r>
              <a:rPr lang="en-US" i="1" dirty="0" err="1">
                <a:solidFill>
                  <a:srgbClr val="818181"/>
                </a:solidFill>
                <a:latin typeface="Verdana" pitchFamily="34" charset="0"/>
              </a:rPr>
              <a:t>miglior</a:t>
            </a:r>
            <a:r>
              <a:rPr lang="en-US" i="1" dirty="0">
                <a:solidFill>
                  <a:srgbClr val="818181"/>
                </a:solidFill>
                <a:latin typeface="Verdana" pitchFamily="34" charset="0"/>
              </a:rPr>
              <a:t> </a:t>
            </a:r>
            <a:r>
              <a:rPr lang="en-US" i="1" dirty="0" err="1">
                <a:solidFill>
                  <a:srgbClr val="818181"/>
                </a:solidFill>
                <a:latin typeface="Verdana" pitchFamily="34" charset="0"/>
              </a:rPr>
              <a:t>investimento</a:t>
            </a:r>
            <a:r>
              <a:rPr lang="en-US" i="1" dirty="0">
                <a:solidFill>
                  <a:srgbClr val="818181"/>
                </a:solidFill>
                <a:latin typeface="Verdana" pitchFamily="34" charset="0"/>
              </a:rPr>
              <a:t> </a:t>
            </a:r>
            <a:r>
              <a:rPr lang="en-US" i="1" dirty="0" err="1">
                <a:solidFill>
                  <a:srgbClr val="818181"/>
                </a:solidFill>
                <a:latin typeface="Verdana" pitchFamily="34" charset="0"/>
              </a:rPr>
              <a:t>che</a:t>
            </a:r>
            <a:r>
              <a:rPr lang="en-US" i="1" dirty="0">
                <a:solidFill>
                  <a:srgbClr val="818181"/>
                </a:solidFill>
                <a:latin typeface="Verdana" pitchFamily="34" charset="0"/>
              </a:rPr>
              <a:t> </a:t>
            </a:r>
            <a:r>
              <a:rPr lang="en-US" i="1" dirty="0" err="1">
                <a:solidFill>
                  <a:srgbClr val="818181"/>
                </a:solidFill>
                <a:latin typeface="Verdana" pitchFamily="34" charset="0"/>
              </a:rPr>
              <a:t>io</a:t>
            </a:r>
            <a:r>
              <a:rPr lang="en-US" i="1" dirty="0">
                <a:solidFill>
                  <a:srgbClr val="818181"/>
                </a:solidFill>
                <a:latin typeface="Verdana" pitchFamily="34" charset="0"/>
              </a:rPr>
              <a:t> </a:t>
            </a:r>
            <a:r>
              <a:rPr lang="en-US" i="1" dirty="0" err="1">
                <a:solidFill>
                  <a:srgbClr val="818181"/>
                </a:solidFill>
                <a:latin typeface="Verdana" pitchFamily="34" charset="0"/>
              </a:rPr>
              <a:t>abbia</a:t>
            </a:r>
            <a:r>
              <a:rPr lang="en-US" i="1" dirty="0">
                <a:solidFill>
                  <a:srgbClr val="818181"/>
                </a:solidFill>
                <a:latin typeface="Verdana" pitchFamily="34" charset="0"/>
              </a:rPr>
              <a:t> </a:t>
            </a:r>
            <a:r>
              <a:rPr lang="en-US" i="1" dirty="0" err="1">
                <a:solidFill>
                  <a:srgbClr val="818181"/>
                </a:solidFill>
                <a:latin typeface="Verdana" pitchFamily="34" charset="0"/>
              </a:rPr>
              <a:t>mai</a:t>
            </a:r>
            <a:r>
              <a:rPr lang="en-US" i="1" dirty="0">
                <a:solidFill>
                  <a:srgbClr val="818181"/>
                </a:solidFill>
                <a:latin typeface="Verdana" pitchFamily="34" charset="0"/>
              </a:rPr>
              <a:t> </a:t>
            </a:r>
            <a:r>
              <a:rPr lang="en-US" i="1" dirty="0" err="1">
                <a:solidFill>
                  <a:srgbClr val="818181"/>
                </a:solidFill>
                <a:latin typeface="Verdana" pitchFamily="34" charset="0"/>
              </a:rPr>
              <a:t>fatto</a:t>
            </a:r>
            <a:r>
              <a:rPr lang="en-US" i="1" dirty="0">
                <a:solidFill>
                  <a:srgbClr val="818181"/>
                </a:solidFill>
                <a:latin typeface="Verdana" pitchFamily="34" charset="0"/>
              </a:rPr>
              <a:t>…”</a:t>
            </a:r>
            <a:endParaRPr lang="en-US" dirty="0">
              <a:solidFill>
                <a:srgbClr val="818181"/>
              </a:solidFill>
              <a:latin typeface="Verdana" pitchFamily="34" charset="0"/>
            </a:endParaRPr>
          </a:p>
        </p:txBody>
      </p:sp>
      <p:sp>
        <p:nvSpPr>
          <p:cNvPr id="13" name="Rectangle 28"/>
          <p:cNvSpPr>
            <a:spLocks noChangeArrowheads="1"/>
          </p:cNvSpPr>
          <p:nvPr/>
        </p:nvSpPr>
        <p:spPr bwMode="auto">
          <a:xfrm>
            <a:off x="611188" y="1662113"/>
            <a:ext cx="4935537" cy="679450"/>
          </a:xfrm>
          <a:prstGeom prst="rect">
            <a:avLst/>
          </a:prstGeom>
          <a:noFill/>
          <a:ln w="9525">
            <a:noFill/>
            <a:miter lim="800000"/>
            <a:headEnd/>
            <a:tailEnd/>
          </a:ln>
        </p:spPr>
        <p:txBody>
          <a:bodyPr anchor="ctr">
            <a:spAutoFit/>
          </a:bodyPr>
          <a:lstStyle/>
          <a:p>
            <a:pPr eaLnBrk="0" hangingPunct="0">
              <a:lnSpc>
                <a:spcPct val="120000"/>
              </a:lnSpc>
            </a:pPr>
            <a:r>
              <a:rPr lang="en-US" sz="1600" b="1" dirty="0">
                <a:solidFill>
                  <a:srgbClr val="21428E"/>
                </a:solidFill>
                <a:latin typeface="Verdana" pitchFamily="34" charset="0"/>
              </a:rPr>
              <a:t>Warren</a:t>
            </a:r>
            <a:r>
              <a:rPr lang="en-US" sz="1600" dirty="0">
                <a:solidFill>
                  <a:srgbClr val="21428E"/>
                </a:solidFill>
                <a:latin typeface="Verdana" pitchFamily="34" charset="0"/>
              </a:rPr>
              <a:t> </a:t>
            </a:r>
            <a:r>
              <a:rPr lang="en-US" sz="1600" dirty="0" err="1">
                <a:solidFill>
                  <a:srgbClr val="21428E"/>
                </a:solidFill>
                <a:latin typeface="Verdana" pitchFamily="34" charset="0"/>
              </a:rPr>
              <a:t>possiede</a:t>
            </a:r>
            <a:r>
              <a:rPr lang="en-US" sz="1600" dirty="0">
                <a:solidFill>
                  <a:srgbClr val="21428E"/>
                </a:solidFill>
                <a:latin typeface="Verdana" pitchFamily="34" charset="0"/>
              </a:rPr>
              <a:t> </a:t>
            </a:r>
            <a:r>
              <a:rPr lang="en-US" sz="1600" dirty="0" err="1">
                <a:solidFill>
                  <a:srgbClr val="21428E"/>
                </a:solidFill>
                <a:latin typeface="Verdana" pitchFamily="34" charset="0"/>
              </a:rPr>
              <a:t>attualmente</a:t>
            </a:r>
            <a:r>
              <a:rPr lang="en-US" sz="1600" dirty="0">
                <a:solidFill>
                  <a:srgbClr val="21428E"/>
                </a:solidFill>
                <a:latin typeface="Verdana" pitchFamily="34" charset="0"/>
              </a:rPr>
              <a:t> 51 </a:t>
            </a:r>
            <a:r>
              <a:rPr lang="en-US" sz="1600" dirty="0" err="1">
                <a:solidFill>
                  <a:srgbClr val="21428E"/>
                </a:solidFill>
                <a:latin typeface="Verdana" pitchFamily="34" charset="0"/>
              </a:rPr>
              <a:t>attività</a:t>
            </a:r>
            <a:r>
              <a:rPr lang="en-US" sz="1600" dirty="0">
                <a:solidFill>
                  <a:srgbClr val="21428E"/>
                </a:solidFill>
                <a:latin typeface="Verdana" pitchFamily="34" charset="0"/>
              </a:rPr>
              <a:t>, di cui 3 </a:t>
            </a:r>
            <a:r>
              <a:rPr lang="en-US" sz="1600" dirty="0" err="1">
                <a:solidFill>
                  <a:srgbClr val="21428E"/>
                </a:solidFill>
                <a:latin typeface="Verdana" pitchFamily="34" charset="0"/>
              </a:rPr>
              <a:t>sono</a:t>
            </a:r>
            <a:r>
              <a:rPr lang="en-US" sz="1600" dirty="0">
                <a:solidFill>
                  <a:srgbClr val="21428E"/>
                </a:solidFill>
                <a:latin typeface="Verdana" pitchFamily="34" charset="0"/>
              </a:rPr>
              <a:t> </a:t>
            </a:r>
            <a:r>
              <a:rPr lang="en-US" sz="1600" dirty="0" err="1">
                <a:solidFill>
                  <a:srgbClr val="21428E"/>
                </a:solidFill>
                <a:latin typeface="Verdana" pitchFamily="34" charset="0"/>
              </a:rPr>
              <a:t>attività</a:t>
            </a:r>
            <a:r>
              <a:rPr lang="en-US" sz="1600" dirty="0">
                <a:solidFill>
                  <a:srgbClr val="21428E"/>
                </a:solidFill>
                <a:latin typeface="Verdana" pitchFamily="34" charset="0"/>
              </a:rPr>
              <a:t> di network marketing</a:t>
            </a:r>
            <a:endParaRPr lang="en-US" sz="1800" dirty="0">
              <a:solidFill>
                <a:srgbClr val="21428E"/>
              </a:solidFill>
              <a:latin typeface="Verdana" pitchFamily="34" charset="0"/>
            </a:endParaRPr>
          </a:p>
        </p:txBody>
      </p:sp>
      <p:sp>
        <p:nvSpPr>
          <p:cNvPr id="14" name="Text Box 17"/>
          <p:cNvSpPr txBox="1">
            <a:spLocks noChangeArrowheads="1"/>
          </p:cNvSpPr>
          <p:nvPr/>
        </p:nvSpPr>
        <p:spPr bwMode="auto">
          <a:xfrm>
            <a:off x="611188" y="2420938"/>
            <a:ext cx="2286000"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Warren Buffet </a:t>
            </a:r>
          </a:p>
        </p:txBody>
      </p:sp>
      <p:sp>
        <p:nvSpPr>
          <p:cNvPr id="15" name="Rectangle 29"/>
          <p:cNvSpPr>
            <a:spLocks noChangeArrowheads="1"/>
          </p:cNvSpPr>
          <p:nvPr/>
        </p:nvSpPr>
        <p:spPr bwMode="auto">
          <a:xfrm>
            <a:off x="2519363" y="2457450"/>
            <a:ext cx="3348037" cy="603250"/>
          </a:xfrm>
          <a:prstGeom prst="rect">
            <a:avLst/>
          </a:prstGeom>
          <a:noFill/>
          <a:ln w="9525">
            <a:noFill/>
            <a:miter lim="800000"/>
            <a:headEnd/>
            <a:tailEnd/>
          </a:ln>
        </p:spPr>
        <p:txBody>
          <a:bodyPr anchor="ctr">
            <a:spAutoFit/>
          </a:bodyPr>
          <a:lstStyle/>
          <a:p>
            <a:pPr eaLnBrk="0" hangingPunct="0">
              <a:lnSpc>
                <a:spcPct val="120000"/>
              </a:lnSpc>
              <a:buFontTx/>
              <a:buChar char="-"/>
            </a:pPr>
            <a:r>
              <a:rPr lang="en-US" dirty="0">
                <a:solidFill>
                  <a:srgbClr val="21428E"/>
                </a:solidFill>
                <a:latin typeface="Verdana" pitchFamily="34" charset="0"/>
              </a:rPr>
              <a:t> </a:t>
            </a:r>
            <a:r>
              <a:rPr lang="en-US" dirty="0" err="1">
                <a:solidFill>
                  <a:srgbClr val="21428E"/>
                </a:solidFill>
                <a:latin typeface="Verdana" pitchFamily="34" charset="0"/>
              </a:rPr>
              <a:t>investitore</a:t>
            </a:r>
            <a:r>
              <a:rPr lang="en-US" dirty="0">
                <a:solidFill>
                  <a:srgbClr val="21428E"/>
                </a:solidFill>
                <a:latin typeface="Verdana" pitchFamily="34" charset="0"/>
              </a:rPr>
              <a:t> </a:t>
            </a:r>
            <a:r>
              <a:rPr lang="en-US" dirty="0" err="1">
                <a:solidFill>
                  <a:srgbClr val="21428E"/>
                </a:solidFill>
                <a:latin typeface="Verdana" pitchFamily="34" charset="0"/>
              </a:rPr>
              <a:t>miliardario</a:t>
            </a:r>
            <a:r>
              <a:rPr lang="en-US" dirty="0">
                <a:solidFill>
                  <a:srgbClr val="21428E"/>
                </a:solidFill>
                <a:latin typeface="Verdana" pitchFamily="34" charset="0"/>
              </a:rPr>
              <a:t> e la persona più </a:t>
            </a:r>
            <a:r>
              <a:rPr lang="en-US" dirty="0" err="1">
                <a:solidFill>
                  <a:srgbClr val="21428E"/>
                </a:solidFill>
                <a:latin typeface="Verdana" pitchFamily="34" charset="0"/>
              </a:rPr>
              <a:t>ricca</a:t>
            </a:r>
            <a:r>
              <a:rPr lang="en-US" dirty="0">
                <a:solidFill>
                  <a:srgbClr val="21428E"/>
                </a:solidFill>
                <a:latin typeface="Verdana" pitchFamily="34" charset="0"/>
              </a:rPr>
              <a:t> del </a:t>
            </a:r>
            <a:r>
              <a:rPr lang="en-US" dirty="0" err="1">
                <a:solidFill>
                  <a:srgbClr val="21428E"/>
                </a:solidFill>
                <a:latin typeface="Verdana" pitchFamily="34" charset="0"/>
              </a:rPr>
              <a:t>mondo</a:t>
            </a:r>
            <a:r>
              <a:rPr lang="en-US" dirty="0">
                <a:solidFill>
                  <a:srgbClr val="21428E"/>
                </a:solidFill>
                <a:latin typeface="Verdana" pitchFamily="34" charset="0"/>
              </a:rPr>
              <a:t>! </a:t>
            </a:r>
          </a:p>
        </p:txBody>
      </p:sp>
      <p:sp>
        <p:nvSpPr>
          <p:cNvPr id="16" name="Rectangle 31"/>
          <p:cNvSpPr>
            <a:spLocks noChangeArrowheads="1"/>
          </p:cNvSpPr>
          <p:nvPr/>
        </p:nvSpPr>
        <p:spPr bwMode="auto">
          <a:xfrm>
            <a:off x="3240088" y="4221163"/>
            <a:ext cx="4953000" cy="1152525"/>
          </a:xfrm>
          <a:prstGeom prst="rect">
            <a:avLst/>
          </a:prstGeom>
          <a:noFill/>
          <a:ln w="9525">
            <a:noFill/>
            <a:miter lim="800000"/>
            <a:headEnd/>
            <a:tailEnd/>
          </a:ln>
        </p:spPr>
        <p:txBody>
          <a:bodyPr anchor="ctr">
            <a:spAutoFit/>
          </a:bodyPr>
          <a:lstStyle/>
          <a:p>
            <a:pPr eaLnBrk="0" hangingPunct="0">
              <a:lnSpc>
                <a:spcPct val="120000"/>
              </a:lnSpc>
            </a:pPr>
            <a:r>
              <a:rPr lang="it-IT" i="1">
                <a:solidFill>
                  <a:schemeClr val="bg2"/>
                </a:solidFill>
                <a:latin typeface="Verdana" pitchFamily="34" charset="0"/>
              </a:rPr>
              <a:t>“La vostra industria promuove valori fondamentali in tutto il mondo e offre alle persone la possibilità di trarre beneficio dalla loro vita, per me questo rappresenta l’essenza del sogno americano”</a:t>
            </a:r>
            <a:r>
              <a:rPr lang="it-IT" sz="1600" i="1">
                <a:solidFill>
                  <a:schemeClr val="bg2"/>
                </a:solidFill>
                <a:latin typeface="Verdana" pitchFamily="34" charset="0"/>
              </a:rPr>
              <a:t> </a:t>
            </a:r>
          </a:p>
        </p:txBody>
      </p:sp>
      <p:sp>
        <p:nvSpPr>
          <p:cNvPr id="17" name="Text Box 12"/>
          <p:cNvSpPr txBox="1">
            <a:spLocks noChangeArrowheads="1"/>
          </p:cNvSpPr>
          <p:nvPr/>
        </p:nvSpPr>
        <p:spPr bwMode="auto">
          <a:xfrm>
            <a:off x="3222625" y="5414963"/>
            <a:ext cx="1744663"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Bill Clinton</a:t>
            </a:r>
            <a:r>
              <a:rPr lang="en-US" sz="1800">
                <a:latin typeface="Arial" charset="0"/>
                <a:cs typeface="+mn-cs"/>
              </a:rPr>
              <a:t> </a:t>
            </a:r>
          </a:p>
        </p:txBody>
      </p:sp>
      <p:sp>
        <p:nvSpPr>
          <p:cNvPr id="18" name="Rectangle 33"/>
          <p:cNvSpPr>
            <a:spLocks noChangeArrowheads="1"/>
          </p:cNvSpPr>
          <p:nvPr/>
        </p:nvSpPr>
        <p:spPr bwMode="auto">
          <a:xfrm>
            <a:off x="4787900" y="5454650"/>
            <a:ext cx="3168650" cy="347663"/>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 Ex-presidente degli Stati Uniti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sz="quarter" idx="2"/>
          </p:nvPr>
        </p:nvPicPr>
        <p:blipFill>
          <a:blip r:embed="rId2"/>
          <a:srcRect/>
          <a:stretch>
            <a:fillRect/>
          </a:stretch>
        </p:blipFill>
        <p:spPr bwMode="auto">
          <a:xfrm>
            <a:off x="250825" y="1143000"/>
            <a:ext cx="2286000" cy="2286000"/>
          </a:xfrm>
          <a:noFill/>
          <a:ln>
            <a:miter lim="800000"/>
            <a:headEnd/>
            <a:tailEnd/>
          </a:ln>
        </p:spPr>
      </p:pic>
      <p:pic>
        <p:nvPicPr>
          <p:cNvPr id="29699" name="Picture 18" descr="slide39"/>
          <p:cNvPicPr>
            <a:picLocks noGrp="1" noChangeAspect="1" noChangeArrowheads="1"/>
          </p:cNvPicPr>
          <p:nvPr>
            <p:ph sz="quarter" idx="3"/>
          </p:nvPr>
        </p:nvPicPr>
        <p:blipFill>
          <a:blip r:embed="rId3"/>
          <a:srcRect/>
          <a:stretch>
            <a:fillRect/>
          </a:stretch>
        </p:blipFill>
        <p:spPr bwMode="auto">
          <a:xfrm>
            <a:off x="6372225" y="3902075"/>
            <a:ext cx="2463800" cy="2514600"/>
          </a:xfrm>
          <a:noFill/>
          <a:ln>
            <a:miter lim="800000"/>
            <a:headEnd/>
            <a:tailEnd/>
          </a:ln>
        </p:spPr>
      </p:pic>
      <p:pic>
        <p:nvPicPr>
          <p:cNvPr id="29700" name="Picture 31"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3059113" y="1401763"/>
            <a:ext cx="5284787" cy="1114425"/>
          </a:xfrm>
          <a:prstGeom prst="rect">
            <a:avLst/>
          </a:prstGeom>
          <a:noFill/>
          <a:ln w="9525">
            <a:noFill/>
            <a:miter lim="800000"/>
            <a:headEnd/>
            <a:tailEnd/>
          </a:ln>
        </p:spPr>
        <p:txBody>
          <a:bodyPr anchor="ctr">
            <a:spAutoFit/>
          </a:bodyPr>
          <a:lstStyle/>
          <a:p>
            <a:pPr eaLnBrk="0" hangingPunct="0">
              <a:lnSpc>
                <a:spcPct val="120000"/>
              </a:lnSpc>
            </a:pPr>
            <a:r>
              <a:rPr lang="it-IT" i="1">
                <a:solidFill>
                  <a:schemeClr val="bg2"/>
                </a:solidFill>
                <a:latin typeface="Verdana" pitchFamily="34" charset="0"/>
              </a:rPr>
              <a:t>“Se si desidera realmente sapere come diventare ricchi, è necessario iniziare a comprendere e a capire il potere delle reti. Le persone più ricche del mondo costruiscono reti."  </a:t>
            </a:r>
          </a:p>
        </p:txBody>
      </p:sp>
      <p:sp>
        <p:nvSpPr>
          <p:cNvPr id="14" name="Rectangle 5"/>
          <p:cNvSpPr>
            <a:spLocks noChangeArrowheads="1"/>
          </p:cNvSpPr>
          <p:nvPr/>
        </p:nvSpPr>
        <p:spPr bwMode="auto">
          <a:xfrm>
            <a:off x="3024188" y="2854325"/>
            <a:ext cx="5724525" cy="336550"/>
          </a:xfrm>
          <a:prstGeom prst="rect">
            <a:avLst/>
          </a:prstGeom>
          <a:noFill/>
          <a:ln w="9525">
            <a:noFill/>
            <a:miter lim="800000"/>
            <a:headEnd/>
            <a:tailEnd/>
          </a:ln>
        </p:spPr>
        <p:txBody>
          <a:bodyPr anchor="ctr">
            <a:spAutoFit/>
          </a:bodyPr>
          <a:lstStyle/>
          <a:p>
            <a:pPr eaLnBrk="0" hangingPunct="0">
              <a:lnSpc>
                <a:spcPct val="115000"/>
              </a:lnSpc>
            </a:pPr>
            <a:r>
              <a:rPr lang="en-US" dirty="0">
                <a:solidFill>
                  <a:srgbClr val="21428E"/>
                </a:solidFill>
                <a:latin typeface="Verdana" pitchFamily="34" charset="0"/>
              </a:rPr>
              <a:t>Poor</a:t>
            </a:r>
            <a:r>
              <a:rPr lang="en-US" dirty="0">
                <a:latin typeface="Verdana" pitchFamily="34" charset="0"/>
              </a:rPr>
              <a:t> </a:t>
            </a:r>
            <a:r>
              <a:rPr lang="en-US" dirty="0">
                <a:solidFill>
                  <a:srgbClr val="21428E"/>
                </a:solidFill>
                <a:latin typeface="Verdana" pitchFamily="34" charset="0"/>
              </a:rPr>
              <a:t>Dad” e di </a:t>
            </a:r>
            <a:r>
              <a:rPr lang="en-US" dirty="0" err="1">
                <a:solidFill>
                  <a:srgbClr val="21428E"/>
                </a:solidFill>
                <a:latin typeface="Verdana" pitchFamily="34" charset="0"/>
              </a:rPr>
              <a:t>altri</a:t>
            </a:r>
            <a:r>
              <a:rPr lang="en-US" dirty="0">
                <a:solidFill>
                  <a:srgbClr val="21428E"/>
                </a:solidFill>
                <a:latin typeface="Verdana" pitchFamily="34" charset="0"/>
              </a:rPr>
              <a:t> </a:t>
            </a:r>
            <a:r>
              <a:rPr lang="en-US" dirty="0" err="1">
                <a:solidFill>
                  <a:srgbClr val="21428E"/>
                </a:solidFill>
                <a:latin typeface="Verdana" pitchFamily="34" charset="0"/>
              </a:rPr>
              <a:t>libri</a:t>
            </a:r>
            <a:r>
              <a:rPr lang="en-US" dirty="0">
                <a:solidFill>
                  <a:srgbClr val="21428E"/>
                </a:solidFill>
                <a:latin typeface="Verdana" pitchFamily="34" charset="0"/>
              </a:rPr>
              <a:t> </a:t>
            </a:r>
            <a:r>
              <a:rPr lang="en-US" dirty="0" err="1">
                <a:solidFill>
                  <a:srgbClr val="21428E"/>
                </a:solidFill>
                <a:latin typeface="Verdana" pitchFamily="34" charset="0"/>
              </a:rPr>
              <a:t>apprezzati</a:t>
            </a:r>
            <a:r>
              <a:rPr lang="en-US" dirty="0">
                <a:solidFill>
                  <a:srgbClr val="21428E"/>
                </a:solidFill>
                <a:latin typeface="Verdana" pitchFamily="34" charset="0"/>
              </a:rPr>
              <a:t> a </a:t>
            </a:r>
            <a:r>
              <a:rPr lang="en-US" dirty="0" err="1">
                <a:solidFill>
                  <a:srgbClr val="21428E"/>
                </a:solidFill>
                <a:latin typeface="Verdana" pitchFamily="34" charset="0"/>
              </a:rPr>
              <a:t>livello</a:t>
            </a:r>
            <a:r>
              <a:rPr lang="en-US" dirty="0">
                <a:solidFill>
                  <a:srgbClr val="21428E"/>
                </a:solidFill>
                <a:latin typeface="Verdana" pitchFamily="34" charset="0"/>
              </a:rPr>
              <a:t> </a:t>
            </a:r>
            <a:r>
              <a:rPr lang="en-US" dirty="0" err="1">
                <a:solidFill>
                  <a:srgbClr val="21428E"/>
                </a:solidFill>
                <a:latin typeface="Verdana" pitchFamily="34" charset="0"/>
              </a:rPr>
              <a:t>internazionale</a:t>
            </a:r>
            <a:endParaRPr lang="en-US" dirty="0">
              <a:solidFill>
                <a:srgbClr val="21428E"/>
              </a:solidFill>
              <a:latin typeface="Verdana" pitchFamily="34" charset="0"/>
            </a:endParaRPr>
          </a:p>
        </p:txBody>
      </p:sp>
      <p:sp>
        <p:nvSpPr>
          <p:cNvPr id="15" name="Rectangle 6"/>
          <p:cNvSpPr>
            <a:spLocks noChangeArrowheads="1"/>
          </p:cNvSpPr>
          <p:nvPr/>
        </p:nvSpPr>
        <p:spPr bwMode="auto">
          <a:xfrm>
            <a:off x="684213" y="4202113"/>
            <a:ext cx="5181600" cy="858837"/>
          </a:xfrm>
          <a:prstGeom prst="rect">
            <a:avLst/>
          </a:prstGeom>
          <a:noFill/>
          <a:ln w="9525">
            <a:noFill/>
            <a:miter lim="800000"/>
            <a:headEnd/>
            <a:tailEnd/>
          </a:ln>
        </p:spPr>
        <p:txBody>
          <a:bodyPr anchor="ctr">
            <a:spAutoFit/>
          </a:bodyPr>
          <a:lstStyle/>
          <a:p>
            <a:pPr eaLnBrk="0" hangingPunct="0">
              <a:lnSpc>
                <a:spcPct val="120000"/>
              </a:lnSpc>
            </a:pPr>
            <a:r>
              <a:rPr lang="it-IT" i="1">
                <a:solidFill>
                  <a:schemeClr val="bg2"/>
                </a:solidFill>
                <a:latin typeface="Verdana" pitchFamily="34" charset="0"/>
              </a:rPr>
              <a:t>“Se perdessi tutto e dovessi ricominciare da capo, mi troverei una valida società di network marketing e mi metterei al lavoro!”    </a:t>
            </a:r>
          </a:p>
        </p:txBody>
      </p:sp>
      <p:sp>
        <p:nvSpPr>
          <p:cNvPr id="16" name="Rectangle 7"/>
          <p:cNvSpPr>
            <a:spLocks noChangeArrowheads="1"/>
          </p:cNvSpPr>
          <p:nvPr/>
        </p:nvSpPr>
        <p:spPr bwMode="auto">
          <a:xfrm>
            <a:off x="2651125" y="5105400"/>
            <a:ext cx="3708400" cy="517525"/>
          </a:xfrm>
          <a:prstGeom prst="rect">
            <a:avLst/>
          </a:prstGeom>
          <a:noFill/>
          <a:ln w="9525">
            <a:noFill/>
            <a:miter lim="800000"/>
            <a:headEnd/>
            <a:tailEnd/>
          </a:ln>
        </p:spPr>
        <p:txBody>
          <a:bodyPr anchor="ctr">
            <a:spAutoFit/>
          </a:bodyPr>
          <a:lstStyle/>
          <a:p>
            <a:pPr eaLnBrk="0" hangingPunct="0"/>
            <a:r>
              <a:rPr lang="it-IT">
                <a:solidFill>
                  <a:srgbClr val="21428E"/>
                </a:solidFill>
                <a:latin typeface="Verdana" pitchFamily="34" charset="0"/>
              </a:rPr>
              <a:t>– Magnate immobiliare di fama internazionale e pluri-miliardario</a:t>
            </a:r>
          </a:p>
        </p:txBody>
      </p:sp>
      <p:sp>
        <p:nvSpPr>
          <p:cNvPr id="17" name="Text Box 26"/>
          <p:cNvSpPr txBox="1">
            <a:spLocks noChangeArrowheads="1"/>
          </p:cNvSpPr>
          <p:nvPr/>
        </p:nvSpPr>
        <p:spPr bwMode="auto">
          <a:xfrm>
            <a:off x="3024188" y="2524125"/>
            <a:ext cx="2339975"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Robert Kiyosaki</a:t>
            </a:r>
          </a:p>
        </p:txBody>
      </p:sp>
      <p:sp>
        <p:nvSpPr>
          <p:cNvPr id="18" name="Rectangle 27"/>
          <p:cNvSpPr>
            <a:spLocks noChangeArrowheads="1"/>
          </p:cNvSpPr>
          <p:nvPr/>
        </p:nvSpPr>
        <p:spPr bwMode="auto">
          <a:xfrm>
            <a:off x="5219700" y="2613025"/>
            <a:ext cx="3565525" cy="304800"/>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 Autore del bestseller “Rich Dad</a:t>
            </a:r>
          </a:p>
        </p:txBody>
      </p:sp>
      <p:sp>
        <p:nvSpPr>
          <p:cNvPr id="19" name="Text Box 28"/>
          <p:cNvSpPr txBox="1">
            <a:spLocks noChangeArrowheads="1"/>
          </p:cNvSpPr>
          <p:nvPr/>
        </p:nvSpPr>
        <p:spPr bwMode="auto">
          <a:xfrm>
            <a:off x="684213" y="5126038"/>
            <a:ext cx="2124075"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Donald Trump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1Dtime_head_trs_me.jpg"/>
          <p:cNvPicPr>
            <a:picLocks noGrp="1" noChangeAspect="1"/>
          </p:cNvPicPr>
          <p:nvPr>
            <p:ph idx="4294967295"/>
          </p:nvPr>
        </p:nvPicPr>
        <p:blipFill>
          <a:blip r:embed="rId2"/>
          <a:srcRect/>
          <a:stretch>
            <a:fillRect/>
          </a:stretch>
        </p:blipFill>
        <p:spPr bwMode="auto">
          <a:xfrm>
            <a:off x="0" y="0"/>
            <a:ext cx="9144000" cy="6858000"/>
          </a:xfrm>
          <a:prstGeom prst="rect">
            <a:avLst/>
          </a:prstGeom>
          <a:noFill/>
          <a:ln>
            <a:miter lim="800000"/>
            <a:headEnd/>
            <a:tailEnd/>
          </a:ln>
        </p:spPr>
      </p:pic>
      <p:sp>
        <p:nvSpPr>
          <p:cNvPr id="4099" name="TextBox 3"/>
          <p:cNvSpPr txBox="1">
            <a:spLocks noChangeArrowheads="1"/>
          </p:cNvSpPr>
          <p:nvPr/>
        </p:nvSpPr>
        <p:spPr bwMode="auto">
          <a:xfrm>
            <a:off x="5265738" y="1566863"/>
            <a:ext cx="3581400" cy="4491037"/>
          </a:xfrm>
          <a:prstGeom prst="rect">
            <a:avLst/>
          </a:prstGeom>
          <a:noFill/>
          <a:ln w="9525">
            <a:noFill/>
            <a:miter lim="800000"/>
            <a:headEnd/>
            <a:tailEnd/>
          </a:ln>
        </p:spPr>
        <p:txBody>
          <a:bodyPr>
            <a:spAutoFit/>
          </a:bodyPr>
          <a:lstStyle/>
          <a:p>
            <a:pPr>
              <a:lnSpc>
                <a:spcPct val="130000"/>
              </a:lnSpc>
            </a:pPr>
            <a:r>
              <a:rPr lang="it-IT" sz="1300">
                <a:latin typeface="Verdana" pitchFamily="34" charset="0"/>
              </a:rPr>
              <a:t>Osservando questa presentazione, vedrai che una soluzione c’è…</a:t>
            </a:r>
          </a:p>
          <a:p>
            <a:pPr>
              <a:lnSpc>
                <a:spcPct val="130000"/>
              </a:lnSpc>
            </a:pPr>
            <a:endParaRPr lang="it-IT" sz="1300">
              <a:latin typeface="Verdana" pitchFamily="34" charset="0"/>
            </a:endParaRPr>
          </a:p>
          <a:p>
            <a:pPr>
              <a:lnSpc>
                <a:spcPct val="130000"/>
              </a:lnSpc>
            </a:pPr>
            <a:r>
              <a:rPr lang="it-IT" sz="1300">
                <a:latin typeface="Verdana" pitchFamily="34" charset="0"/>
              </a:rPr>
              <a:t>Non è per tutti.</a:t>
            </a:r>
          </a:p>
          <a:p>
            <a:pPr>
              <a:lnSpc>
                <a:spcPct val="130000"/>
              </a:lnSpc>
            </a:pPr>
            <a:endParaRPr lang="it-IT" sz="1300">
              <a:latin typeface="Verdana" pitchFamily="34" charset="0"/>
            </a:endParaRPr>
          </a:p>
          <a:p>
            <a:pPr>
              <a:lnSpc>
                <a:spcPct val="130000"/>
              </a:lnSpc>
            </a:pPr>
            <a:r>
              <a:rPr lang="it-IT" sz="1300">
                <a:latin typeface="Verdana" pitchFamily="34" charset="0"/>
              </a:rPr>
              <a:t>Tuttavia, se hai la grinta e la determinazione di dare una svolta alla tua vita, abbiamo i presupposti per affermare che, non troverai altrove un’opportunità migliore di quella che ti offre TVI Express ….</a:t>
            </a:r>
          </a:p>
          <a:p>
            <a:pPr>
              <a:lnSpc>
                <a:spcPct val="130000"/>
              </a:lnSpc>
            </a:pPr>
            <a:endParaRPr lang="it-IT" sz="1300">
              <a:latin typeface="Verdana" pitchFamily="34" charset="0"/>
            </a:endParaRPr>
          </a:p>
          <a:p>
            <a:pPr>
              <a:lnSpc>
                <a:spcPct val="130000"/>
              </a:lnSpc>
            </a:pPr>
            <a:r>
              <a:rPr lang="it-IT" sz="1300">
                <a:latin typeface="Verdana" pitchFamily="34" charset="0"/>
              </a:rPr>
              <a:t>In questa presentazione, ti illustriamo come ti potrai liberare dal tuo attuale impiego 9h-18h e generare una seria fonte di reddito stando comodamente seduto a casa tua.</a:t>
            </a:r>
          </a:p>
        </p:txBody>
      </p:sp>
      <p:sp>
        <p:nvSpPr>
          <p:cNvPr id="4100" name="Rectangle 7"/>
          <p:cNvSpPr>
            <a:spLocks noChangeArrowheads="1"/>
          </p:cNvSpPr>
          <p:nvPr/>
        </p:nvSpPr>
        <p:spPr bwMode="auto">
          <a:xfrm>
            <a:off x="3276600" y="292100"/>
            <a:ext cx="5867400" cy="1092200"/>
          </a:xfrm>
          <a:prstGeom prst="rect">
            <a:avLst/>
          </a:prstGeom>
          <a:noFill/>
          <a:ln w="9525">
            <a:noFill/>
            <a:miter lim="800000"/>
            <a:headEnd/>
            <a:tailEnd/>
          </a:ln>
        </p:spPr>
        <p:txBody>
          <a:bodyPr anchor="ctr">
            <a:spAutoFit/>
          </a:bodyPr>
          <a:lstStyle/>
          <a:p>
            <a:pPr algn="ctr" eaLnBrk="0" hangingPunct="0">
              <a:lnSpc>
                <a:spcPct val="130000"/>
              </a:lnSpc>
            </a:pPr>
            <a:r>
              <a:rPr lang="it-IT" sz="1600" b="1">
                <a:latin typeface="Verdana" pitchFamily="34" charset="0"/>
              </a:rPr>
              <a:t>Il nostro obiettivo è quello di presentarti un sistema collaudato, testato e che ha cambiato la vita di milioni di altre persone come te.</a:t>
            </a:r>
            <a:r>
              <a:rPr lang="it-IT" sz="1800" b="1">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8" descr="sleep-with-money"/>
          <p:cNvPicPr>
            <a:picLocks noGrp="1" noChangeAspect="1" noChangeArrowheads="1"/>
          </p:cNvPicPr>
          <p:nvPr>
            <p:ph sz="quarter" idx="3"/>
          </p:nvPr>
        </p:nvPicPr>
        <p:blipFill>
          <a:blip r:embed="rId2"/>
          <a:stretch>
            <a:fillRect/>
          </a:stretch>
        </p:blipFill>
        <p:spPr bwMode="auto">
          <a:xfrm>
            <a:off x="0" y="25"/>
            <a:ext cx="9144000" cy="6881762"/>
          </a:xfrm>
          <a:noFill/>
          <a:ln>
            <a:miter lim="800000"/>
            <a:headEnd/>
            <a:tailEnd/>
          </a:ln>
        </p:spPr>
      </p:pic>
      <p:pic>
        <p:nvPicPr>
          <p:cNvPr id="30723" name="Picture 13" descr="logo"/>
          <p:cNvPicPr>
            <a:picLocks noGrp="1" noChangeAspect="1" noChangeArrowheads="1"/>
          </p:cNvPicPr>
          <p:nvPr>
            <p:ph sz="half" idx="1"/>
          </p:nvPr>
        </p:nvPicPr>
        <p:blipFill>
          <a:blip r:embed="rId3"/>
          <a:srcRect/>
          <a:stretch>
            <a:fillRect/>
          </a:stretch>
        </p:blipFill>
        <p:spPr bwMode="auto">
          <a:xfrm>
            <a:off x="5267325" y="4763"/>
            <a:ext cx="2400300" cy="760412"/>
          </a:xfrm>
          <a:noFill/>
          <a:ln>
            <a:miter lim="800000"/>
            <a:headEnd/>
            <a:tailEnd/>
          </a:ln>
        </p:spPr>
      </p:pic>
      <p:sp>
        <p:nvSpPr>
          <p:cNvPr id="30724" name="Text Box 5"/>
          <p:cNvSpPr txBox="1">
            <a:spLocks noChangeArrowheads="1"/>
          </p:cNvSpPr>
          <p:nvPr/>
        </p:nvSpPr>
        <p:spPr bwMode="auto">
          <a:xfrm>
            <a:off x="4116388" y="617499"/>
            <a:ext cx="5027612" cy="1446550"/>
          </a:xfrm>
          <a:prstGeom prst="rect">
            <a:avLst/>
          </a:prstGeom>
          <a:noFill/>
          <a:ln w="9525">
            <a:noFill/>
            <a:miter lim="800000"/>
            <a:headEnd/>
            <a:tailEnd/>
          </a:ln>
        </p:spPr>
        <p:txBody>
          <a:bodyPr>
            <a:spAutoFit/>
          </a:bodyPr>
          <a:lstStyle/>
          <a:p>
            <a:pPr algn="ctr"/>
            <a:r>
              <a:rPr lang="it-IT" sz="4400" b="1" dirty="0"/>
              <a:t>Guadagnate </a:t>
            </a:r>
            <a:endParaRPr lang="it-IT" sz="4400" b="1" dirty="0" smtClean="0"/>
          </a:p>
          <a:p>
            <a:pPr algn="ctr"/>
            <a:r>
              <a:rPr lang="it-IT" sz="4400" b="1" dirty="0" smtClean="0"/>
              <a:t>dormendo</a:t>
            </a:r>
            <a:endParaRPr lang="it-IT" sz="4400" b="1" dirty="0"/>
          </a:p>
        </p:txBody>
      </p:sp>
      <p:sp>
        <p:nvSpPr>
          <p:cNvPr id="30725" name="Text Box 6"/>
          <p:cNvSpPr txBox="1">
            <a:spLocks noChangeArrowheads="1"/>
          </p:cNvSpPr>
          <p:nvPr/>
        </p:nvSpPr>
        <p:spPr bwMode="auto">
          <a:xfrm>
            <a:off x="255591" y="6080310"/>
            <a:ext cx="5630877" cy="707886"/>
          </a:xfrm>
          <a:prstGeom prst="rect">
            <a:avLst/>
          </a:prstGeom>
          <a:noFill/>
          <a:ln w="9525">
            <a:noFill/>
            <a:miter lim="800000"/>
            <a:headEnd/>
            <a:tailEnd/>
          </a:ln>
        </p:spPr>
        <p:txBody>
          <a:bodyPr wrap="square">
            <a:spAutoFit/>
          </a:bodyPr>
          <a:lstStyle/>
          <a:p>
            <a:r>
              <a:rPr lang="it-IT" sz="2000" b="1" dirty="0"/>
              <a:t>Viaggiate, guadagnate e diventate proprietari di un business globale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logo"/>
          <p:cNvPicPr preferRelativeResize="0">
            <a:picLocks noGrp="1" noChangeArrowheads="1"/>
          </p:cNvPicPr>
          <p:nvPr>
            <p:ph sz="quarter" idx="2"/>
          </p:nvPr>
        </p:nvPicPr>
        <p:blipFill>
          <a:blip r:embed="rId2"/>
          <a:srcRect/>
          <a:stretch>
            <a:fillRect/>
          </a:stretch>
        </p:blipFill>
        <p:spPr bwMode="auto">
          <a:xfrm>
            <a:off x="6553200" y="0"/>
            <a:ext cx="2595563" cy="776288"/>
          </a:xfrm>
          <a:noFill/>
          <a:ln>
            <a:miter lim="800000"/>
            <a:headEnd/>
            <a:tailEnd/>
          </a:ln>
        </p:spPr>
      </p:pic>
      <p:pic>
        <p:nvPicPr>
          <p:cNvPr id="31747" name="Picture 8" descr="slide41"/>
          <p:cNvPicPr>
            <a:picLocks noChangeAspect="1" noChangeArrowheads="1"/>
          </p:cNvPicPr>
          <p:nvPr/>
        </p:nvPicPr>
        <p:blipFill>
          <a:blip r:embed="rId3"/>
          <a:srcRect/>
          <a:stretch>
            <a:fillRect/>
          </a:stretch>
        </p:blipFill>
        <p:spPr bwMode="auto">
          <a:xfrm>
            <a:off x="2728913" y="2184400"/>
            <a:ext cx="3686175" cy="2505075"/>
          </a:xfrm>
          <a:prstGeom prst="rect">
            <a:avLst/>
          </a:prstGeom>
          <a:noFill/>
          <a:ln w="9525">
            <a:noFill/>
            <a:miter lim="800000"/>
            <a:headEnd/>
            <a:tailEnd/>
          </a:ln>
        </p:spPr>
      </p:pic>
      <p:sp>
        <p:nvSpPr>
          <p:cNvPr id="31748" name="Rectangle 3"/>
          <p:cNvSpPr>
            <a:spLocks noChangeArrowheads="1"/>
          </p:cNvSpPr>
          <p:nvPr/>
        </p:nvSpPr>
        <p:spPr bwMode="auto">
          <a:xfrm>
            <a:off x="0" y="1331913"/>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97C91B"/>
                </a:solidFill>
                <a:latin typeface="Verdana" pitchFamily="34" charset="0"/>
              </a:rPr>
              <a:t>Come guadagnare soldi?  </a:t>
            </a:r>
          </a:p>
        </p:txBody>
      </p:sp>
      <p:sp>
        <p:nvSpPr>
          <p:cNvPr id="31749" name="Rectangle 4"/>
          <p:cNvSpPr>
            <a:spLocks noChangeArrowheads="1"/>
          </p:cNvSpPr>
          <p:nvPr/>
        </p:nvSpPr>
        <p:spPr bwMode="auto">
          <a:xfrm>
            <a:off x="1579563" y="5048250"/>
            <a:ext cx="5984875" cy="973138"/>
          </a:xfrm>
          <a:prstGeom prst="rect">
            <a:avLst/>
          </a:prstGeom>
          <a:noFill/>
          <a:ln w="9525">
            <a:noFill/>
            <a:miter lim="800000"/>
            <a:headEnd/>
            <a:tailEnd/>
          </a:ln>
        </p:spPr>
        <p:txBody>
          <a:bodyPr anchor="ctr">
            <a:spAutoFit/>
          </a:bodyPr>
          <a:lstStyle/>
          <a:p>
            <a:pPr algn="ctr" eaLnBrk="0" hangingPunct="0">
              <a:lnSpc>
                <a:spcPct val="120000"/>
              </a:lnSpc>
            </a:pPr>
            <a:r>
              <a:rPr lang="it-IT" sz="1600">
                <a:solidFill>
                  <a:schemeClr val="bg2"/>
                </a:solidFill>
                <a:latin typeface="Verdana" pitchFamily="34" charset="0"/>
              </a:rPr>
              <a:t>Offriamo uno dei piani retributivi più forti del settore in grado di raggiungere un elevato reddito settimanale e mensile!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42"/>
          <p:cNvPicPr>
            <a:picLocks noGrp="1" noChangeAspect="1" noChangeArrowheads="1"/>
          </p:cNvPicPr>
          <p:nvPr>
            <p:ph/>
          </p:nvPr>
        </p:nvPicPr>
        <p:blipFill>
          <a:blip r:embed="rId2"/>
          <a:stretch>
            <a:fillRect/>
          </a:stretch>
        </p:blipFill>
        <p:spPr bwMode="auto">
          <a:xfrm>
            <a:off x="3166" y="0"/>
            <a:ext cx="9137667" cy="6858000"/>
          </a:xfrm>
          <a:noFill/>
          <a:ln>
            <a:miter lim="800000"/>
            <a:headEnd/>
            <a:tailEnd/>
          </a:ln>
        </p:spPr>
      </p:pic>
      <p:sp>
        <p:nvSpPr>
          <p:cNvPr id="32771" name="Text Box 5"/>
          <p:cNvSpPr txBox="1">
            <a:spLocks noChangeArrowheads="1"/>
          </p:cNvSpPr>
          <p:nvPr/>
        </p:nvSpPr>
        <p:spPr bwMode="auto">
          <a:xfrm>
            <a:off x="482544" y="2625714"/>
            <a:ext cx="4637151" cy="1446550"/>
          </a:xfrm>
          <a:prstGeom prst="rect">
            <a:avLst/>
          </a:prstGeom>
          <a:noFill/>
          <a:ln w="9525">
            <a:noFill/>
            <a:miter lim="800000"/>
            <a:headEnd/>
            <a:tailEnd/>
          </a:ln>
        </p:spPr>
        <p:txBody>
          <a:bodyPr wrap="square">
            <a:spAutoFit/>
          </a:bodyPr>
          <a:lstStyle/>
          <a:p>
            <a:pPr algn="ctr"/>
            <a:r>
              <a:rPr lang="it-IT" sz="4400" dirty="0" smtClean="0">
                <a:solidFill>
                  <a:schemeClr val="bg1"/>
                </a:solidFill>
                <a:effectLst>
                  <a:outerShdw blurRad="38100" dist="38100" dir="2700000" algn="tl">
                    <a:srgbClr val="000000">
                      <a:alpha val="43137"/>
                    </a:srgbClr>
                  </a:outerShdw>
                </a:effectLst>
              </a:rPr>
              <a:t>TVI Express</a:t>
            </a:r>
          </a:p>
          <a:p>
            <a:pPr algn="ctr"/>
            <a:r>
              <a:rPr lang="it-IT" sz="4400" b="1" dirty="0" smtClean="0">
                <a:solidFill>
                  <a:srgbClr val="92D050"/>
                </a:solidFill>
                <a:effectLst>
                  <a:outerShdw blurRad="38100" dist="38100" dir="2700000" algn="tl">
                    <a:srgbClr val="000000">
                      <a:alpha val="43137"/>
                    </a:srgbClr>
                  </a:outerShdw>
                </a:effectLst>
              </a:rPr>
              <a:t>Piano </a:t>
            </a:r>
            <a:r>
              <a:rPr lang="it-IT" sz="4400" b="1" dirty="0">
                <a:solidFill>
                  <a:srgbClr val="92D050"/>
                </a:solidFill>
                <a:effectLst>
                  <a:outerShdw blurRad="38100" dist="38100" dir="2700000" algn="tl">
                    <a:srgbClr val="000000">
                      <a:alpha val="43137"/>
                    </a:srgbClr>
                  </a:outerShdw>
                </a:effectLst>
              </a:rPr>
              <a:t>retributivo</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555625" y="2349500"/>
            <a:ext cx="4819650" cy="2032000"/>
          </a:xfrm>
          <a:prstGeom prst="rect">
            <a:avLst/>
          </a:prstGeom>
          <a:noFill/>
          <a:ln w="9525">
            <a:noFill/>
            <a:miter lim="800000"/>
            <a:headEnd/>
            <a:tailEnd/>
          </a:ln>
        </p:spPr>
        <p:txBody>
          <a:bodyPr anchor="ctr">
            <a:spAutoFit/>
          </a:bodyPr>
          <a:lstStyle/>
          <a:p>
            <a:pPr marL="457200" indent="-457200"/>
            <a:r>
              <a:rPr lang="en-US" sz="1800">
                <a:solidFill>
                  <a:srgbClr val="CC2C8F"/>
                </a:solidFill>
                <a:latin typeface="Verdana" pitchFamily="34" charset="0"/>
              </a:rPr>
              <a:t>1.</a:t>
            </a:r>
            <a:r>
              <a:rPr lang="en-US" sz="1800">
                <a:solidFill>
                  <a:schemeClr val="bg2"/>
                </a:solidFill>
                <a:latin typeface="Verdana" pitchFamily="34" charset="0"/>
              </a:rPr>
              <a:t> </a:t>
            </a:r>
            <a:r>
              <a:rPr lang="it-IT" sz="1800">
                <a:solidFill>
                  <a:schemeClr val="bg2"/>
                </a:solidFill>
                <a:latin typeface="Verdana" pitchFamily="34" charset="0"/>
              </a:rPr>
              <a:t>Matrice rotante</a:t>
            </a:r>
            <a:endParaRPr lang="en-US" sz="1800">
              <a:solidFill>
                <a:schemeClr val="bg2"/>
              </a:solidFill>
              <a:latin typeface="Verdana" pitchFamily="34" charset="0"/>
            </a:endParaRPr>
          </a:p>
          <a:p>
            <a:pPr marL="457200" indent="-457200">
              <a:buFontTx/>
              <a:buChar char="•"/>
            </a:pPr>
            <a:endParaRPr lang="en-US" sz="1800">
              <a:solidFill>
                <a:schemeClr val="bg2"/>
              </a:solidFill>
              <a:latin typeface="Verdana" pitchFamily="34" charset="0"/>
            </a:endParaRPr>
          </a:p>
          <a:p>
            <a:pPr marL="457200" indent="-457200"/>
            <a:r>
              <a:rPr lang="en-US" sz="1800">
                <a:solidFill>
                  <a:srgbClr val="CC2C8F"/>
                </a:solidFill>
                <a:latin typeface="Verdana" pitchFamily="34" charset="0"/>
              </a:rPr>
              <a:t>2.</a:t>
            </a:r>
            <a:r>
              <a:rPr lang="en-US" sz="1800">
                <a:solidFill>
                  <a:schemeClr val="bg2"/>
                </a:solidFill>
                <a:latin typeface="Verdana" pitchFamily="34" charset="0"/>
              </a:rPr>
              <a:t> </a:t>
            </a:r>
            <a:r>
              <a:rPr lang="it-IT" sz="1800">
                <a:solidFill>
                  <a:schemeClr val="bg2"/>
                </a:solidFill>
                <a:latin typeface="Verdana" pitchFamily="34" charset="0"/>
              </a:rPr>
              <a:t>Reddito residuo</a:t>
            </a:r>
            <a:endParaRPr lang="en-US" sz="1800">
              <a:solidFill>
                <a:schemeClr val="bg2"/>
              </a:solidFill>
              <a:latin typeface="Verdana" pitchFamily="34" charset="0"/>
            </a:endParaRPr>
          </a:p>
          <a:p>
            <a:pPr marL="457200" indent="-457200"/>
            <a:endParaRPr lang="en-US" sz="1800">
              <a:solidFill>
                <a:schemeClr val="bg2"/>
              </a:solidFill>
              <a:latin typeface="Verdana" pitchFamily="34" charset="0"/>
            </a:endParaRPr>
          </a:p>
          <a:p>
            <a:pPr marL="457200" indent="-457200"/>
            <a:r>
              <a:rPr lang="en-US" sz="1800">
                <a:solidFill>
                  <a:srgbClr val="CC2C8F"/>
                </a:solidFill>
                <a:latin typeface="Verdana" pitchFamily="34" charset="0"/>
              </a:rPr>
              <a:t>3.</a:t>
            </a:r>
            <a:r>
              <a:rPr lang="en-US" sz="1800">
                <a:solidFill>
                  <a:schemeClr val="bg2"/>
                </a:solidFill>
                <a:latin typeface="Verdana" pitchFamily="34" charset="0"/>
              </a:rPr>
              <a:t> </a:t>
            </a:r>
            <a:r>
              <a:rPr lang="it-IT" sz="1800">
                <a:solidFill>
                  <a:schemeClr val="bg2"/>
                </a:solidFill>
                <a:latin typeface="Verdana" pitchFamily="34" charset="0"/>
              </a:rPr>
              <a:t>Bonus per generazione di affari BGB)</a:t>
            </a:r>
            <a:endParaRPr lang="en-US" sz="1800">
              <a:solidFill>
                <a:schemeClr val="bg2"/>
              </a:solidFill>
              <a:latin typeface="Verdana" pitchFamily="34" charset="0"/>
            </a:endParaRPr>
          </a:p>
          <a:p>
            <a:pPr marL="457200" indent="-457200"/>
            <a:endParaRPr lang="en-US" sz="1800">
              <a:solidFill>
                <a:schemeClr val="bg2"/>
              </a:solidFill>
              <a:latin typeface="Verdana" pitchFamily="34" charset="0"/>
            </a:endParaRPr>
          </a:p>
          <a:p>
            <a:pPr marL="457200" indent="-457200"/>
            <a:r>
              <a:rPr lang="en-US" sz="1800">
                <a:solidFill>
                  <a:srgbClr val="CC2C8F"/>
                </a:solidFill>
                <a:latin typeface="Verdana" pitchFamily="34" charset="0"/>
              </a:rPr>
              <a:t>4.</a:t>
            </a:r>
            <a:r>
              <a:rPr lang="en-US" sz="1800">
                <a:solidFill>
                  <a:schemeClr val="bg2"/>
                </a:solidFill>
                <a:latin typeface="Verdana" pitchFamily="34" charset="0"/>
              </a:rPr>
              <a:t> </a:t>
            </a:r>
            <a:r>
              <a:rPr lang="it-IT" sz="1800">
                <a:solidFill>
                  <a:schemeClr val="bg2"/>
                </a:solidFill>
                <a:latin typeface="Verdana" pitchFamily="34" charset="0"/>
              </a:rPr>
              <a:t>Concentrazione di energia</a:t>
            </a:r>
            <a:endParaRPr lang="en-US" sz="1800">
              <a:solidFill>
                <a:schemeClr val="bg2"/>
              </a:solidFill>
              <a:latin typeface="Verdana" pitchFamily="34" charset="0"/>
            </a:endParaRPr>
          </a:p>
        </p:txBody>
      </p:sp>
      <p:pic>
        <p:nvPicPr>
          <p:cNvPr id="33795" name="Picture 20" descr="logo"/>
          <p:cNvPicPr>
            <a:picLocks noGrp="1" noChangeAspect="1" noChangeArrowheads="1"/>
          </p:cNvPicPr>
          <p:nvPr>
            <p:ph sz="quarter" idx="2"/>
          </p:nvPr>
        </p:nvPicPr>
        <p:blipFill>
          <a:blip r:embed="rId2"/>
          <a:srcRect/>
          <a:stretch>
            <a:fillRect/>
          </a:stretch>
        </p:blipFill>
        <p:spPr bwMode="auto">
          <a:xfrm>
            <a:off x="2959100" y="800100"/>
            <a:ext cx="3305175" cy="990600"/>
          </a:xfrm>
          <a:noFill/>
          <a:ln>
            <a:miter lim="800000"/>
            <a:headEnd/>
            <a:tailEnd/>
          </a:ln>
        </p:spPr>
      </p:pic>
      <p:grpSp>
        <p:nvGrpSpPr>
          <p:cNvPr id="9" name="Group 8"/>
          <p:cNvGrpSpPr/>
          <p:nvPr/>
        </p:nvGrpSpPr>
        <p:grpSpPr>
          <a:xfrm>
            <a:off x="5616575" y="2384841"/>
            <a:ext cx="2162175" cy="2256593"/>
            <a:chOff x="5616575" y="2384841"/>
            <a:chExt cx="2162175" cy="2256593"/>
          </a:xfrm>
        </p:grpSpPr>
        <p:pic>
          <p:nvPicPr>
            <p:cNvPr id="33796" name="Picture 6" descr="slide44"/>
            <p:cNvPicPr>
              <a:picLocks noChangeAspect="1" noChangeArrowheads="1"/>
            </p:cNvPicPr>
            <p:nvPr/>
          </p:nvPicPr>
          <p:blipFill>
            <a:blip r:embed="rId3"/>
            <a:stretch>
              <a:fillRect/>
            </a:stretch>
          </p:blipFill>
          <p:spPr bwMode="auto">
            <a:xfrm>
              <a:off x="5616575" y="2384841"/>
              <a:ext cx="2162175" cy="2256593"/>
            </a:xfrm>
            <a:prstGeom prst="rect">
              <a:avLst/>
            </a:prstGeom>
            <a:noFill/>
            <a:ln w="9525">
              <a:noFill/>
              <a:miter lim="800000"/>
              <a:headEnd/>
              <a:tailEnd/>
            </a:ln>
          </p:spPr>
        </p:pic>
        <p:sp>
          <p:nvSpPr>
            <p:cNvPr id="33797" name="Text Box 6"/>
            <p:cNvSpPr txBox="1">
              <a:spLocks noChangeArrowheads="1"/>
            </p:cNvSpPr>
            <p:nvPr/>
          </p:nvSpPr>
          <p:spPr bwMode="auto">
            <a:xfrm rot="19459473">
              <a:off x="6659563" y="3465513"/>
              <a:ext cx="1081087" cy="366712"/>
            </a:xfrm>
            <a:prstGeom prst="rect">
              <a:avLst/>
            </a:prstGeom>
            <a:noFill/>
            <a:ln w="9525">
              <a:noFill/>
              <a:miter lim="800000"/>
              <a:headEnd/>
              <a:tailEnd/>
            </a:ln>
          </p:spPr>
          <p:txBody>
            <a:bodyPr>
              <a:spAutoFit/>
            </a:bodyPr>
            <a:lstStyle/>
            <a:p>
              <a:r>
                <a:rPr lang="it-IT" sz="1800" b="1" dirty="0">
                  <a:solidFill>
                    <a:schemeClr val="bg1"/>
                  </a:solidFill>
                </a:rPr>
                <a:t>Qualità</a:t>
              </a:r>
            </a:p>
          </p:txBody>
        </p:sp>
        <p:sp>
          <p:nvSpPr>
            <p:cNvPr id="33798" name="Text Box 7"/>
            <p:cNvSpPr txBox="1">
              <a:spLocks noChangeArrowheads="1"/>
            </p:cNvSpPr>
            <p:nvPr/>
          </p:nvSpPr>
          <p:spPr bwMode="auto">
            <a:xfrm>
              <a:off x="6142059" y="2662227"/>
              <a:ext cx="1081088" cy="366713"/>
            </a:xfrm>
            <a:prstGeom prst="rect">
              <a:avLst/>
            </a:prstGeom>
            <a:noFill/>
            <a:ln w="9525">
              <a:noFill/>
              <a:miter lim="800000"/>
              <a:headEnd/>
              <a:tailEnd/>
            </a:ln>
          </p:spPr>
          <p:txBody>
            <a:bodyPr>
              <a:spAutoFit/>
            </a:bodyPr>
            <a:lstStyle/>
            <a:p>
              <a:r>
                <a:rPr lang="it-IT" sz="1800" b="1" dirty="0">
                  <a:solidFill>
                    <a:schemeClr val="bg1"/>
                  </a:solidFill>
                </a:rPr>
                <a:t>Denaro</a:t>
              </a:r>
            </a:p>
          </p:txBody>
        </p:sp>
        <p:sp>
          <p:nvSpPr>
            <p:cNvPr id="33799" name="Text Box 8"/>
            <p:cNvSpPr txBox="1">
              <a:spLocks noChangeArrowheads="1"/>
            </p:cNvSpPr>
            <p:nvPr/>
          </p:nvSpPr>
          <p:spPr bwMode="auto">
            <a:xfrm rot="2655558">
              <a:off x="5670626" y="3540363"/>
              <a:ext cx="1081088" cy="366712"/>
            </a:xfrm>
            <a:prstGeom prst="rect">
              <a:avLst/>
            </a:prstGeom>
            <a:noFill/>
            <a:ln w="9525">
              <a:noFill/>
              <a:miter lim="800000"/>
              <a:headEnd/>
              <a:tailEnd/>
            </a:ln>
          </p:spPr>
          <p:txBody>
            <a:bodyPr>
              <a:spAutoFit/>
            </a:bodyPr>
            <a:lstStyle/>
            <a:p>
              <a:r>
                <a:rPr lang="it-IT" sz="1800" b="1" dirty="0">
                  <a:solidFill>
                    <a:schemeClr val="bg1"/>
                  </a:solidFill>
                </a:rPr>
                <a:t>Tempo</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dissolve">
                                      <p:cBhvr>
                                        <p:cTn id="7" dur="500"/>
                                        <p:tgtEl>
                                          <p:spTgt spid="4710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animEffect transition="in" filter="dissolve">
                                      <p:cBhvr>
                                        <p:cTn id="11" dur="500"/>
                                        <p:tgtEl>
                                          <p:spTgt spid="4710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animEffect transition="in" filter="dissolve">
                                      <p:cBhvr>
                                        <p:cTn id="15" dur="500"/>
                                        <p:tgtEl>
                                          <p:spTgt spid="47106">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7106">
                                            <p:txEl>
                                              <p:pRg st="6" end="6"/>
                                            </p:txEl>
                                          </p:spTgt>
                                        </p:tgtEl>
                                        <p:attrNameLst>
                                          <p:attrName>style.visibility</p:attrName>
                                        </p:attrNameLst>
                                      </p:cBhvr>
                                      <p:to>
                                        <p:strVal val="visible"/>
                                      </p:to>
                                    </p:set>
                                    <p:animEffect transition="in" filter="dissolve">
                                      <p:cBhvr>
                                        <p:cTn id="19" dur="500"/>
                                        <p:tgtEl>
                                          <p:spTgt spid="47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
        <p:nvSpPr>
          <p:cNvPr id="34819" name="Rectangle 4"/>
          <p:cNvSpPr>
            <a:spLocks noChangeArrowheads="1"/>
          </p:cNvSpPr>
          <p:nvPr/>
        </p:nvSpPr>
        <p:spPr bwMode="auto">
          <a:xfrm>
            <a:off x="1800225" y="2138363"/>
            <a:ext cx="5616575" cy="1790700"/>
          </a:xfrm>
          <a:prstGeom prst="rect">
            <a:avLst/>
          </a:prstGeom>
          <a:noFill/>
          <a:ln w="9525">
            <a:noFill/>
            <a:miter lim="800000"/>
            <a:headEnd/>
            <a:tailEnd/>
          </a:ln>
        </p:spPr>
        <p:txBody>
          <a:bodyPr anchor="ctr">
            <a:spAutoFit/>
          </a:bodyPr>
          <a:lstStyle/>
          <a:p>
            <a:pPr algn="ctr" eaLnBrk="0" hangingPunct="0">
              <a:lnSpc>
                <a:spcPct val="130000"/>
              </a:lnSpc>
            </a:pPr>
            <a:r>
              <a:rPr lang="it-IT">
                <a:solidFill>
                  <a:schemeClr val="bg2"/>
                </a:solidFill>
                <a:latin typeface="Verdana" pitchFamily="34" charset="0"/>
              </a:rPr>
              <a:t>Tutti i membri del team si muovono verso la parte alta del piano di retributivo grazie al sistema della matrice rotante che ti permette di guadagnare ogni volta </a:t>
            </a:r>
            <a:r>
              <a:rPr lang="it-IT" sz="1600" b="1">
                <a:solidFill>
                  <a:srgbClr val="21428E"/>
                </a:solidFill>
                <a:latin typeface="Verdana" pitchFamily="34" charset="0"/>
              </a:rPr>
              <a:t>10.000 dollari</a:t>
            </a:r>
            <a:r>
              <a:rPr lang="it-IT">
                <a:solidFill>
                  <a:schemeClr val="bg2"/>
                </a:solidFill>
                <a:latin typeface="Verdana" pitchFamily="34" charset="0"/>
              </a:rPr>
              <a:t>. Questo sistema ti garantisce il successo e ti aiuta, grazie alla collaborazione di tutti i membri del team, ad accumulare capitale.</a:t>
            </a:r>
          </a:p>
        </p:txBody>
      </p:sp>
      <p:sp>
        <p:nvSpPr>
          <p:cNvPr id="14" name="Rectangle 5"/>
          <p:cNvSpPr>
            <a:spLocks noChangeArrowheads="1"/>
          </p:cNvSpPr>
          <p:nvPr/>
        </p:nvSpPr>
        <p:spPr bwMode="auto">
          <a:xfrm>
            <a:off x="1900238" y="4338638"/>
            <a:ext cx="4203700" cy="385762"/>
          </a:xfrm>
          <a:prstGeom prst="rect">
            <a:avLst/>
          </a:prstGeom>
          <a:noFill/>
          <a:ln w="9525">
            <a:noFill/>
            <a:miter lim="800000"/>
            <a:headEnd/>
            <a:tailEnd/>
          </a:ln>
        </p:spPr>
        <p:txBody>
          <a:bodyPr wrap="none" anchor="ctr">
            <a:spAutoFit/>
          </a:bodyPr>
          <a:lstStyle/>
          <a:p>
            <a:pPr marL="457200" indent="-457200">
              <a:lnSpc>
                <a:spcPct val="120000"/>
              </a:lnSpc>
            </a:pPr>
            <a:r>
              <a:rPr lang="en-US" sz="1600" b="1" dirty="0">
                <a:solidFill>
                  <a:schemeClr val="bg2"/>
                </a:solidFill>
                <a:latin typeface="Verdana" pitchFamily="34" charset="0"/>
              </a:rPr>
              <a:t>Il </a:t>
            </a:r>
            <a:r>
              <a:rPr lang="en-US" sz="1600" b="1" dirty="0" err="1">
                <a:solidFill>
                  <a:schemeClr val="bg2"/>
                </a:solidFill>
                <a:latin typeface="Verdana" pitchFamily="34" charset="0"/>
              </a:rPr>
              <a:t>sistema</a:t>
            </a:r>
            <a:r>
              <a:rPr lang="en-US" sz="1600" b="1" dirty="0">
                <a:solidFill>
                  <a:schemeClr val="bg2"/>
                </a:solidFill>
                <a:latin typeface="Verdana" pitchFamily="34" charset="0"/>
              </a:rPr>
              <a:t> è </a:t>
            </a:r>
            <a:r>
              <a:rPr lang="en-US" sz="1600" b="1" dirty="0" err="1">
                <a:solidFill>
                  <a:schemeClr val="bg2"/>
                </a:solidFill>
                <a:latin typeface="Verdana" pitchFamily="34" charset="0"/>
              </a:rPr>
              <a:t>composto</a:t>
            </a:r>
            <a:r>
              <a:rPr lang="en-US" sz="1600" b="1" dirty="0">
                <a:solidFill>
                  <a:schemeClr val="bg2"/>
                </a:solidFill>
                <a:latin typeface="Verdana" pitchFamily="34" charset="0"/>
              </a:rPr>
              <a:t> </a:t>
            </a:r>
            <a:r>
              <a:rPr lang="en-US" sz="1600" b="1" dirty="0" err="1">
                <a:solidFill>
                  <a:schemeClr val="bg2"/>
                </a:solidFill>
                <a:latin typeface="Verdana" pitchFamily="34" charset="0"/>
              </a:rPr>
              <a:t>da</a:t>
            </a:r>
            <a:r>
              <a:rPr lang="en-US" sz="1600" b="1" dirty="0">
                <a:solidFill>
                  <a:schemeClr val="bg2"/>
                </a:solidFill>
                <a:latin typeface="Verdana" pitchFamily="34" charset="0"/>
              </a:rPr>
              <a:t> 2 </a:t>
            </a:r>
            <a:r>
              <a:rPr lang="en-US" sz="1600" b="1" dirty="0" err="1">
                <a:solidFill>
                  <a:schemeClr val="bg2"/>
                </a:solidFill>
                <a:latin typeface="Verdana" pitchFamily="34" charset="0"/>
              </a:rPr>
              <a:t>tabelle</a:t>
            </a:r>
            <a:r>
              <a:rPr lang="en-US" sz="1600" b="1" dirty="0">
                <a:solidFill>
                  <a:schemeClr val="bg2"/>
                </a:solidFill>
                <a:latin typeface="Verdana" pitchFamily="34" charset="0"/>
              </a:rPr>
              <a:t>:</a:t>
            </a:r>
            <a:endParaRPr lang="en-US" sz="1600" dirty="0">
              <a:solidFill>
                <a:schemeClr val="bg2"/>
              </a:solidFill>
              <a:latin typeface="Verdana" pitchFamily="34" charset="0"/>
            </a:endParaRPr>
          </a:p>
        </p:txBody>
      </p:sp>
      <p:sp>
        <p:nvSpPr>
          <p:cNvPr id="15" name="Rectangle 11"/>
          <p:cNvSpPr>
            <a:spLocks noChangeArrowheads="1"/>
          </p:cNvSpPr>
          <p:nvPr/>
        </p:nvSpPr>
        <p:spPr bwMode="auto">
          <a:xfrm>
            <a:off x="6248400" y="6038850"/>
            <a:ext cx="2895600" cy="385763"/>
          </a:xfrm>
          <a:prstGeom prst="rect">
            <a:avLst/>
          </a:prstGeom>
          <a:noFill/>
          <a:ln w="9525">
            <a:noFill/>
            <a:miter lim="800000"/>
            <a:headEnd/>
            <a:tailEnd/>
          </a:ln>
        </p:spPr>
        <p:txBody>
          <a:bodyPr anchor="ctr">
            <a:spAutoFit/>
          </a:bodyPr>
          <a:lstStyle/>
          <a:p>
            <a:pPr>
              <a:lnSpc>
                <a:spcPct val="120000"/>
              </a:lnSpc>
            </a:pPr>
            <a:r>
              <a:rPr lang="en-US" sz="1600">
                <a:solidFill>
                  <a:srgbClr val="21428E"/>
                </a:solidFill>
                <a:latin typeface="Verdana" pitchFamily="34" charset="0"/>
              </a:rPr>
              <a:t>Here’s how it works…</a:t>
            </a:r>
            <a:r>
              <a:rPr lang="en-US" sz="1600">
                <a:latin typeface="Verdana" pitchFamily="34" charset="0"/>
              </a:rPr>
              <a:t>    </a:t>
            </a:r>
          </a:p>
        </p:txBody>
      </p:sp>
      <p:grpSp>
        <p:nvGrpSpPr>
          <p:cNvPr id="34822" name="Group 26"/>
          <p:cNvGrpSpPr>
            <a:grpSpLocks/>
          </p:cNvGrpSpPr>
          <p:nvPr/>
        </p:nvGrpSpPr>
        <p:grpSpPr bwMode="auto">
          <a:xfrm>
            <a:off x="2489200" y="765175"/>
            <a:ext cx="4238625" cy="1084263"/>
            <a:chOff x="1344" y="482"/>
            <a:chExt cx="2670" cy="683"/>
          </a:xfrm>
        </p:grpSpPr>
        <p:sp>
          <p:nvSpPr>
            <p:cNvPr id="34824" name="Rectangle 3"/>
            <p:cNvSpPr>
              <a:spLocks noChangeArrowheads="1"/>
            </p:cNvSpPr>
            <p:nvPr/>
          </p:nvSpPr>
          <p:spPr bwMode="auto">
            <a:xfrm>
              <a:off x="1973" y="777"/>
              <a:ext cx="2041" cy="288"/>
            </a:xfrm>
            <a:prstGeom prst="rect">
              <a:avLst/>
            </a:prstGeom>
            <a:noFill/>
            <a:ln w="9525">
              <a:noFill/>
              <a:miter lim="800000"/>
              <a:headEnd/>
              <a:tailEnd/>
            </a:ln>
          </p:spPr>
          <p:txBody>
            <a:bodyPr>
              <a:spAutoFit/>
            </a:bodyPr>
            <a:lstStyle/>
            <a:p>
              <a:r>
                <a:rPr lang="en-US" sz="2400" b="1">
                  <a:solidFill>
                    <a:srgbClr val="21428E"/>
                  </a:solidFill>
                  <a:latin typeface="Verdana" pitchFamily="34" charset="0"/>
                </a:rPr>
                <a:t>Matrice rotante</a:t>
              </a:r>
            </a:p>
          </p:txBody>
        </p:sp>
        <p:sp>
          <p:nvSpPr>
            <p:cNvPr id="34825" name="Oval 12"/>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34826" name="Oval 14"/>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34827" name="Text Box 15"/>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1</a:t>
              </a:r>
            </a:p>
          </p:txBody>
        </p:sp>
        <p:sp>
          <p:nvSpPr>
            <p:cNvPr id="34828" name="Oval 16"/>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
        <p:nvSpPr>
          <p:cNvPr id="22" name="Rectangle 21"/>
          <p:cNvSpPr>
            <a:spLocks noChangeArrowheads="1"/>
          </p:cNvSpPr>
          <p:nvPr/>
        </p:nvSpPr>
        <p:spPr bwMode="auto">
          <a:xfrm>
            <a:off x="3309938" y="4575175"/>
            <a:ext cx="2500312" cy="1190625"/>
          </a:xfrm>
          <a:prstGeom prst="rect">
            <a:avLst/>
          </a:prstGeom>
          <a:noFill/>
          <a:ln w="9525">
            <a:noFill/>
            <a:miter lim="800000"/>
            <a:headEnd/>
            <a:tailEnd/>
          </a:ln>
        </p:spPr>
        <p:txBody>
          <a:bodyPr wrap="none" anchor="ctr">
            <a:spAutoFit/>
          </a:bodyPr>
          <a:lstStyle/>
          <a:p>
            <a:pPr marL="457200" indent="-457200">
              <a:lnSpc>
                <a:spcPct val="120000"/>
              </a:lnSpc>
            </a:pPr>
            <a:endParaRPr lang="en-US" sz="1900">
              <a:solidFill>
                <a:schemeClr val="bg2"/>
              </a:solidFill>
              <a:latin typeface="Verdana" pitchFamily="34" charset="0"/>
            </a:endParaRPr>
          </a:p>
          <a:p>
            <a:pPr marL="457200" indent="-457200">
              <a:lnSpc>
                <a:spcPct val="130000"/>
              </a:lnSpc>
              <a:buFontTx/>
              <a:buAutoNum type="arabicPeriod"/>
            </a:pPr>
            <a:r>
              <a:rPr lang="en-US" sz="1900">
                <a:solidFill>
                  <a:srgbClr val="CB2F92"/>
                </a:solidFill>
                <a:latin typeface="Verdana" pitchFamily="34" charset="0"/>
              </a:rPr>
              <a:t>Traveller Board</a:t>
            </a:r>
          </a:p>
          <a:p>
            <a:pPr marL="457200" indent="-457200">
              <a:lnSpc>
                <a:spcPct val="130000"/>
              </a:lnSpc>
              <a:buFontTx/>
              <a:buAutoNum type="arabicPeriod"/>
            </a:pPr>
            <a:r>
              <a:rPr lang="en-US" sz="1900">
                <a:solidFill>
                  <a:srgbClr val="CB2F92"/>
                </a:solidFill>
                <a:latin typeface="Verdana" pitchFamily="34" charset="0"/>
              </a:rPr>
              <a:t>Express Board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descr="47b"/>
          <p:cNvPicPr>
            <a:picLocks noGrp="1" noChangeAspect="1" noChangeArrowheads="1"/>
          </p:cNvPicPr>
          <p:nvPr>
            <p:ph sz="quarter" idx="3"/>
          </p:nvPr>
        </p:nvPicPr>
        <p:blipFill>
          <a:blip r:embed="rId2"/>
          <a:srcRect/>
          <a:stretch>
            <a:fillRect/>
          </a:stretch>
        </p:blipFill>
        <p:spPr bwMode="auto">
          <a:xfrm>
            <a:off x="6156325" y="4138613"/>
            <a:ext cx="2752725" cy="1343025"/>
          </a:xfrm>
          <a:noFill/>
          <a:ln>
            <a:miter lim="800000"/>
            <a:headEnd/>
            <a:tailEnd/>
          </a:ln>
        </p:spPr>
      </p:pic>
      <p:pic>
        <p:nvPicPr>
          <p:cNvPr id="35843"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pic>
        <p:nvPicPr>
          <p:cNvPr id="35844" name="Picture 14" descr="47a"/>
          <p:cNvPicPr>
            <a:picLocks noGrp="1" noChangeAspect="1" noChangeArrowheads="1"/>
          </p:cNvPicPr>
          <p:nvPr>
            <p:ph sz="quarter" idx="2"/>
          </p:nvPr>
        </p:nvPicPr>
        <p:blipFill>
          <a:blip r:embed="rId4"/>
          <a:srcRect/>
          <a:stretch>
            <a:fillRect/>
          </a:stretch>
        </p:blipFill>
        <p:spPr bwMode="auto">
          <a:xfrm>
            <a:off x="7200900" y="1960563"/>
            <a:ext cx="1504950" cy="1504950"/>
          </a:xfrm>
          <a:noFill/>
          <a:ln>
            <a:miter lim="800000"/>
            <a:headEnd/>
            <a:tailEnd/>
          </a:ln>
        </p:spPr>
      </p:pic>
      <p:sp>
        <p:nvSpPr>
          <p:cNvPr id="35845" name="Rectangle 4"/>
          <p:cNvSpPr>
            <a:spLocks noChangeArrowheads="1"/>
          </p:cNvSpPr>
          <p:nvPr/>
        </p:nvSpPr>
        <p:spPr bwMode="auto">
          <a:xfrm>
            <a:off x="431800" y="1641475"/>
            <a:ext cx="5580063" cy="2697163"/>
          </a:xfrm>
          <a:prstGeom prst="rect">
            <a:avLst/>
          </a:prstGeom>
          <a:noFill/>
          <a:ln w="9525">
            <a:noFill/>
            <a:miter lim="800000"/>
            <a:headEnd/>
            <a:tailEnd/>
          </a:ln>
        </p:spPr>
        <p:txBody>
          <a:bodyPr anchor="ctr">
            <a:spAutoFit/>
          </a:bodyPr>
          <a:lstStyle/>
          <a:p>
            <a:pPr algn="just">
              <a:lnSpc>
                <a:spcPct val="130000"/>
              </a:lnSpc>
            </a:pPr>
            <a:r>
              <a:rPr lang="it-IT" sz="1300">
                <a:solidFill>
                  <a:schemeClr val="bg2"/>
                </a:solidFill>
                <a:latin typeface="Verdana" pitchFamily="34" charset="0"/>
              </a:rPr>
              <a:t>Quando entri a far parte del TVI Express, ottieni una posizione al livello 1 del Traveller Board che, in seguito al completamento graduale della tabella, si suddivide in due sotto-tabelle, dandoti un spinta verso il livello successivo. All’interno di ogni tabella </a:t>
            </a:r>
            <a:r>
              <a:rPr lang="it-IT">
                <a:solidFill>
                  <a:schemeClr val="bg2"/>
                </a:solidFill>
              </a:rPr>
              <a:t>esistono 4 livelli</a:t>
            </a:r>
            <a:r>
              <a:rPr lang="it-IT"/>
              <a:t> </a:t>
            </a:r>
            <a:r>
              <a:rPr lang="it-IT" sz="1300">
                <a:solidFill>
                  <a:schemeClr val="bg2"/>
                </a:solidFill>
                <a:latin typeface="Verdana" pitchFamily="34" charset="0"/>
              </a:rPr>
              <a:t>e ogni membro viene spinto dal livello 1 verso il livello 4 grazie ad uno sforzo congiunto per terminare nell’Express Board. Si tratta dell’unico piano al mondo in cui tutte le squadre collaborano insieme come un’unica entità e si aiutano mutualmente per farsi strada nei diversi livelli inclusi nel piano retributivo.</a:t>
            </a:r>
          </a:p>
        </p:txBody>
      </p:sp>
      <p:sp>
        <p:nvSpPr>
          <p:cNvPr id="35846" name="Rectangle 5"/>
          <p:cNvSpPr>
            <a:spLocks noChangeArrowheads="1"/>
          </p:cNvSpPr>
          <p:nvPr/>
        </p:nvSpPr>
        <p:spPr bwMode="auto">
          <a:xfrm>
            <a:off x="431800" y="4376738"/>
            <a:ext cx="5508625" cy="1644650"/>
          </a:xfrm>
          <a:prstGeom prst="rect">
            <a:avLst/>
          </a:prstGeom>
          <a:noFill/>
          <a:ln w="9525">
            <a:noFill/>
            <a:miter lim="800000"/>
            <a:headEnd/>
            <a:tailEnd/>
          </a:ln>
        </p:spPr>
        <p:txBody>
          <a:bodyPr anchor="ctr">
            <a:spAutoFit/>
          </a:bodyPr>
          <a:lstStyle/>
          <a:p>
            <a:pPr>
              <a:lnSpc>
                <a:spcPct val="130000"/>
              </a:lnSpc>
            </a:pPr>
            <a:r>
              <a:rPr lang="it-IT" sz="1300">
                <a:solidFill>
                  <a:schemeClr val="bg2"/>
                </a:solidFill>
                <a:latin typeface="Verdana" pitchFamily="34" charset="0"/>
              </a:rPr>
              <a:t>Quando accedi al Traveller board, guadagni una commissione di 250 dollari oltre ad un voucher elettronico del valore di 250 dollari, per un profitto totale pari a 500 dollari (il doppio del tuo investimento). La tabella si suddivide quando tutte le posizioni sono occupate. Per qualificarti come sponsor, hai bisogno solo di due persone.</a:t>
            </a:r>
          </a:p>
        </p:txBody>
      </p:sp>
      <p:sp>
        <p:nvSpPr>
          <p:cNvPr id="35847" name="Rectangle 6"/>
          <p:cNvSpPr>
            <a:spLocks noChangeArrowheads="1"/>
          </p:cNvSpPr>
          <p:nvPr/>
        </p:nvSpPr>
        <p:spPr bwMode="auto">
          <a:xfrm>
            <a:off x="0" y="10541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21428E"/>
                </a:solidFill>
                <a:latin typeface="Verdana" pitchFamily="34" charset="0"/>
              </a:rPr>
              <a:t>Traveller Board </a:t>
            </a:r>
          </a:p>
        </p:txBody>
      </p:sp>
      <p:sp>
        <p:nvSpPr>
          <p:cNvPr id="12" name="Rectangle 13"/>
          <p:cNvSpPr>
            <a:spLocks noChangeArrowheads="1"/>
          </p:cNvSpPr>
          <p:nvPr/>
        </p:nvSpPr>
        <p:spPr bwMode="auto">
          <a:xfrm>
            <a:off x="0" y="6057900"/>
            <a:ext cx="9144000" cy="530225"/>
          </a:xfrm>
          <a:prstGeom prst="rect">
            <a:avLst/>
          </a:prstGeom>
          <a:noFill/>
          <a:ln w="9525">
            <a:noFill/>
            <a:miter lim="800000"/>
            <a:headEnd/>
            <a:tailEnd/>
          </a:ln>
        </p:spPr>
        <p:txBody>
          <a:bodyPr anchor="ctr">
            <a:spAutoFit/>
          </a:bodyPr>
          <a:lstStyle/>
          <a:p>
            <a:pPr marL="457200" indent="-457200" algn="ctr">
              <a:lnSpc>
                <a:spcPct val="120000"/>
              </a:lnSpc>
            </a:pPr>
            <a:r>
              <a:rPr lang="en-US" sz="2400" b="1">
                <a:solidFill>
                  <a:srgbClr val="6F1D82"/>
                </a:solidFill>
              </a:rPr>
              <a:t>Corrispettivo Traveller Board: 500 dollari</a:t>
            </a:r>
          </a:p>
        </p:txBody>
      </p:sp>
      <p:sp>
        <p:nvSpPr>
          <p:cNvPr id="35849" name="Text Box 10"/>
          <p:cNvSpPr txBox="1">
            <a:spLocks noChangeArrowheads="1"/>
          </p:cNvSpPr>
          <p:nvPr/>
        </p:nvSpPr>
        <p:spPr bwMode="auto">
          <a:xfrm>
            <a:off x="7200900" y="4195763"/>
            <a:ext cx="1684338" cy="1200150"/>
          </a:xfrm>
          <a:prstGeom prst="rect">
            <a:avLst/>
          </a:prstGeom>
          <a:solidFill>
            <a:srgbClr val="6F1D82"/>
          </a:solidFill>
          <a:ln w="9525">
            <a:noFill/>
            <a:miter lim="800000"/>
            <a:headEnd/>
            <a:tailEnd/>
          </a:ln>
        </p:spPr>
        <p:txBody>
          <a:bodyPr>
            <a:spAutoFit/>
          </a:bodyPr>
          <a:lstStyle/>
          <a:p>
            <a:pPr algn="ctr"/>
            <a:r>
              <a:rPr lang="it-IT" sz="1800" b="1" dirty="0">
                <a:solidFill>
                  <a:schemeClr val="bg1"/>
                </a:solidFill>
              </a:rPr>
              <a:t>ORA HAI SBLOCCATO LA TUA BANCA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115888"/>
            <a:ext cx="9144000" cy="519112"/>
          </a:xfrm>
          <a:prstGeom prst="rect">
            <a:avLst/>
          </a:prstGeom>
          <a:noFill/>
          <a:ln w="9525">
            <a:noFill/>
            <a:miter lim="800000"/>
            <a:headEnd/>
            <a:tailEnd/>
          </a:ln>
        </p:spPr>
        <p:txBody>
          <a:bodyPr anchor="ctr">
            <a:spAutoFit/>
          </a:bodyPr>
          <a:lstStyle/>
          <a:p>
            <a:pPr algn="ctr" eaLnBrk="0" hangingPunct="0"/>
            <a:r>
              <a:rPr lang="en-US" sz="2800" b="1" dirty="0" err="1">
                <a:solidFill>
                  <a:srgbClr val="21428E"/>
                </a:solidFill>
                <a:latin typeface="Verdana" pitchFamily="34" charset="0"/>
              </a:rPr>
              <a:t>Traveller</a:t>
            </a:r>
            <a:r>
              <a:rPr lang="en-US" sz="2800" b="1" dirty="0">
                <a:solidFill>
                  <a:srgbClr val="21428E"/>
                </a:solidFill>
                <a:latin typeface="Verdana" pitchFamily="34" charset="0"/>
              </a:rPr>
              <a:t> Board </a:t>
            </a:r>
          </a:p>
        </p:txBody>
      </p:sp>
      <p:sp>
        <p:nvSpPr>
          <p:cNvPr id="36867" name="AutoShape 52"/>
          <p:cNvSpPr>
            <a:spLocks noChangeArrowheads="1"/>
          </p:cNvSpPr>
          <p:nvPr/>
        </p:nvSpPr>
        <p:spPr bwMode="auto">
          <a:xfrm>
            <a:off x="1042988" y="733425"/>
            <a:ext cx="7308850"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36868" name="Rectangle 46"/>
          <p:cNvSpPr>
            <a:spLocks noChangeArrowheads="1"/>
          </p:cNvSpPr>
          <p:nvPr/>
        </p:nvSpPr>
        <p:spPr bwMode="auto">
          <a:xfrm>
            <a:off x="1331913" y="693738"/>
            <a:ext cx="6804025" cy="915987"/>
          </a:xfrm>
          <a:prstGeom prst="rect">
            <a:avLst/>
          </a:prstGeom>
          <a:noFill/>
          <a:ln w="9525">
            <a:noFill/>
            <a:miter lim="800000"/>
            <a:headEnd/>
            <a:tailEnd/>
          </a:ln>
        </p:spPr>
        <p:txBody>
          <a:bodyPr anchor="ctr">
            <a:spAutoFit/>
          </a:bodyPr>
          <a:lstStyle/>
          <a:p>
            <a:pPr algn="ctr" eaLnBrk="0" hangingPunct="0"/>
            <a:r>
              <a:rPr lang="it-IT" sz="1800">
                <a:solidFill>
                  <a:schemeClr val="bg1"/>
                </a:solidFill>
                <a:latin typeface="Verdana" pitchFamily="34" charset="0"/>
              </a:rPr>
              <a:t>Quando la tabella è completata, la posizione di livello 4 passa allìExpress Board ricevendo un bonus di accesso di </a:t>
            </a:r>
            <a:r>
              <a:rPr lang="it-IT" sz="1800" b="1">
                <a:solidFill>
                  <a:schemeClr val="bg1"/>
                </a:solidFill>
                <a:latin typeface="Verdana" pitchFamily="34" charset="0"/>
              </a:rPr>
              <a:t>500 dollari</a:t>
            </a:r>
            <a:r>
              <a:rPr lang="it-IT" sz="1800">
                <a:solidFill>
                  <a:schemeClr val="bg1"/>
                </a:solidFill>
                <a:latin typeface="Verdana" pitchFamily="34" charset="0"/>
              </a:rPr>
              <a:t> </a:t>
            </a:r>
          </a:p>
        </p:txBody>
      </p:sp>
      <p:grpSp>
        <p:nvGrpSpPr>
          <p:cNvPr id="36869" name="Group 54"/>
          <p:cNvGrpSpPr>
            <a:grpSpLocks/>
          </p:cNvGrpSpPr>
          <p:nvPr/>
        </p:nvGrpSpPr>
        <p:grpSpPr bwMode="auto">
          <a:xfrm>
            <a:off x="827088" y="2241550"/>
            <a:ext cx="7620000" cy="3689350"/>
            <a:chOff x="864" y="1770"/>
            <a:chExt cx="4368" cy="2114"/>
          </a:xfrm>
        </p:grpSpPr>
        <p:sp>
          <p:nvSpPr>
            <p:cNvPr id="36875" name="Line 80"/>
            <p:cNvSpPr>
              <a:spLocks noChangeShapeType="1"/>
            </p:cNvSpPr>
            <p:nvPr/>
          </p:nvSpPr>
          <p:spPr bwMode="auto">
            <a:xfrm>
              <a:off x="4224" y="2730"/>
              <a:ext cx="0" cy="192"/>
            </a:xfrm>
            <a:prstGeom prst="line">
              <a:avLst/>
            </a:prstGeom>
            <a:noFill/>
            <a:ln w="9525">
              <a:solidFill>
                <a:schemeClr val="tx1"/>
              </a:solidFill>
              <a:round/>
              <a:headEnd/>
              <a:tailEnd/>
            </a:ln>
          </p:spPr>
          <p:txBody>
            <a:bodyPr/>
            <a:lstStyle/>
            <a:p>
              <a:endParaRPr lang="en-US"/>
            </a:p>
          </p:txBody>
        </p:sp>
        <p:sp>
          <p:nvSpPr>
            <p:cNvPr id="36876" name="Line 25"/>
            <p:cNvSpPr>
              <a:spLocks noChangeShapeType="1"/>
            </p:cNvSpPr>
            <p:nvPr/>
          </p:nvSpPr>
          <p:spPr bwMode="auto">
            <a:xfrm>
              <a:off x="1872" y="2730"/>
              <a:ext cx="0" cy="192"/>
            </a:xfrm>
            <a:prstGeom prst="line">
              <a:avLst/>
            </a:prstGeom>
            <a:noFill/>
            <a:ln w="9525">
              <a:solidFill>
                <a:schemeClr val="tx1"/>
              </a:solidFill>
              <a:round/>
              <a:headEnd/>
              <a:tailEnd/>
            </a:ln>
          </p:spPr>
          <p:txBody>
            <a:bodyPr/>
            <a:lstStyle/>
            <a:p>
              <a:endParaRPr lang="en-US"/>
            </a:p>
          </p:txBody>
        </p:sp>
        <p:sp>
          <p:nvSpPr>
            <p:cNvPr id="36877" name="Text Box 8"/>
            <p:cNvSpPr txBox="1">
              <a:spLocks noChangeArrowheads="1"/>
            </p:cNvSpPr>
            <p:nvPr/>
          </p:nvSpPr>
          <p:spPr bwMode="auto">
            <a:xfrm>
              <a:off x="2496" y="1770"/>
              <a:ext cx="883" cy="286"/>
            </a:xfrm>
            <a:prstGeom prst="rect">
              <a:avLst/>
            </a:prstGeom>
            <a:solidFill>
              <a:srgbClr val="21428E"/>
            </a:solidFill>
            <a:ln w="9525">
              <a:solidFill>
                <a:srgbClr val="0000FF"/>
              </a:solidFill>
              <a:miter lim="800000"/>
              <a:headEnd/>
              <a:tailEnd/>
            </a:ln>
          </p:spPr>
          <p:txBody>
            <a:bodyPr>
              <a:spAutoFit/>
            </a:bodyPr>
            <a:lstStyle/>
            <a:p>
              <a:r>
                <a:rPr lang="en-AU" sz="2600" b="1">
                  <a:solidFill>
                    <a:schemeClr val="bg1"/>
                  </a:solidFill>
                  <a:latin typeface="Arial" pitchFamily="34" charset="0"/>
                </a:rPr>
                <a:t>livello 4</a:t>
              </a:r>
            </a:p>
          </p:txBody>
        </p:sp>
        <p:sp>
          <p:nvSpPr>
            <p:cNvPr id="36878" name="Text Box 3"/>
            <p:cNvSpPr txBox="1">
              <a:spLocks noChangeArrowheads="1"/>
            </p:cNvSpPr>
            <p:nvPr/>
          </p:nvSpPr>
          <p:spPr bwMode="auto">
            <a:xfrm>
              <a:off x="2112" y="3114"/>
              <a:ext cx="483" cy="180"/>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rPr>
                <a:t>livello 2</a:t>
              </a:r>
            </a:p>
          </p:txBody>
        </p:sp>
        <p:sp>
          <p:nvSpPr>
            <p:cNvPr id="36879" name="Text Box 6"/>
            <p:cNvSpPr txBox="1">
              <a:spLocks noChangeArrowheads="1"/>
            </p:cNvSpPr>
            <p:nvPr/>
          </p:nvSpPr>
          <p:spPr bwMode="auto">
            <a:xfrm>
              <a:off x="1584" y="2490"/>
              <a:ext cx="603" cy="232"/>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Arial" pitchFamily="34" charset="0"/>
                </a:rPr>
                <a:t>livello</a:t>
              </a:r>
              <a:r>
                <a:rPr lang="en-AU" sz="2000" b="1">
                  <a:solidFill>
                    <a:schemeClr val="bg1"/>
                  </a:solidFill>
                  <a:latin typeface="Arial" pitchFamily="34" charset="0"/>
                </a:rPr>
                <a:t> 3</a:t>
              </a:r>
            </a:p>
          </p:txBody>
        </p:sp>
        <p:sp>
          <p:nvSpPr>
            <p:cNvPr id="36880" name="Line 9"/>
            <p:cNvSpPr>
              <a:spLocks noChangeShapeType="1"/>
            </p:cNvSpPr>
            <p:nvPr/>
          </p:nvSpPr>
          <p:spPr bwMode="auto">
            <a:xfrm>
              <a:off x="1392" y="3354"/>
              <a:ext cx="0" cy="192"/>
            </a:xfrm>
            <a:prstGeom prst="line">
              <a:avLst/>
            </a:prstGeom>
            <a:noFill/>
            <a:ln w="9525">
              <a:solidFill>
                <a:schemeClr val="tx1"/>
              </a:solidFill>
              <a:round/>
              <a:headEnd/>
              <a:tailEnd/>
            </a:ln>
          </p:spPr>
          <p:txBody>
            <a:bodyPr/>
            <a:lstStyle/>
            <a:p>
              <a:endParaRPr lang="en-US"/>
            </a:p>
          </p:txBody>
        </p:sp>
        <p:sp>
          <p:nvSpPr>
            <p:cNvPr id="36881" name="Line 10"/>
            <p:cNvSpPr>
              <a:spLocks noChangeShapeType="1"/>
            </p:cNvSpPr>
            <p:nvPr/>
          </p:nvSpPr>
          <p:spPr bwMode="auto">
            <a:xfrm flipH="1">
              <a:off x="2400" y="3354"/>
              <a:ext cx="3" cy="192"/>
            </a:xfrm>
            <a:prstGeom prst="line">
              <a:avLst/>
            </a:prstGeom>
            <a:noFill/>
            <a:ln w="9525">
              <a:solidFill>
                <a:schemeClr val="tx1"/>
              </a:solidFill>
              <a:round/>
              <a:headEnd/>
              <a:tailEnd/>
            </a:ln>
          </p:spPr>
          <p:txBody>
            <a:bodyPr/>
            <a:lstStyle/>
            <a:p>
              <a:endParaRPr lang="en-US"/>
            </a:p>
          </p:txBody>
        </p:sp>
        <p:sp>
          <p:nvSpPr>
            <p:cNvPr id="36882" name="Line 11"/>
            <p:cNvSpPr>
              <a:spLocks noChangeShapeType="1"/>
            </p:cNvSpPr>
            <p:nvPr/>
          </p:nvSpPr>
          <p:spPr bwMode="auto">
            <a:xfrm>
              <a:off x="3744" y="3354"/>
              <a:ext cx="0" cy="192"/>
            </a:xfrm>
            <a:prstGeom prst="line">
              <a:avLst/>
            </a:prstGeom>
            <a:noFill/>
            <a:ln w="9525">
              <a:solidFill>
                <a:schemeClr val="tx1"/>
              </a:solidFill>
              <a:round/>
              <a:headEnd/>
              <a:tailEnd/>
            </a:ln>
          </p:spPr>
          <p:txBody>
            <a:bodyPr/>
            <a:lstStyle/>
            <a:p>
              <a:endParaRPr lang="en-US"/>
            </a:p>
          </p:txBody>
        </p:sp>
        <p:sp>
          <p:nvSpPr>
            <p:cNvPr id="36883" name="Line 12"/>
            <p:cNvSpPr>
              <a:spLocks noChangeShapeType="1"/>
            </p:cNvSpPr>
            <p:nvPr/>
          </p:nvSpPr>
          <p:spPr bwMode="auto">
            <a:xfrm>
              <a:off x="4752" y="3354"/>
              <a:ext cx="0" cy="192"/>
            </a:xfrm>
            <a:prstGeom prst="line">
              <a:avLst/>
            </a:prstGeom>
            <a:noFill/>
            <a:ln w="9525">
              <a:solidFill>
                <a:schemeClr val="tx1"/>
              </a:solidFill>
              <a:round/>
              <a:headEnd/>
              <a:tailEnd/>
            </a:ln>
          </p:spPr>
          <p:txBody>
            <a:bodyPr/>
            <a:lstStyle/>
            <a:p>
              <a:endParaRPr lang="en-US"/>
            </a:p>
          </p:txBody>
        </p:sp>
        <p:sp>
          <p:nvSpPr>
            <p:cNvPr id="36884" name="Line 13"/>
            <p:cNvSpPr>
              <a:spLocks noChangeShapeType="1"/>
            </p:cNvSpPr>
            <p:nvPr/>
          </p:nvSpPr>
          <p:spPr bwMode="auto">
            <a:xfrm>
              <a:off x="1104" y="3546"/>
              <a:ext cx="528" cy="0"/>
            </a:xfrm>
            <a:prstGeom prst="line">
              <a:avLst/>
            </a:prstGeom>
            <a:noFill/>
            <a:ln w="9525">
              <a:solidFill>
                <a:schemeClr val="tx1"/>
              </a:solidFill>
              <a:round/>
              <a:headEnd/>
              <a:tailEnd/>
            </a:ln>
          </p:spPr>
          <p:txBody>
            <a:bodyPr/>
            <a:lstStyle/>
            <a:p>
              <a:endParaRPr lang="en-US"/>
            </a:p>
          </p:txBody>
        </p:sp>
        <p:sp>
          <p:nvSpPr>
            <p:cNvPr id="36885" name="Line 14"/>
            <p:cNvSpPr>
              <a:spLocks noChangeShapeType="1"/>
            </p:cNvSpPr>
            <p:nvPr/>
          </p:nvSpPr>
          <p:spPr bwMode="auto">
            <a:xfrm>
              <a:off x="2064" y="3546"/>
              <a:ext cx="624" cy="0"/>
            </a:xfrm>
            <a:prstGeom prst="line">
              <a:avLst/>
            </a:prstGeom>
            <a:noFill/>
            <a:ln w="9525">
              <a:solidFill>
                <a:schemeClr val="tx1"/>
              </a:solidFill>
              <a:round/>
              <a:headEnd/>
              <a:tailEnd/>
            </a:ln>
          </p:spPr>
          <p:txBody>
            <a:bodyPr/>
            <a:lstStyle/>
            <a:p>
              <a:endParaRPr lang="en-US"/>
            </a:p>
          </p:txBody>
        </p:sp>
        <p:sp>
          <p:nvSpPr>
            <p:cNvPr id="36886" name="Line 15"/>
            <p:cNvSpPr>
              <a:spLocks noChangeShapeType="1"/>
            </p:cNvSpPr>
            <p:nvPr/>
          </p:nvSpPr>
          <p:spPr bwMode="auto">
            <a:xfrm>
              <a:off x="3456" y="3546"/>
              <a:ext cx="576" cy="0"/>
            </a:xfrm>
            <a:prstGeom prst="line">
              <a:avLst/>
            </a:prstGeom>
            <a:noFill/>
            <a:ln w="9525">
              <a:solidFill>
                <a:schemeClr val="tx1"/>
              </a:solidFill>
              <a:round/>
              <a:headEnd/>
              <a:tailEnd/>
            </a:ln>
          </p:spPr>
          <p:txBody>
            <a:bodyPr/>
            <a:lstStyle/>
            <a:p>
              <a:endParaRPr lang="en-US"/>
            </a:p>
          </p:txBody>
        </p:sp>
        <p:sp>
          <p:nvSpPr>
            <p:cNvPr id="36887" name="Line 16"/>
            <p:cNvSpPr>
              <a:spLocks noChangeShapeType="1"/>
            </p:cNvSpPr>
            <p:nvPr/>
          </p:nvSpPr>
          <p:spPr bwMode="auto">
            <a:xfrm>
              <a:off x="4464" y="3546"/>
              <a:ext cx="576" cy="0"/>
            </a:xfrm>
            <a:prstGeom prst="line">
              <a:avLst/>
            </a:prstGeom>
            <a:noFill/>
            <a:ln w="9525">
              <a:solidFill>
                <a:schemeClr val="tx1"/>
              </a:solidFill>
              <a:round/>
              <a:headEnd/>
              <a:tailEnd/>
            </a:ln>
          </p:spPr>
          <p:txBody>
            <a:bodyPr/>
            <a:lstStyle/>
            <a:p>
              <a:endParaRPr lang="en-US"/>
            </a:p>
          </p:txBody>
        </p:sp>
        <p:sp>
          <p:nvSpPr>
            <p:cNvPr id="36888" name="Line 27"/>
            <p:cNvSpPr>
              <a:spLocks noChangeShapeType="1"/>
            </p:cNvSpPr>
            <p:nvPr/>
          </p:nvSpPr>
          <p:spPr bwMode="auto">
            <a:xfrm>
              <a:off x="1392" y="2922"/>
              <a:ext cx="1008" cy="0"/>
            </a:xfrm>
            <a:prstGeom prst="line">
              <a:avLst/>
            </a:prstGeom>
            <a:noFill/>
            <a:ln w="9525">
              <a:solidFill>
                <a:schemeClr val="tx1"/>
              </a:solidFill>
              <a:round/>
              <a:headEnd/>
              <a:tailEnd/>
            </a:ln>
          </p:spPr>
          <p:txBody>
            <a:bodyPr/>
            <a:lstStyle/>
            <a:p>
              <a:endParaRPr lang="en-US"/>
            </a:p>
          </p:txBody>
        </p:sp>
        <p:sp>
          <p:nvSpPr>
            <p:cNvPr id="36889" name="Line 28"/>
            <p:cNvSpPr>
              <a:spLocks noChangeShapeType="1"/>
            </p:cNvSpPr>
            <p:nvPr/>
          </p:nvSpPr>
          <p:spPr bwMode="auto">
            <a:xfrm>
              <a:off x="3744" y="2922"/>
              <a:ext cx="1008" cy="0"/>
            </a:xfrm>
            <a:prstGeom prst="line">
              <a:avLst/>
            </a:prstGeom>
            <a:noFill/>
            <a:ln w="9525">
              <a:solidFill>
                <a:schemeClr val="tx1"/>
              </a:solidFill>
              <a:round/>
              <a:headEnd/>
              <a:tailEnd/>
            </a:ln>
          </p:spPr>
          <p:txBody>
            <a:bodyPr/>
            <a:lstStyle/>
            <a:p>
              <a:endParaRPr lang="en-US"/>
            </a:p>
          </p:txBody>
        </p:sp>
        <p:sp>
          <p:nvSpPr>
            <p:cNvPr id="36890" name="Line 32"/>
            <p:cNvSpPr>
              <a:spLocks noChangeShapeType="1"/>
            </p:cNvSpPr>
            <p:nvPr/>
          </p:nvSpPr>
          <p:spPr bwMode="auto">
            <a:xfrm>
              <a:off x="4752" y="2922"/>
              <a:ext cx="0" cy="192"/>
            </a:xfrm>
            <a:prstGeom prst="line">
              <a:avLst/>
            </a:prstGeom>
            <a:noFill/>
            <a:ln w="9525">
              <a:solidFill>
                <a:schemeClr val="tx1"/>
              </a:solidFill>
              <a:round/>
              <a:headEnd/>
              <a:tailEnd/>
            </a:ln>
          </p:spPr>
          <p:txBody>
            <a:bodyPr/>
            <a:lstStyle/>
            <a:p>
              <a:endParaRPr lang="en-US"/>
            </a:p>
          </p:txBody>
        </p:sp>
        <p:sp>
          <p:nvSpPr>
            <p:cNvPr id="36891" name="Line 33"/>
            <p:cNvSpPr>
              <a:spLocks noChangeShapeType="1"/>
            </p:cNvSpPr>
            <p:nvPr/>
          </p:nvSpPr>
          <p:spPr bwMode="auto">
            <a:xfrm flipV="1">
              <a:off x="1872" y="2298"/>
              <a:ext cx="0" cy="192"/>
            </a:xfrm>
            <a:prstGeom prst="line">
              <a:avLst/>
            </a:prstGeom>
            <a:noFill/>
            <a:ln w="9525">
              <a:solidFill>
                <a:schemeClr val="tx1"/>
              </a:solidFill>
              <a:round/>
              <a:headEnd/>
              <a:tailEnd/>
            </a:ln>
          </p:spPr>
          <p:txBody>
            <a:bodyPr/>
            <a:lstStyle/>
            <a:p>
              <a:endParaRPr lang="en-US"/>
            </a:p>
          </p:txBody>
        </p:sp>
        <p:sp>
          <p:nvSpPr>
            <p:cNvPr id="36892" name="Line 35"/>
            <p:cNvSpPr>
              <a:spLocks noChangeShapeType="1"/>
            </p:cNvSpPr>
            <p:nvPr/>
          </p:nvSpPr>
          <p:spPr bwMode="auto">
            <a:xfrm>
              <a:off x="1872" y="2298"/>
              <a:ext cx="2352" cy="0"/>
            </a:xfrm>
            <a:prstGeom prst="line">
              <a:avLst/>
            </a:prstGeom>
            <a:noFill/>
            <a:ln w="9525">
              <a:solidFill>
                <a:schemeClr val="tx1"/>
              </a:solidFill>
              <a:round/>
              <a:headEnd/>
              <a:tailEnd/>
            </a:ln>
          </p:spPr>
          <p:txBody>
            <a:bodyPr/>
            <a:lstStyle/>
            <a:p>
              <a:endParaRPr lang="en-US"/>
            </a:p>
          </p:txBody>
        </p:sp>
        <p:sp>
          <p:nvSpPr>
            <p:cNvPr id="36893" name="Line 36"/>
            <p:cNvSpPr>
              <a:spLocks noChangeShapeType="1"/>
            </p:cNvSpPr>
            <p:nvPr/>
          </p:nvSpPr>
          <p:spPr bwMode="auto">
            <a:xfrm flipV="1">
              <a:off x="2928" y="2106"/>
              <a:ext cx="0" cy="192"/>
            </a:xfrm>
            <a:prstGeom prst="line">
              <a:avLst/>
            </a:prstGeom>
            <a:noFill/>
            <a:ln w="9525">
              <a:solidFill>
                <a:schemeClr val="tx1"/>
              </a:solidFill>
              <a:round/>
              <a:headEnd/>
              <a:tailEnd/>
            </a:ln>
          </p:spPr>
          <p:txBody>
            <a:bodyPr/>
            <a:lstStyle/>
            <a:p>
              <a:endParaRPr lang="en-US"/>
            </a:p>
          </p:txBody>
        </p:sp>
        <p:sp>
          <p:nvSpPr>
            <p:cNvPr id="36894" name="Text Box 61"/>
            <p:cNvSpPr txBox="1">
              <a:spLocks noChangeArrowheads="1"/>
            </p:cNvSpPr>
            <p:nvPr/>
          </p:nvSpPr>
          <p:spPr bwMode="auto">
            <a:xfrm>
              <a:off x="864" y="3738"/>
              <a:ext cx="384" cy="146"/>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895" name="Text Box 71"/>
            <p:cNvSpPr txBox="1">
              <a:spLocks noChangeArrowheads="1"/>
            </p:cNvSpPr>
            <p:nvPr/>
          </p:nvSpPr>
          <p:spPr bwMode="auto">
            <a:xfrm>
              <a:off x="1104" y="3114"/>
              <a:ext cx="483" cy="180"/>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rPr>
                <a:t>livello 2</a:t>
              </a:r>
            </a:p>
          </p:txBody>
        </p:sp>
        <p:sp>
          <p:nvSpPr>
            <p:cNvPr id="36896" name="Text Box 72"/>
            <p:cNvSpPr txBox="1">
              <a:spLocks noChangeArrowheads="1"/>
            </p:cNvSpPr>
            <p:nvPr/>
          </p:nvSpPr>
          <p:spPr bwMode="auto">
            <a:xfrm>
              <a:off x="3456" y="3114"/>
              <a:ext cx="483" cy="180"/>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rPr>
                <a:t>livello 2</a:t>
              </a:r>
            </a:p>
          </p:txBody>
        </p:sp>
        <p:sp>
          <p:nvSpPr>
            <p:cNvPr id="36897" name="Text Box 73"/>
            <p:cNvSpPr txBox="1">
              <a:spLocks noChangeArrowheads="1"/>
            </p:cNvSpPr>
            <p:nvPr/>
          </p:nvSpPr>
          <p:spPr bwMode="auto">
            <a:xfrm>
              <a:off x="4464" y="3114"/>
              <a:ext cx="483" cy="180"/>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rPr>
                <a:t>livello 2</a:t>
              </a:r>
            </a:p>
          </p:txBody>
        </p:sp>
        <p:sp>
          <p:nvSpPr>
            <p:cNvPr id="36898" name="Text Box 79"/>
            <p:cNvSpPr txBox="1">
              <a:spLocks noChangeArrowheads="1"/>
            </p:cNvSpPr>
            <p:nvPr/>
          </p:nvSpPr>
          <p:spPr bwMode="auto">
            <a:xfrm>
              <a:off x="3936" y="2490"/>
              <a:ext cx="483" cy="180"/>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rPr>
                <a:t>livello 3</a:t>
              </a:r>
            </a:p>
          </p:txBody>
        </p:sp>
        <p:sp>
          <p:nvSpPr>
            <p:cNvPr id="36899" name="Text Box 95"/>
            <p:cNvSpPr txBox="1">
              <a:spLocks noChangeArrowheads="1"/>
            </p:cNvSpPr>
            <p:nvPr/>
          </p:nvSpPr>
          <p:spPr bwMode="auto">
            <a:xfrm>
              <a:off x="1440"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0" name="Text Box 97"/>
            <p:cNvSpPr txBox="1">
              <a:spLocks noChangeArrowheads="1"/>
            </p:cNvSpPr>
            <p:nvPr/>
          </p:nvSpPr>
          <p:spPr bwMode="auto">
            <a:xfrm>
              <a:off x="1920"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1" name="Text Box 98"/>
            <p:cNvSpPr txBox="1">
              <a:spLocks noChangeArrowheads="1"/>
            </p:cNvSpPr>
            <p:nvPr/>
          </p:nvSpPr>
          <p:spPr bwMode="auto">
            <a:xfrm>
              <a:off x="2496"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2" name="Text Box 99"/>
            <p:cNvSpPr txBox="1">
              <a:spLocks noChangeArrowheads="1"/>
            </p:cNvSpPr>
            <p:nvPr/>
          </p:nvSpPr>
          <p:spPr bwMode="auto">
            <a:xfrm>
              <a:off x="3264"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3" name="Text Box 100"/>
            <p:cNvSpPr txBox="1">
              <a:spLocks noChangeArrowheads="1"/>
            </p:cNvSpPr>
            <p:nvPr/>
          </p:nvSpPr>
          <p:spPr bwMode="auto">
            <a:xfrm>
              <a:off x="3840"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4" name="Text Box 101"/>
            <p:cNvSpPr txBox="1">
              <a:spLocks noChangeArrowheads="1"/>
            </p:cNvSpPr>
            <p:nvPr/>
          </p:nvSpPr>
          <p:spPr bwMode="auto">
            <a:xfrm>
              <a:off x="4272"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5" name="Text Box 102"/>
            <p:cNvSpPr txBox="1">
              <a:spLocks noChangeArrowheads="1"/>
            </p:cNvSpPr>
            <p:nvPr/>
          </p:nvSpPr>
          <p:spPr bwMode="auto">
            <a:xfrm>
              <a:off x="4848" y="3738"/>
              <a:ext cx="384" cy="145"/>
            </a:xfrm>
            <a:prstGeom prst="rect">
              <a:avLst/>
            </a:prstGeom>
            <a:solidFill>
              <a:srgbClr val="21428E"/>
            </a:solidFill>
            <a:ln w="9525">
              <a:solidFill>
                <a:srgbClr val="0000FF"/>
              </a:solidFill>
              <a:miter lim="800000"/>
              <a:headEnd/>
              <a:tailEnd/>
            </a:ln>
          </p:spPr>
          <p:txBody>
            <a:bodyPr>
              <a:spAutoFit/>
            </a:bodyPr>
            <a:lstStyle/>
            <a:p>
              <a:r>
                <a:rPr lang="en-AU" sz="1000" b="1">
                  <a:solidFill>
                    <a:schemeClr val="bg1"/>
                  </a:solidFill>
                </a:rPr>
                <a:t>livello 1</a:t>
              </a:r>
            </a:p>
          </p:txBody>
        </p:sp>
        <p:sp>
          <p:nvSpPr>
            <p:cNvPr id="36906" name="Line 35"/>
            <p:cNvSpPr>
              <a:spLocks noChangeShapeType="1"/>
            </p:cNvSpPr>
            <p:nvPr/>
          </p:nvSpPr>
          <p:spPr bwMode="auto">
            <a:xfrm>
              <a:off x="1392" y="2922"/>
              <a:ext cx="0" cy="192"/>
            </a:xfrm>
            <a:prstGeom prst="line">
              <a:avLst/>
            </a:prstGeom>
            <a:noFill/>
            <a:ln w="9525">
              <a:solidFill>
                <a:schemeClr val="tx1"/>
              </a:solidFill>
              <a:round/>
              <a:headEnd/>
              <a:tailEnd/>
            </a:ln>
          </p:spPr>
          <p:txBody>
            <a:bodyPr/>
            <a:lstStyle/>
            <a:p>
              <a:endParaRPr lang="en-US"/>
            </a:p>
          </p:txBody>
        </p:sp>
        <p:sp>
          <p:nvSpPr>
            <p:cNvPr id="36907" name="Line 36"/>
            <p:cNvSpPr>
              <a:spLocks noChangeShapeType="1"/>
            </p:cNvSpPr>
            <p:nvPr/>
          </p:nvSpPr>
          <p:spPr bwMode="auto">
            <a:xfrm>
              <a:off x="2400" y="2922"/>
              <a:ext cx="0" cy="192"/>
            </a:xfrm>
            <a:prstGeom prst="line">
              <a:avLst/>
            </a:prstGeom>
            <a:noFill/>
            <a:ln w="9525">
              <a:solidFill>
                <a:schemeClr val="tx1"/>
              </a:solidFill>
              <a:round/>
              <a:headEnd/>
              <a:tailEnd/>
            </a:ln>
          </p:spPr>
          <p:txBody>
            <a:bodyPr/>
            <a:lstStyle/>
            <a:p>
              <a:endParaRPr lang="en-US"/>
            </a:p>
          </p:txBody>
        </p:sp>
        <p:sp>
          <p:nvSpPr>
            <p:cNvPr id="36908" name="Line 37"/>
            <p:cNvSpPr>
              <a:spLocks noChangeShapeType="1"/>
            </p:cNvSpPr>
            <p:nvPr/>
          </p:nvSpPr>
          <p:spPr bwMode="auto">
            <a:xfrm>
              <a:off x="3744" y="2922"/>
              <a:ext cx="0" cy="192"/>
            </a:xfrm>
            <a:prstGeom prst="line">
              <a:avLst/>
            </a:prstGeom>
            <a:noFill/>
            <a:ln w="9525">
              <a:solidFill>
                <a:schemeClr val="tx1"/>
              </a:solidFill>
              <a:round/>
              <a:headEnd/>
              <a:tailEnd/>
            </a:ln>
          </p:spPr>
          <p:txBody>
            <a:bodyPr/>
            <a:lstStyle/>
            <a:p>
              <a:endParaRPr lang="en-US"/>
            </a:p>
          </p:txBody>
        </p:sp>
        <p:sp>
          <p:nvSpPr>
            <p:cNvPr id="36909" name="Line 38"/>
            <p:cNvSpPr>
              <a:spLocks noChangeShapeType="1"/>
            </p:cNvSpPr>
            <p:nvPr/>
          </p:nvSpPr>
          <p:spPr bwMode="auto">
            <a:xfrm>
              <a:off x="1104" y="3546"/>
              <a:ext cx="0" cy="192"/>
            </a:xfrm>
            <a:prstGeom prst="line">
              <a:avLst/>
            </a:prstGeom>
            <a:noFill/>
            <a:ln w="9525">
              <a:solidFill>
                <a:schemeClr val="tx1"/>
              </a:solidFill>
              <a:round/>
              <a:headEnd/>
              <a:tailEnd/>
            </a:ln>
          </p:spPr>
          <p:txBody>
            <a:bodyPr/>
            <a:lstStyle/>
            <a:p>
              <a:endParaRPr lang="en-US"/>
            </a:p>
          </p:txBody>
        </p:sp>
        <p:sp>
          <p:nvSpPr>
            <p:cNvPr id="36910" name="Line 39"/>
            <p:cNvSpPr>
              <a:spLocks noChangeShapeType="1"/>
            </p:cNvSpPr>
            <p:nvPr/>
          </p:nvSpPr>
          <p:spPr bwMode="auto">
            <a:xfrm>
              <a:off x="1632" y="3546"/>
              <a:ext cx="0" cy="192"/>
            </a:xfrm>
            <a:prstGeom prst="line">
              <a:avLst/>
            </a:prstGeom>
            <a:noFill/>
            <a:ln w="9525">
              <a:solidFill>
                <a:schemeClr val="tx1"/>
              </a:solidFill>
              <a:round/>
              <a:headEnd/>
              <a:tailEnd/>
            </a:ln>
          </p:spPr>
          <p:txBody>
            <a:bodyPr/>
            <a:lstStyle/>
            <a:p>
              <a:endParaRPr lang="en-US"/>
            </a:p>
          </p:txBody>
        </p:sp>
        <p:sp>
          <p:nvSpPr>
            <p:cNvPr id="36911" name="Line 40"/>
            <p:cNvSpPr>
              <a:spLocks noChangeShapeType="1"/>
            </p:cNvSpPr>
            <p:nvPr/>
          </p:nvSpPr>
          <p:spPr bwMode="auto">
            <a:xfrm>
              <a:off x="2064" y="3546"/>
              <a:ext cx="0" cy="192"/>
            </a:xfrm>
            <a:prstGeom prst="line">
              <a:avLst/>
            </a:prstGeom>
            <a:noFill/>
            <a:ln w="9525">
              <a:solidFill>
                <a:schemeClr val="tx1"/>
              </a:solidFill>
              <a:round/>
              <a:headEnd/>
              <a:tailEnd/>
            </a:ln>
          </p:spPr>
          <p:txBody>
            <a:bodyPr/>
            <a:lstStyle/>
            <a:p>
              <a:endParaRPr lang="en-US"/>
            </a:p>
          </p:txBody>
        </p:sp>
        <p:sp>
          <p:nvSpPr>
            <p:cNvPr id="36912" name="Line 41"/>
            <p:cNvSpPr>
              <a:spLocks noChangeShapeType="1"/>
            </p:cNvSpPr>
            <p:nvPr/>
          </p:nvSpPr>
          <p:spPr bwMode="auto">
            <a:xfrm>
              <a:off x="2688" y="3546"/>
              <a:ext cx="0" cy="192"/>
            </a:xfrm>
            <a:prstGeom prst="line">
              <a:avLst/>
            </a:prstGeom>
            <a:noFill/>
            <a:ln w="9525">
              <a:solidFill>
                <a:schemeClr val="tx1"/>
              </a:solidFill>
              <a:round/>
              <a:headEnd/>
              <a:tailEnd/>
            </a:ln>
          </p:spPr>
          <p:txBody>
            <a:bodyPr/>
            <a:lstStyle/>
            <a:p>
              <a:endParaRPr lang="en-US"/>
            </a:p>
          </p:txBody>
        </p:sp>
        <p:sp>
          <p:nvSpPr>
            <p:cNvPr id="36913" name="Line 42"/>
            <p:cNvSpPr>
              <a:spLocks noChangeShapeType="1"/>
            </p:cNvSpPr>
            <p:nvPr/>
          </p:nvSpPr>
          <p:spPr bwMode="auto">
            <a:xfrm>
              <a:off x="3456" y="3546"/>
              <a:ext cx="0" cy="192"/>
            </a:xfrm>
            <a:prstGeom prst="line">
              <a:avLst/>
            </a:prstGeom>
            <a:noFill/>
            <a:ln w="9525">
              <a:solidFill>
                <a:schemeClr val="tx1"/>
              </a:solidFill>
              <a:round/>
              <a:headEnd/>
              <a:tailEnd/>
            </a:ln>
          </p:spPr>
          <p:txBody>
            <a:bodyPr/>
            <a:lstStyle/>
            <a:p>
              <a:endParaRPr lang="en-US"/>
            </a:p>
          </p:txBody>
        </p:sp>
        <p:sp>
          <p:nvSpPr>
            <p:cNvPr id="36914" name="Line 43"/>
            <p:cNvSpPr>
              <a:spLocks noChangeShapeType="1"/>
            </p:cNvSpPr>
            <p:nvPr/>
          </p:nvSpPr>
          <p:spPr bwMode="auto">
            <a:xfrm>
              <a:off x="4032" y="3546"/>
              <a:ext cx="0" cy="192"/>
            </a:xfrm>
            <a:prstGeom prst="line">
              <a:avLst/>
            </a:prstGeom>
            <a:noFill/>
            <a:ln w="9525">
              <a:solidFill>
                <a:schemeClr val="tx1"/>
              </a:solidFill>
              <a:round/>
              <a:headEnd/>
              <a:tailEnd/>
            </a:ln>
          </p:spPr>
          <p:txBody>
            <a:bodyPr/>
            <a:lstStyle/>
            <a:p>
              <a:endParaRPr lang="en-US"/>
            </a:p>
          </p:txBody>
        </p:sp>
        <p:sp>
          <p:nvSpPr>
            <p:cNvPr id="36915" name="Line 44"/>
            <p:cNvSpPr>
              <a:spLocks noChangeShapeType="1"/>
            </p:cNvSpPr>
            <p:nvPr/>
          </p:nvSpPr>
          <p:spPr bwMode="auto">
            <a:xfrm>
              <a:off x="4464" y="3546"/>
              <a:ext cx="0" cy="192"/>
            </a:xfrm>
            <a:prstGeom prst="line">
              <a:avLst/>
            </a:prstGeom>
            <a:noFill/>
            <a:ln w="9525">
              <a:solidFill>
                <a:schemeClr val="tx1"/>
              </a:solidFill>
              <a:round/>
              <a:headEnd/>
              <a:tailEnd/>
            </a:ln>
          </p:spPr>
          <p:txBody>
            <a:bodyPr/>
            <a:lstStyle/>
            <a:p>
              <a:endParaRPr lang="en-US"/>
            </a:p>
          </p:txBody>
        </p:sp>
        <p:sp>
          <p:nvSpPr>
            <p:cNvPr id="36916" name="Line 45"/>
            <p:cNvSpPr>
              <a:spLocks noChangeShapeType="1"/>
            </p:cNvSpPr>
            <p:nvPr/>
          </p:nvSpPr>
          <p:spPr bwMode="auto">
            <a:xfrm>
              <a:off x="5040" y="3546"/>
              <a:ext cx="0" cy="192"/>
            </a:xfrm>
            <a:prstGeom prst="line">
              <a:avLst/>
            </a:prstGeom>
            <a:noFill/>
            <a:ln w="9525">
              <a:solidFill>
                <a:schemeClr val="tx1"/>
              </a:solidFill>
              <a:round/>
              <a:headEnd/>
              <a:tailEnd/>
            </a:ln>
          </p:spPr>
          <p:txBody>
            <a:bodyPr/>
            <a:lstStyle/>
            <a:p>
              <a:endParaRPr lang="en-US"/>
            </a:p>
          </p:txBody>
        </p:sp>
        <p:sp>
          <p:nvSpPr>
            <p:cNvPr id="36917" name="Line 47"/>
            <p:cNvSpPr>
              <a:spLocks noChangeShapeType="1"/>
            </p:cNvSpPr>
            <p:nvPr/>
          </p:nvSpPr>
          <p:spPr bwMode="auto">
            <a:xfrm>
              <a:off x="4224" y="2298"/>
              <a:ext cx="0" cy="192"/>
            </a:xfrm>
            <a:prstGeom prst="line">
              <a:avLst/>
            </a:prstGeom>
            <a:noFill/>
            <a:ln w="9525">
              <a:solidFill>
                <a:schemeClr val="tx1"/>
              </a:solidFill>
              <a:round/>
              <a:headEnd/>
              <a:tailEnd/>
            </a:ln>
          </p:spPr>
          <p:txBody>
            <a:bodyPr/>
            <a:lstStyle/>
            <a:p>
              <a:endParaRPr lang="en-US"/>
            </a:p>
          </p:txBody>
        </p:sp>
      </p:grpSp>
      <p:sp>
        <p:nvSpPr>
          <p:cNvPr id="100" name="AutoShape 46"/>
          <p:cNvSpPr>
            <a:spLocks noChangeArrowheads="1"/>
          </p:cNvSpPr>
          <p:nvPr/>
        </p:nvSpPr>
        <p:spPr bwMode="auto">
          <a:xfrm rot="-5400000">
            <a:off x="4237038" y="17827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101" name="Text Box 47"/>
          <p:cNvSpPr txBox="1">
            <a:spLocks noChangeArrowheads="1"/>
          </p:cNvSpPr>
          <p:nvPr/>
        </p:nvSpPr>
        <p:spPr bwMode="auto">
          <a:xfrm>
            <a:off x="1295400" y="6381750"/>
            <a:ext cx="7489825" cy="304800"/>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La tabella si divide quando tutte le posizioni del Traveller Board sono occupate</a:t>
            </a:r>
          </a:p>
        </p:txBody>
      </p:sp>
      <p:sp>
        <p:nvSpPr>
          <p:cNvPr id="102" name="AutoShape 52"/>
          <p:cNvSpPr>
            <a:spLocks noChangeArrowheads="1"/>
          </p:cNvSpPr>
          <p:nvPr/>
        </p:nvSpPr>
        <p:spPr bwMode="auto">
          <a:xfrm>
            <a:off x="2159000" y="6116638"/>
            <a:ext cx="976313" cy="155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n-US"/>
          </a:p>
        </p:txBody>
      </p:sp>
      <p:sp>
        <p:nvSpPr>
          <p:cNvPr id="103" name="AutoShape 76"/>
          <p:cNvSpPr>
            <a:spLocks noChangeArrowheads="1"/>
          </p:cNvSpPr>
          <p:nvPr/>
        </p:nvSpPr>
        <p:spPr bwMode="auto">
          <a:xfrm rot="-5400000">
            <a:off x="4237038" y="3943350"/>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36874" name="Text Box 77"/>
          <p:cNvSpPr txBox="1">
            <a:spLocks noChangeArrowheads="1"/>
          </p:cNvSpPr>
          <p:nvPr/>
        </p:nvSpPr>
        <p:spPr bwMode="auto">
          <a:xfrm>
            <a:off x="701675" y="6057900"/>
            <a:ext cx="1350963" cy="276225"/>
          </a:xfrm>
          <a:prstGeom prst="rect">
            <a:avLst/>
          </a:prstGeom>
          <a:noFill/>
          <a:ln w="9525">
            <a:noFill/>
            <a:miter lim="800000"/>
            <a:headEnd/>
            <a:tailEnd/>
          </a:ln>
        </p:spPr>
        <p:txBody>
          <a:bodyPr>
            <a:spAutoFit/>
          </a:bodyPr>
          <a:lstStyle/>
          <a:p>
            <a:r>
              <a:rPr lang="en-AU" sz="1200" b="1">
                <a:solidFill>
                  <a:srgbClr val="6F1D82"/>
                </a:solidFill>
                <a:latin typeface="Arial" pitchFamily="34" charset="0"/>
              </a:rPr>
              <a:t>Cominci da qui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1000"/>
                                        <p:tgtEl>
                                          <p:spTgt spid="10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2500"/>
                            </p:stCondLst>
                            <p:childTnLst>
                              <p:par>
                                <p:cTn id="17" presetID="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0-#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P spid="102" grpId="0" animBg="1"/>
      <p:bldP spid="10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37892" name="Rectangle 4"/>
          <p:cNvSpPr>
            <a:spLocks noChangeArrowheads="1"/>
          </p:cNvSpPr>
          <p:nvPr/>
        </p:nvSpPr>
        <p:spPr bwMode="auto">
          <a:xfrm>
            <a:off x="468313" y="1585913"/>
            <a:ext cx="7991475" cy="1385887"/>
          </a:xfrm>
          <a:prstGeom prst="rect">
            <a:avLst/>
          </a:prstGeom>
          <a:noFill/>
          <a:ln w="9525">
            <a:noFill/>
            <a:miter lim="800000"/>
            <a:headEnd/>
            <a:tailEnd/>
          </a:ln>
        </p:spPr>
        <p:txBody>
          <a:bodyPr anchor="ctr">
            <a:spAutoFit/>
          </a:bodyPr>
          <a:lstStyle/>
          <a:p>
            <a:pPr algn="just">
              <a:lnSpc>
                <a:spcPct val="130000"/>
              </a:lnSpc>
            </a:pPr>
            <a:r>
              <a:rPr lang="it-IT" sz="1300">
                <a:solidFill>
                  <a:schemeClr val="bg2"/>
                </a:solidFill>
                <a:latin typeface="Verdana" pitchFamily="34" charset="0"/>
              </a:rPr>
              <a:t>Una volta terminata la tabella Traveller board, ottieni una posizione al livello 1 dell’Express board. L’Express board funziona esattamente come la Traveller Board, l’unica differenza è che passi di livello quando subentrano quelli che occupano le posizioni sottostanti completando così l’Express board. I nuovi iscritti non possono accedere direttamente all’Express board. Diventi Socio Argento quando completi l’Express Board. </a:t>
            </a:r>
          </a:p>
        </p:txBody>
      </p:sp>
      <p:sp>
        <p:nvSpPr>
          <p:cNvPr id="37893" name="Rectangle 5"/>
          <p:cNvSpPr>
            <a:spLocks noChangeArrowheads="1"/>
          </p:cNvSpPr>
          <p:nvPr/>
        </p:nvSpPr>
        <p:spPr bwMode="auto">
          <a:xfrm>
            <a:off x="468313" y="2922588"/>
            <a:ext cx="6227762" cy="3197225"/>
          </a:xfrm>
          <a:prstGeom prst="rect">
            <a:avLst/>
          </a:prstGeom>
          <a:noFill/>
          <a:ln w="9525">
            <a:noFill/>
            <a:miter lim="800000"/>
            <a:headEnd/>
            <a:tailEnd/>
          </a:ln>
        </p:spPr>
        <p:txBody>
          <a:bodyPr anchor="ctr">
            <a:spAutoFit/>
          </a:bodyPr>
          <a:lstStyle/>
          <a:p>
            <a:pPr>
              <a:lnSpc>
                <a:spcPct val="130000"/>
              </a:lnSpc>
            </a:pPr>
            <a:r>
              <a:rPr lang="it-IT" sz="1300">
                <a:solidFill>
                  <a:schemeClr val="bg2"/>
                </a:solidFill>
                <a:latin typeface="Verdana" pitchFamily="34" charset="0"/>
              </a:rPr>
              <a:t>Quando la tabella si completa, essa si suddivide in due sotto-tabelle dandoti una spinta al livello successivo o promuovendoti Socio, al livello 4 si completa guadagnando un mega bonus di 10.000 dollari che sono immediatamente accreditati sul tuo Portafoglio Online. E non è tutto, ottieni la possibilità di accedere nuovamente all’Express board per guadagnare altri 10.000 dollari in una maniera a rotazione. Questo processo si continua a ripetere offrendoti così la possibilità di concludere la tabella mensilmente, settimanalmente ed anche giornalmente. Il potenziale di guadagno illimitato. L’unica cosa che ti viene richiesta per completare l’Express board è di aiutare quelli che occupano le posizioni sottostanti ad accedere all’Express Board per qualificarti alle Commissioni. </a:t>
            </a:r>
          </a:p>
        </p:txBody>
      </p:sp>
      <p:sp>
        <p:nvSpPr>
          <p:cNvPr id="37894" name="Rectangle 6"/>
          <p:cNvSpPr>
            <a:spLocks noChangeArrowheads="1"/>
          </p:cNvSpPr>
          <p:nvPr/>
        </p:nvSpPr>
        <p:spPr bwMode="auto">
          <a:xfrm>
            <a:off x="0" y="9398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Express Board</a:t>
            </a:r>
            <a:r>
              <a:rPr lang="en-US" sz="2400">
                <a:solidFill>
                  <a:srgbClr val="CC2C8F"/>
                </a:solidFill>
                <a:latin typeface="Verdana" pitchFamily="34" charset="0"/>
              </a:rPr>
              <a:t> </a:t>
            </a:r>
          </a:p>
        </p:txBody>
      </p:sp>
      <p:sp>
        <p:nvSpPr>
          <p:cNvPr id="11" name="Rectangle 8"/>
          <p:cNvSpPr>
            <a:spLocks noChangeArrowheads="1"/>
          </p:cNvSpPr>
          <p:nvPr/>
        </p:nvSpPr>
        <p:spPr bwMode="auto">
          <a:xfrm>
            <a:off x="0" y="6051550"/>
            <a:ext cx="9118600" cy="396875"/>
          </a:xfrm>
          <a:prstGeom prst="rect">
            <a:avLst/>
          </a:prstGeom>
          <a:noFill/>
          <a:ln w="9525">
            <a:noFill/>
            <a:miter lim="800000"/>
            <a:headEnd/>
            <a:tailEnd/>
          </a:ln>
        </p:spPr>
        <p:txBody>
          <a:bodyPr anchor="ctr">
            <a:spAutoFit/>
          </a:bodyPr>
          <a:lstStyle/>
          <a:p>
            <a:pPr algn="ctr"/>
            <a:r>
              <a:rPr lang="en-US" sz="2000" b="1">
                <a:solidFill>
                  <a:srgbClr val="21428E"/>
                </a:solidFill>
                <a:latin typeface="Verdana" pitchFamily="34" charset="0"/>
              </a:rPr>
              <a:t>Corrispettivo Express Board: 10.000 dollari</a:t>
            </a:r>
          </a:p>
        </p:txBody>
      </p:sp>
      <p:grpSp>
        <p:nvGrpSpPr>
          <p:cNvPr id="9" name="Group 8"/>
          <p:cNvGrpSpPr/>
          <p:nvPr/>
        </p:nvGrpSpPr>
        <p:grpSpPr>
          <a:xfrm>
            <a:off x="6948488" y="3573463"/>
            <a:ext cx="1763712" cy="1763712"/>
            <a:chOff x="6948488" y="3573463"/>
            <a:chExt cx="1763712" cy="1763712"/>
          </a:xfrm>
        </p:grpSpPr>
        <p:pic>
          <p:nvPicPr>
            <p:cNvPr id="37891" name="Picture 2"/>
            <p:cNvPicPr>
              <a:picLocks noChangeAspect="1" noChangeArrowheads="1"/>
            </p:cNvPicPr>
            <p:nvPr/>
          </p:nvPicPr>
          <p:blipFill>
            <a:blip r:embed="rId3"/>
            <a:stretch>
              <a:fillRect/>
            </a:stretch>
          </p:blipFill>
          <p:spPr bwMode="auto">
            <a:xfrm>
              <a:off x="6948488" y="3573463"/>
              <a:ext cx="1763712" cy="1763712"/>
            </a:xfrm>
            <a:prstGeom prst="rect">
              <a:avLst/>
            </a:prstGeom>
            <a:noFill/>
            <a:ln w="9525">
              <a:noFill/>
              <a:miter lim="800000"/>
              <a:headEnd/>
              <a:tailEnd/>
            </a:ln>
          </p:spPr>
        </p:pic>
        <p:sp>
          <p:nvSpPr>
            <p:cNvPr id="37896" name="Text Box 9"/>
            <p:cNvSpPr txBox="1">
              <a:spLocks noChangeArrowheads="1"/>
            </p:cNvSpPr>
            <p:nvPr/>
          </p:nvSpPr>
          <p:spPr bwMode="auto">
            <a:xfrm>
              <a:off x="7018371" y="4013208"/>
              <a:ext cx="1606550" cy="646331"/>
            </a:xfrm>
            <a:prstGeom prst="rect">
              <a:avLst/>
            </a:prstGeom>
            <a:noFill/>
            <a:ln w="9525">
              <a:noFill/>
              <a:miter lim="800000"/>
              <a:headEnd/>
              <a:tailEnd/>
            </a:ln>
          </p:spPr>
          <p:txBody>
            <a:bodyPr>
              <a:spAutoFit/>
            </a:bodyPr>
            <a:lstStyle/>
            <a:p>
              <a:pPr algn="ctr"/>
              <a:r>
                <a:rPr lang="it-IT" sz="1800" b="1" dirty="0">
                  <a:solidFill>
                    <a:schemeClr val="bg1"/>
                  </a:solidFill>
                </a:rPr>
                <a:t>GUADAGNI TOTALI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71438" y="80963"/>
            <a:ext cx="9144000" cy="519112"/>
          </a:xfrm>
          <a:prstGeom prst="rect">
            <a:avLst/>
          </a:prstGeom>
          <a:noFill/>
          <a:ln w="9525">
            <a:noFill/>
            <a:miter lim="800000"/>
            <a:headEnd/>
            <a:tailEnd/>
          </a:ln>
        </p:spPr>
        <p:txBody>
          <a:bodyPr>
            <a:spAutoFit/>
          </a:bodyPr>
          <a:lstStyle/>
          <a:p>
            <a:pPr algn="ctr">
              <a:spcBef>
                <a:spcPct val="50000"/>
              </a:spcBef>
            </a:pPr>
            <a:r>
              <a:rPr lang="en-US" sz="2800" b="1">
                <a:solidFill>
                  <a:srgbClr val="21428E"/>
                </a:solidFill>
                <a:latin typeface="Verdana" pitchFamily="34" charset="0"/>
              </a:rPr>
              <a:t>Express Board</a:t>
            </a:r>
          </a:p>
        </p:txBody>
      </p:sp>
      <p:sp>
        <p:nvSpPr>
          <p:cNvPr id="38915" name="AutoShape 68"/>
          <p:cNvSpPr>
            <a:spLocks noChangeArrowheads="1"/>
          </p:cNvSpPr>
          <p:nvPr/>
        </p:nvSpPr>
        <p:spPr bwMode="auto">
          <a:xfrm>
            <a:off x="1079500" y="733425"/>
            <a:ext cx="7240588"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56" name="Text Box 61"/>
          <p:cNvSpPr txBox="1">
            <a:spLocks noChangeArrowheads="1"/>
          </p:cNvSpPr>
          <p:nvPr/>
        </p:nvSpPr>
        <p:spPr bwMode="auto">
          <a:xfrm>
            <a:off x="0" y="6381750"/>
            <a:ext cx="9144000" cy="304800"/>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I partecipanti qualificati del Traveller Board accedono ad una posizione di livello 1 nell’Express Board</a:t>
            </a:r>
          </a:p>
        </p:txBody>
      </p:sp>
      <p:sp>
        <p:nvSpPr>
          <p:cNvPr id="38917" name="Rectangle 53"/>
          <p:cNvSpPr>
            <a:spLocks noChangeArrowheads="1"/>
          </p:cNvSpPr>
          <p:nvPr/>
        </p:nvSpPr>
        <p:spPr bwMode="auto">
          <a:xfrm>
            <a:off x="1066800" y="712788"/>
            <a:ext cx="7265988" cy="923925"/>
          </a:xfrm>
          <a:prstGeom prst="rect">
            <a:avLst/>
          </a:prstGeom>
          <a:noFill/>
          <a:ln w="9525">
            <a:noFill/>
            <a:miter lim="800000"/>
            <a:headEnd/>
            <a:tailEnd/>
          </a:ln>
        </p:spPr>
        <p:txBody>
          <a:bodyPr anchor="ctr">
            <a:spAutoFit/>
          </a:bodyPr>
          <a:lstStyle/>
          <a:p>
            <a:pPr algn="ctr"/>
            <a:r>
              <a:rPr lang="en-US" sz="1800" dirty="0" err="1">
                <a:solidFill>
                  <a:schemeClr val="bg1"/>
                </a:solidFill>
                <a:latin typeface="Verdana" pitchFamily="34" charset="0"/>
              </a:rPr>
              <a:t>L’importo</a:t>
            </a:r>
            <a:r>
              <a:rPr lang="en-US" sz="1800" dirty="0">
                <a:solidFill>
                  <a:schemeClr val="bg1"/>
                </a:solidFill>
                <a:latin typeface="Verdana" pitchFamily="34" charset="0"/>
              </a:rPr>
              <a:t> di 10.000 </a:t>
            </a:r>
            <a:r>
              <a:rPr lang="en-US" sz="1800" dirty="0" err="1">
                <a:solidFill>
                  <a:schemeClr val="bg1"/>
                </a:solidFill>
                <a:latin typeface="Verdana" pitchFamily="34" charset="0"/>
              </a:rPr>
              <a:t>dollari</a:t>
            </a:r>
            <a:r>
              <a:rPr lang="en-US" sz="1800" dirty="0">
                <a:solidFill>
                  <a:schemeClr val="bg1"/>
                </a:solidFill>
                <a:latin typeface="Verdana" pitchFamily="34" charset="0"/>
              </a:rPr>
              <a:t> è </a:t>
            </a:r>
            <a:r>
              <a:rPr lang="en-US" sz="1800" dirty="0" err="1">
                <a:solidFill>
                  <a:schemeClr val="bg1"/>
                </a:solidFill>
                <a:latin typeface="Verdana" pitchFamily="34" charset="0"/>
              </a:rPr>
              <a:t>immediatamente</a:t>
            </a:r>
            <a:r>
              <a:rPr lang="en-US" sz="1800" dirty="0">
                <a:solidFill>
                  <a:schemeClr val="bg1"/>
                </a:solidFill>
                <a:latin typeface="Verdana" pitchFamily="34" charset="0"/>
              </a:rPr>
              <a:t> </a:t>
            </a:r>
            <a:r>
              <a:rPr lang="en-US" sz="1800" dirty="0" err="1">
                <a:solidFill>
                  <a:schemeClr val="bg1"/>
                </a:solidFill>
                <a:latin typeface="Verdana" pitchFamily="34" charset="0"/>
              </a:rPr>
              <a:t>accreditato</a:t>
            </a:r>
            <a:r>
              <a:rPr lang="en-US" sz="1800" dirty="0">
                <a:solidFill>
                  <a:schemeClr val="bg1"/>
                </a:solidFill>
                <a:latin typeface="Verdana" pitchFamily="34" charset="0"/>
              </a:rPr>
              <a:t> </a:t>
            </a:r>
            <a:r>
              <a:rPr lang="en-US" sz="1800" dirty="0" err="1">
                <a:solidFill>
                  <a:schemeClr val="bg1"/>
                </a:solidFill>
                <a:latin typeface="Verdana" pitchFamily="34" charset="0"/>
              </a:rPr>
              <a:t>sul</a:t>
            </a:r>
            <a:r>
              <a:rPr lang="en-US" sz="1800" dirty="0">
                <a:solidFill>
                  <a:schemeClr val="bg1"/>
                </a:solidFill>
                <a:latin typeface="Verdana" pitchFamily="34" charset="0"/>
              </a:rPr>
              <a:t> </a:t>
            </a:r>
            <a:r>
              <a:rPr lang="en-US" sz="1800" dirty="0" err="1">
                <a:solidFill>
                  <a:schemeClr val="bg1"/>
                </a:solidFill>
                <a:latin typeface="Verdana" pitchFamily="34" charset="0"/>
              </a:rPr>
              <a:t>tuo</a:t>
            </a:r>
            <a:r>
              <a:rPr lang="en-US" sz="1800" dirty="0">
                <a:solidFill>
                  <a:schemeClr val="bg1"/>
                </a:solidFill>
                <a:latin typeface="Verdana" pitchFamily="34" charset="0"/>
              </a:rPr>
              <a:t> </a:t>
            </a:r>
            <a:r>
              <a:rPr lang="en-US" sz="1800" dirty="0" err="1">
                <a:solidFill>
                  <a:schemeClr val="bg1"/>
                </a:solidFill>
                <a:latin typeface="Verdana" pitchFamily="34" charset="0"/>
              </a:rPr>
              <a:t>Portafoglio</a:t>
            </a:r>
            <a:r>
              <a:rPr lang="en-US" sz="1800" dirty="0">
                <a:solidFill>
                  <a:schemeClr val="bg1"/>
                </a:solidFill>
                <a:latin typeface="Verdana" pitchFamily="34" charset="0"/>
              </a:rPr>
              <a:t> Online </a:t>
            </a:r>
            <a:r>
              <a:rPr lang="en-US" sz="1800" dirty="0" err="1">
                <a:solidFill>
                  <a:schemeClr val="bg1"/>
                </a:solidFill>
                <a:latin typeface="Verdana" pitchFamily="34" charset="0"/>
              </a:rPr>
              <a:t>ogni</a:t>
            </a:r>
            <a:r>
              <a:rPr lang="en-US" sz="1800" dirty="0">
                <a:solidFill>
                  <a:schemeClr val="bg1"/>
                </a:solidFill>
                <a:latin typeface="Verdana" pitchFamily="34" charset="0"/>
              </a:rPr>
              <a:t> </a:t>
            </a:r>
            <a:r>
              <a:rPr lang="en-US" sz="1800" dirty="0" err="1">
                <a:solidFill>
                  <a:schemeClr val="bg1"/>
                </a:solidFill>
                <a:latin typeface="Verdana" pitchFamily="34" charset="0"/>
              </a:rPr>
              <a:t>volta</a:t>
            </a:r>
            <a:r>
              <a:rPr lang="en-US" sz="1800" dirty="0">
                <a:solidFill>
                  <a:schemeClr val="bg1"/>
                </a:solidFill>
                <a:latin typeface="Verdana" pitchFamily="34" charset="0"/>
              </a:rPr>
              <a:t> </a:t>
            </a:r>
            <a:r>
              <a:rPr lang="en-US" sz="1800" dirty="0" err="1">
                <a:solidFill>
                  <a:schemeClr val="bg1"/>
                </a:solidFill>
                <a:latin typeface="Verdana" pitchFamily="34" charset="0"/>
              </a:rPr>
              <a:t>che</a:t>
            </a:r>
            <a:r>
              <a:rPr lang="en-US" sz="1800" dirty="0">
                <a:solidFill>
                  <a:schemeClr val="bg1"/>
                </a:solidFill>
                <a:latin typeface="Verdana" pitchFamily="34" charset="0"/>
              </a:rPr>
              <a:t> </a:t>
            </a:r>
            <a:r>
              <a:rPr lang="en-US" sz="1800" dirty="0" err="1">
                <a:solidFill>
                  <a:schemeClr val="bg1"/>
                </a:solidFill>
                <a:latin typeface="Verdana" pitchFamily="34" charset="0"/>
              </a:rPr>
              <a:t>avrai</a:t>
            </a:r>
            <a:r>
              <a:rPr lang="en-US" sz="1800" dirty="0">
                <a:solidFill>
                  <a:schemeClr val="bg1"/>
                </a:solidFill>
                <a:latin typeface="Verdana" pitchFamily="34" charset="0"/>
              </a:rPr>
              <a:t> </a:t>
            </a:r>
            <a:r>
              <a:rPr lang="en-US" sz="1800" dirty="0" err="1">
                <a:solidFill>
                  <a:schemeClr val="bg1"/>
                </a:solidFill>
                <a:latin typeface="Verdana" pitchFamily="34" charset="0"/>
              </a:rPr>
              <a:t>ruotato</a:t>
            </a:r>
            <a:r>
              <a:rPr lang="en-US" sz="1800" dirty="0">
                <a:solidFill>
                  <a:schemeClr val="bg1"/>
                </a:solidFill>
                <a:latin typeface="Verdana" pitchFamily="34" charset="0"/>
              </a:rPr>
              <a:t> e </a:t>
            </a:r>
            <a:r>
              <a:rPr lang="en-US" sz="1800" dirty="0" err="1">
                <a:solidFill>
                  <a:schemeClr val="bg1"/>
                </a:solidFill>
                <a:latin typeface="Verdana" pitchFamily="34" charset="0"/>
              </a:rPr>
              <a:t>ottenuto</a:t>
            </a:r>
            <a:r>
              <a:rPr lang="en-US" sz="1800" dirty="0">
                <a:solidFill>
                  <a:schemeClr val="bg1"/>
                </a:solidFill>
                <a:latin typeface="Verdana" pitchFamily="34" charset="0"/>
              </a:rPr>
              <a:t> </a:t>
            </a:r>
          </a:p>
          <a:p>
            <a:pPr algn="ctr"/>
            <a:r>
              <a:rPr lang="en-US" sz="1800" dirty="0">
                <a:solidFill>
                  <a:schemeClr val="bg1"/>
                </a:solidFill>
                <a:latin typeface="Verdana" pitchFamily="34" charset="0"/>
              </a:rPr>
              <a:t>un </a:t>
            </a:r>
            <a:r>
              <a:rPr lang="en-US" sz="1800" dirty="0" err="1">
                <a:solidFill>
                  <a:schemeClr val="bg1"/>
                </a:solidFill>
                <a:latin typeface="Verdana" pitchFamily="34" charset="0"/>
              </a:rPr>
              <a:t>reinserimento</a:t>
            </a:r>
            <a:r>
              <a:rPr lang="en-US" sz="1800" dirty="0">
                <a:solidFill>
                  <a:schemeClr val="bg1"/>
                </a:solidFill>
                <a:latin typeface="Verdana" pitchFamily="34" charset="0"/>
              </a:rPr>
              <a:t> </a:t>
            </a:r>
            <a:r>
              <a:rPr lang="en-US" sz="1800" dirty="0" err="1">
                <a:solidFill>
                  <a:schemeClr val="bg1"/>
                </a:solidFill>
                <a:latin typeface="Verdana" pitchFamily="34" charset="0"/>
              </a:rPr>
              <a:t>nell’Express</a:t>
            </a:r>
            <a:r>
              <a:rPr lang="en-US" sz="1800" dirty="0">
                <a:solidFill>
                  <a:schemeClr val="bg1"/>
                </a:solidFill>
                <a:latin typeface="Verdana" pitchFamily="34" charset="0"/>
              </a:rPr>
              <a:t> Board</a:t>
            </a:r>
          </a:p>
        </p:txBody>
      </p:sp>
      <p:sp>
        <p:nvSpPr>
          <p:cNvPr id="38918" name="Text Box 2"/>
          <p:cNvSpPr txBox="1">
            <a:spLocks noChangeArrowheads="1"/>
          </p:cNvSpPr>
          <p:nvPr/>
        </p:nvSpPr>
        <p:spPr bwMode="auto">
          <a:xfrm>
            <a:off x="3282950" y="4706938"/>
            <a:ext cx="893763" cy="31432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livello 2</a:t>
            </a:r>
          </a:p>
        </p:txBody>
      </p:sp>
      <p:sp>
        <p:nvSpPr>
          <p:cNvPr id="38919" name="Text Box 3"/>
          <p:cNvSpPr txBox="1">
            <a:spLocks noChangeArrowheads="1"/>
          </p:cNvSpPr>
          <p:nvPr/>
        </p:nvSpPr>
        <p:spPr bwMode="auto">
          <a:xfrm>
            <a:off x="2444750" y="3309938"/>
            <a:ext cx="1089025" cy="376237"/>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livello 3</a:t>
            </a:r>
          </a:p>
        </p:txBody>
      </p:sp>
      <p:sp>
        <p:nvSpPr>
          <p:cNvPr id="38920" name="Text Box 4"/>
          <p:cNvSpPr txBox="1">
            <a:spLocks noChangeArrowheads="1"/>
          </p:cNvSpPr>
          <p:nvPr/>
        </p:nvSpPr>
        <p:spPr bwMode="auto">
          <a:xfrm>
            <a:off x="4102100" y="1989138"/>
            <a:ext cx="1309688" cy="466725"/>
          </a:xfrm>
          <a:prstGeom prst="rect">
            <a:avLst/>
          </a:prstGeom>
          <a:solidFill>
            <a:srgbClr val="21428E"/>
          </a:solidFill>
          <a:ln w="9525">
            <a:solidFill>
              <a:srgbClr val="0000FF"/>
            </a:solidFill>
            <a:miter lim="800000"/>
            <a:headEnd/>
            <a:tailEnd/>
          </a:ln>
        </p:spPr>
        <p:txBody>
          <a:bodyPr wrap="none">
            <a:spAutoFit/>
          </a:bodyPr>
          <a:lstStyle/>
          <a:p>
            <a:r>
              <a:rPr lang="en-AU" sz="2400" b="1">
                <a:solidFill>
                  <a:schemeClr val="bg1"/>
                </a:solidFill>
                <a:latin typeface="Arial" pitchFamily="34" charset="0"/>
              </a:rPr>
              <a:t>livello 4</a:t>
            </a:r>
          </a:p>
        </p:txBody>
      </p:sp>
      <p:sp>
        <p:nvSpPr>
          <p:cNvPr id="38921" name="Line 5"/>
          <p:cNvSpPr>
            <a:spLocks noChangeShapeType="1"/>
          </p:cNvSpPr>
          <p:nvPr/>
        </p:nvSpPr>
        <p:spPr bwMode="auto">
          <a:xfrm>
            <a:off x="2139950" y="5037138"/>
            <a:ext cx="0" cy="442912"/>
          </a:xfrm>
          <a:prstGeom prst="line">
            <a:avLst/>
          </a:prstGeom>
          <a:noFill/>
          <a:ln w="9525">
            <a:solidFill>
              <a:schemeClr val="tx1"/>
            </a:solidFill>
            <a:round/>
            <a:headEnd/>
            <a:tailEnd/>
          </a:ln>
        </p:spPr>
        <p:txBody>
          <a:bodyPr/>
          <a:lstStyle/>
          <a:p>
            <a:endParaRPr lang="en-US"/>
          </a:p>
        </p:txBody>
      </p:sp>
      <p:sp>
        <p:nvSpPr>
          <p:cNvPr id="38922" name="Line 6"/>
          <p:cNvSpPr>
            <a:spLocks noChangeShapeType="1"/>
          </p:cNvSpPr>
          <p:nvPr/>
        </p:nvSpPr>
        <p:spPr bwMode="auto">
          <a:xfrm flipH="1">
            <a:off x="3740150" y="5037138"/>
            <a:ext cx="4763" cy="433387"/>
          </a:xfrm>
          <a:prstGeom prst="line">
            <a:avLst/>
          </a:prstGeom>
          <a:noFill/>
          <a:ln w="9525">
            <a:solidFill>
              <a:schemeClr val="tx1"/>
            </a:solidFill>
            <a:round/>
            <a:headEnd/>
            <a:tailEnd/>
          </a:ln>
        </p:spPr>
        <p:txBody>
          <a:bodyPr/>
          <a:lstStyle/>
          <a:p>
            <a:endParaRPr lang="en-US"/>
          </a:p>
        </p:txBody>
      </p:sp>
      <p:sp>
        <p:nvSpPr>
          <p:cNvPr id="38923" name="Line 7"/>
          <p:cNvSpPr>
            <a:spLocks noChangeShapeType="1"/>
          </p:cNvSpPr>
          <p:nvPr/>
        </p:nvSpPr>
        <p:spPr bwMode="auto">
          <a:xfrm>
            <a:off x="5873750" y="5037138"/>
            <a:ext cx="0" cy="442912"/>
          </a:xfrm>
          <a:prstGeom prst="line">
            <a:avLst/>
          </a:prstGeom>
          <a:noFill/>
          <a:ln w="9525">
            <a:solidFill>
              <a:schemeClr val="tx1"/>
            </a:solidFill>
            <a:round/>
            <a:headEnd/>
            <a:tailEnd/>
          </a:ln>
        </p:spPr>
        <p:txBody>
          <a:bodyPr/>
          <a:lstStyle/>
          <a:p>
            <a:endParaRPr lang="en-US"/>
          </a:p>
        </p:txBody>
      </p:sp>
      <p:sp>
        <p:nvSpPr>
          <p:cNvPr id="38924" name="Line 8"/>
          <p:cNvSpPr>
            <a:spLocks noChangeShapeType="1"/>
          </p:cNvSpPr>
          <p:nvPr/>
        </p:nvSpPr>
        <p:spPr bwMode="auto">
          <a:xfrm>
            <a:off x="7473950" y="5037138"/>
            <a:ext cx="4763" cy="433387"/>
          </a:xfrm>
          <a:prstGeom prst="line">
            <a:avLst/>
          </a:prstGeom>
          <a:noFill/>
          <a:ln w="9525">
            <a:solidFill>
              <a:schemeClr val="tx1"/>
            </a:solidFill>
            <a:round/>
            <a:headEnd/>
            <a:tailEnd/>
          </a:ln>
        </p:spPr>
        <p:txBody>
          <a:bodyPr/>
          <a:lstStyle/>
          <a:p>
            <a:endParaRPr lang="en-US"/>
          </a:p>
        </p:txBody>
      </p:sp>
      <p:sp>
        <p:nvSpPr>
          <p:cNvPr id="38925" name="Line 9"/>
          <p:cNvSpPr>
            <a:spLocks noChangeShapeType="1"/>
          </p:cNvSpPr>
          <p:nvPr/>
        </p:nvSpPr>
        <p:spPr bwMode="auto">
          <a:xfrm>
            <a:off x="1682750" y="5494338"/>
            <a:ext cx="838200" cy="0"/>
          </a:xfrm>
          <a:prstGeom prst="line">
            <a:avLst/>
          </a:prstGeom>
          <a:noFill/>
          <a:ln w="9525">
            <a:solidFill>
              <a:schemeClr val="tx1"/>
            </a:solidFill>
            <a:round/>
            <a:headEnd/>
            <a:tailEnd/>
          </a:ln>
        </p:spPr>
        <p:txBody>
          <a:bodyPr/>
          <a:lstStyle/>
          <a:p>
            <a:endParaRPr lang="en-US"/>
          </a:p>
        </p:txBody>
      </p:sp>
      <p:sp>
        <p:nvSpPr>
          <p:cNvPr id="38926" name="Line 10"/>
          <p:cNvSpPr>
            <a:spLocks noChangeShapeType="1"/>
          </p:cNvSpPr>
          <p:nvPr/>
        </p:nvSpPr>
        <p:spPr bwMode="auto">
          <a:xfrm>
            <a:off x="3282950" y="5494338"/>
            <a:ext cx="990600" cy="0"/>
          </a:xfrm>
          <a:prstGeom prst="line">
            <a:avLst/>
          </a:prstGeom>
          <a:noFill/>
          <a:ln w="9525">
            <a:solidFill>
              <a:schemeClr val="tx1"/>
            </a:solidFill>
            <a:round/>
            <a:headEnd/>
            <a:tailEnd/>
          </a:ln>
        </p:spPr>
        <p:txBody>
          <a:bodyPr/>
          <a:lstStyle/>
          <a:p>
            <a:endParaRPr lang="en-US"/>
          </a:p>
        </p:txBody>
      </p:sp>
      <p:sp>
        <p:nvSpPr>
          <p:cNvPr id="38927" name="Line 11"/>
          <p:cNvSpPr>
            <a:spLocks noChangeShapeType="1"/>
          </p:cNvSpPr>
          <p:nvPr/>
        </p:nvSpPr>
        <p:spPr bwMode="auto">
          <a:xfrm>
            <a:off x="5416550" y="5494338"/>
            <a:ext cx="914400" cy="0"/>
          </a:xfrm>
          <a:prstGeom prst="line">
            <a:avLst/>
          </a:prstGeom>
          <a:noFill/>
          <a:ln w="9525">
            <a:solidFill>
              <a:schemeClr val="tx1"/>
            </a:solidFill>
            <a:round/>
            <a:headEnd/>
            <a:tailEnd/>
          </a:ln>
        </p:spPr>
        <p:txBody>
          <a:bodyPr/>
          <a:lstStyle/>
          <a:p>
            <a:endParaRPr lang="en-US"/>
          </a:p>
        </p:txBody>
      </p:sp>
      <p:sp>
        <p:nvSpPr>
          <p:cNvPr id="38928" name="Line 12"/>
          <p:cNvSpPr>
            <a:spLocks noChangeShapeType="1"/>
          </p:cNvSpPr>
          <p:nvPr/>
        </p:nvSpPr>
        <p:spPr bwMode="auto">
          <a:xfrm>
            <a:off x="7092950" y="5494338"/>
            <a:ext cx="838200" cy="0"/>
          </a:xfrm>
          <a:prstGeom prst="line">
            <a:avLst/>
          </a:prstGeom>
          <a:noFill/>
          <a:ln w="9525">
            <a:solidFill>
              <a:schemeClr val="tx1"/>
            </a:solidFill>
            <a:round/>
            <a:headEnd/>
            <a:tailEnd/>
          </a:ln>
        </p:spPr>
        <p:txBody>
          <a:bodyPr/>
          <a:lstStyle/>
          <a:p>
            <a:endParaRPr lang="en-US"/>
          </a:p>
        </p:txBody>
      </p:sp>
      <p:sp>
        <p:nvSpPr>
          <p:cNvPr id="38929" name="Line 13"/>
          <p:cNvSpPr>
            <a:spLocks noChangeShapeType="1"/>
          </p:cNvSpPr>
          <p:nvPr/>
        </p:nvSpPr>
        <p:spPr bwMode="auto">
          <a:xfrm flipH="1">
            <a:off x="1682750" y="5494338"/>
            <a:ext cx="7938" cy="274637"/>
          </a:xfrm>
          <a:prstGeom prst="line">
            <a:avLst/>
          </a:prstGeom>
          <a:noFill/>
          <a:ln w="9525">
            <a:solidFill>
              <a:schemeClr val="tx1"/>
            </a:solidFill>
            <a:round/>
            <a:headEnd/>
            <a:tailEnd/>
          </a:ln>
        </p:spPr>
        <p:txBody>
          <a:bodyPr/>
          <a:lstStyle/>
          <a:p>
            <a:endParaRPr lang="en-US"/>
          </a:p>
        </p:txBody>
      </p:sp>
      <p:sp>
        <p:nvSpPr>
          <p:cNvPr id="38930" name="Line 14"/>
          <p:cNvSpPr>
            <a:spLocks noChangeShapeType="1"/>
          </p:cNvSpPr>
          <p:nvPr/>
        </p:nvSpPr>
        <p:spPr bwMode="auto">
          <a:xfrm>
            <a:off x="2901950" y="3665538"/>
            <a:ext cx="0" cy="457200"/>
          </a:xfrm>
          <a:prstGeom prst="line">
            <a:avLst/>
          </a:prstGeom>
          <a:noFill/>
          <a:ln w="9525">
            <a:solidFill>
              <a:schemeClr val="tx1"/>
            </a:solidFill>
            <a:round/>
            <a:headEnd/>
            <a:tailEnd/>
          </a:ln>
        </p:spPr>
        <p:txBody>
          <a:bodyPr/>
          <a:lstStyle/>
          <a:p>
            <a:endParaRPr lang="en-US"/>
          </a:p>
        </p:txBody>
      </p:sp>
      <p:sp>
        <p:nvSpPr>
          <p:cNvPr id="38931" name="Line 16"/>
          <p:cNvSpPr>
            <a:spLocks noChangeShapeType="1"/>
          </p:cNvSpPr>
          <p:nvPr/>
        </p:nvSpPr>
        <p:spPr bwMode="auto">
          <a:xfrm>
            <a:off x="5873750" y="4122738"/>
            <a:ext cx="1600200" cy="0"/>
          </a:xfrm>
          <a:prstGeom prst="line">
            <a:avLst/>
          </a:prstGeom>
          <a:noFill/>
          <a:ln w="9525">
            <a:solidFill>
              <a:schemeClr val="tx1"/>
            </a:solidFill>
            <a:round/>
            <a:headEnd/>
            <a:tailEnd/>
          </a:ln>
        </p:spPr>
        <p:txBody>
          <a:bodyPr/>
          <a:lstStyle/>
          <a:p>
            <a:endParaRPr lang="en-US"/>
          </a:p>
        </p:txBody>
      </p:sp>
      <p:sp>
        <p:nvSpPr>
          <p:cNvPr id="38932" name="Line 17"/>
          <p:cNvSpPr>
            <a:spLocks noChangeShapeType="1"/>
          </p:cNvSpPr>
          <p:nvPr/>
        </p:nvSpPr>
        <p:spPr bwMode="auto">
          <a:xfrm>
            <a:off x="2139950" y="4122738"/>
            <a:ext cx="0" cy="533400"/>
          </a:xfrm>
          <a:prstGeom prst="line">
            <a:avLst/>
          </a:prstGeom>
          <a:noFill/>
          <a:ln w="9525">
            <a:solidFill>
              <a:schemeClr val="tx1"/>
            </a:solidFill>
            <a:round/>
            <a:headEnd/>
            <a:tailEnd/>
          </a:ln>
        </p:spPr>
        <p:txBody>
          <a:bodyPr/>
          <a:lstStyle/>
          <a:p>
            <a:endParaRPr lang="en-US"/>
          </a:p>
        </p:txBody>
      </p:sp>
      <p:sp>
        <p:nvSpPr>
          <p:cNvPr id="38933" name="Line 18"/>
          <p:cNvSpPr>
            <a:spLocks noChangeShapeType="1"/>
          </p:cNvSpPr>
          <p:nvPr/>
        </p:nvSpPr>
        <p:spPr bwMode="auto">
          <a:xfrm>
            <a:off x="3740150" y="4122738"/>
            <a:ext cx="0" cy="533400"/>
          </a:xfrm>
          <a:prstGeom prst="line">
            <a:avLst/>
          </a:prstGeom>
          <a:noFill/>
          <a:ln w="9525">
            <a:solidFill>
              <a:schemeClr val="tx1"/>
            </a:solidFill>
            <a:round/>
            <a:headEnd/>
            <a:tailEnd/>
          </a:ln>
        </p:spPr>
        <p:txBody>
          <a:bodyPr/>
          <a:lstStyle/>
          <a:p>
            <a:endParaRPr lang="en-US"/>
          </a:p>
        </p:txBody>
      </p:sp>
      <p:sp>
        <p:nvSpPr>
          <p:cNvPr id="38934" name="Line 19"/>
          <p:cNvSpPr>
            <a:spLocks noChangeShapeType="1"/>
          </p:cNvSpPr>
          <p:nvPr/>
        </p:nvSpPr>
        <p:spPr bwMode="auto">
          <a:xfrm>
            <a:off x="5873750" y="4122738"/>
            <a:ext cx="0" cy="533400"/>
          </a:xfrm>
          <a:prstGeom prst="line">
            <a:avLst/>
          </a:prstGeom>
          <a:noFill/>
          <a:ln w="9525">
            <a:solidFill>
              <a:schemeClr val="tx1"/>
            </a:solidFill>
            <a:round/>
            <a:headEnd/>
            <a:tailEnd/>
          </a:ln>
        </p:spPr>
        <p:txBody>
          <a:bodyPr/>
          <a:lstStyle/>
          <a:p>
            <a:endParaRPr lang="en-US"/>
          </a:p>
        </p:txBody>
      </p:sp>
      <p:sp>
        <p:nvSpPr>
          <p:cNvPr id="38935" name="Line 20"/>
          <p:cNvSpPr>
            <a:spLocks noChangeShapeType="1"/>
          </p:cNvSpPr>
          <p:nvPr/>
        </p:nvSpPr>
        <p:spPr bwMode="auto">
          <a:xfrm>
            <a:off x="7473950" y="4122738"/>
            <a:ext cx="0" cy="533400"/>
          </a:xfrm>
          <a:prstGeom prst="line">
            <a:avLst/>
          </a:prstGeom>
          <a:noFill/>
          <a:ln w="9525">
            <a:solidFill>
              <a:schemeClr val="tx1"/>
            </a:solidFill>
            <a:round/>
            <a:headEnd/>
            <a:tailEnd/>
          </a:ln>
        </p:spPr>
        <p:txBody>
          <a:bodyPr/>
          <a:lstStyle/>
          <a:p>
            <a:endParaRPr lang="en-US"/>
          </a:p>
        </p:txBody>
      </p:sp>
      <p:sp>
        <p:nvSpPr>
          <p:cNvPr id="38936" name="Line 21"/>
          <p:cNvSpPr>
            <a:spLocks noChangeShapeType="1"/>
          </p:cNvSpPr>
          <p:nvPr/>
        </p:nvSpPr>
        <p:spPr bwMode="auto">
          <a:xfrm flipV="1">
            <a:off x="2901950" y="2827338"/>
            <a:ext cx="0" cy="457200"/>
          </a:xfrm>
          <a:prstGeom prst="line">
            <a:avLst/>
          </a:prstGeom>
          <a:noFill/>
          <a:ln w="9525">
            <a:solidFill>
              <a:schemeClr val="tx1"/>
            </a:solidFill>
            <a:round/>
            <a:headEnd/>
            <a:tailEnd/>
          </a:ln>
        </p:spPr>
        <p:txBody>
          <a:bodyPr/>
          <a:lstStyle/>
          <a:p>
            <a:endParaRPr lang="en-US"/>
          </a:p>
        </p:txBody>
      </p:sp>
      <p:sp>
        <p:nvSpPr>
          <p:cNvPr id="38937" name="Line 23"/>
          <p:cNvSpPr>
            <a:spLocks noChangeShapeType="1"/>
          </p:cNvSpPr>
          <p:nvPr/>
        </p:nvSpPr>
        <p:spPr bwMode="auto">
          <a:xfrm>
            <a:off x="2901950" y="2827338"/>
            <a:ext cx="3733800" cy="0"/>
          </a:xfrm>
          <a:prstGeom prst="line">
            <a:avLst/>
          </a:prstGeom>
          <a:noFill/>
          <a:ln w="9525">
            <a:solidFill>
              <a:schemeClr val="tx1"/>
            </a:solidFill>
            <a:round/>
            <a:headEnd/>
            <a:tailEnd/>
          </a:ln>
        </p:spPr>
        <p:txBody>
          <a:bodyPr/>
          <a:lstStyle/>
          <a:p>
            <a:endParaRPr lang="en-US"/>
          </a:p>
        </p:txBody>
      </p:sp>
      <p:sp>
        <p:nvSpPr>
          <p:cNvPr id="38938" name="Line 24"/>
          <p:cNvSpPr>
            <a:spLocks noChangeShapeType="1"/>
          </p:cNvSpPr>
          <p:nvPr/>
        </p:nvSpPr>
        <p:spPr bwMode="auto">
          <a:xfrm flipV="1">
            <a:off x="4730750" y="2522538"/>
            <a:ext cx="0" cy="304800"/>
          </a:xfrm>
          <a:prstGeom prst="line">
            <a:avLst/>
          </a:prstGeom>
          <a:noFill/>
          <a:ln w="9525">
            <a:solidFill>
              <a:schemeClr val="tx1"/>
            </a:solidFill>
            <a:round/>
            <a:headEnd/>
            <a:tailEnd/>
          </a:ln>
        </p:spPr>
        <p:txBody>
          <a:bodyPr/>
          <a:lstStyle/>
          <a:p>
            <a:endParaRPr lang="en-US"/>
          </a:p>
        </p:txBody>
      </p:sp>
      <p:sp>
        <p:nvSpPr>
          <p:cNvPr id="38939" name="Text Box 27"/>
          <p:cNvSpPr txBox="1">
            <a:spLocks noChangeArrowheads="1"/>
          </p:cNvSpPr>
          <p:nvPr/>
        </p:nvSpPr>
        <p:spPr bwMode="auto">
          <a:xfrm>
            <a:off x="13017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40" name="Text Box 28"/>
          <p:cNvSpPr txBox="1">
            <a:spLocks noChangeArrowheads="1"/>
          </p:cNvSpPr>
          <p:nvPr/>
        </p:nvSpPr>
        <p:spPr bwMode="auto">
          <a:xfrm>
            <a:off x="1682750" y="4706938"/>
            <a:ext cx="893763" cy="31432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livello 2</a:t>
            </a:r>
          </a:p>
        </p:txBody>
      </p:sp>
      <p:sp>
        <p:nvSpPr>
          <p:cNvPr id="38941" name="Text Box 29"/>
          <p:cNvSpPr txBox="1">
            <a:spLocks noChangeArrowheads="1"/>
          </p:cNvSpPr>
          <p:nvPr/>
        </p:nvSpPr>
        <p:spPr bwMode="auto">
          <a:xfrm>
            <a:off x="5416550" y="4706938"/>
            <a:ext cx="893763" cy="31432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livello 2</a:t>
            </a:r>
          </a:p>
        </p:txBody>
      </p:sp>
      <p:sp>
        <p:nvSpPr>
          <p:cNvPr id="38942" name="Text Box 30"/>
          <p:cNvSpPr txBox="1">
            <a:spLocks noChangeArrowheads="1"/>
          </p:cNvSpPr>
          <p:nvPr/>
        </p:nvSpPr>
        <p:spPr bwMode="auto">
          <a:xfrm>
            <a:off x="7016750" y="4706938"/>
            <a:ext cx="893763" cy="31432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livello 2</a:t>
            </a:r>
            <a:endParaRPr lang="en-AU" b="1">
              <a:solidFill>
                <a:schemeClr val="bg1"/>
              </a:solidFill>
              <a:latin typeface="Arial" pitchFamily="34" charset="0"/>
            </a:endParaRPr>
          </a:p>
        </p:txBody>
      </p:sp>
      <p:sp>
        <p:nvSpPr>
          <p:cNvPr id="83" name="AutoShape 31"/>
          <p:cNvSpPr>
            <a:spLocks noChangeArrowheads="1"/>
          </p:cNvSpPr>
          <p:nvPr/>
        </p:nvSpPr>
        <p:spPr bwMode="auto">
          <a:xfrm rot="-5400000">
            <a:off x="4525963" y="33702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38944" name="Text Box 32"/>
          <p:cNvSpPr txBox="1">
            <a:spLocks noChangeArrowheads="1"/>
          </p:cNvSpPr>
          <p:nvPr/>
        </p:nvSpPr>
        <p:spPr bwMode="auto">
          <a:xfrm>
            <a:off x="6178550" y="3309938"/>
            <a:ext cx="1089025" cy="376237"/>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livello 3</a:t>
            </a:r>
          </a:p>
        </p:txBody>
      </p:sp>
      <p:sp>
        <p:nvSpPr>
          <p:cNvPr id="38945" name="Line 33"/>
          <p:cNvSpPr>
            <a:spLocks noChangeShapeType="1"/>
          </p:cNvSpPr>
          <p:nvPr/>
        </p:nvSpPr>
        <p:spPr bwMode="auto">
          <a:xfrm>
            <a:off x="6635750" y="3665538"/>
            <a:ext cx="0" cy="457200"/>
          </a:xfrm>
          <a:prstGeom prst="line">
            <a:avLst/>
          </a:prstGeom>
          <a:noFill/>
          <a:ln w="9525">
            <a:solidFill>
              <a:schemeClr val="tx1"/>
            </a:solidFill>
            <a:round/>
            <a:headEnd/>
            <a:tailEnd/>
          </a:ln>
        </p:spPr>
        <p:txBody>
          <a:bodyPr/>
          <a:lstStyle/>
          <a:p>
            <a:endParaRPr lang="en-US"/>
          </a:p>
        </p:txBody>
      </p:sp>
      <p:sp>
        <p:nvSpPr>
          <p:cNvPr id="38946" name="Line 34"/>
          <p:cNvSpPr>
            <a:spLocks noChangeShapeType="1"/>
          </p:cNvSpPr>
          <p:nvPr/>
        </p:nvSpPr>
        <p:spPr bwMode="auto">
          <a:xfrm flipH="1">
            <a:off x="2520950" y="5494338"/>
            <a:ext cx="7938" cy="274637"/>
          </a:xfrm>
          <a:prstGeom prst="line">
            <a:avLst/>
          </a:prstGeom>
          <a:noFill/>
          <a:ln w="9525">
            <a:solidFill>
              <a:schemeClr val="tx1"/>
            </a:solidFill>
            <a:round/>
            <a:headEnd/>
            <a:tailEnd/>
          </a:ln>
        </p:spPr>
        <p:txBody>
          <a:bodyPr/>
          <a:lstStyle/>
          <a:p>
            <a:endParaRPr lang="en-US"/>
          </a:p>
        </p:txBody>
      </p:sp>
      <p:sp>
        <p:nvSpPr>
          <p:cNvPr id="38947" name="Line 35"/>
          <p:cNvSpPr>
            <a:spLocks noChangeShapeType="1"/>
          </p:cNvSpPr>
          <p:nvPr/>
        </p:nvSpPr>
        <p:spPr bwMode="auto">
          <a:xfrm flipH="1">
            <a:off x="3282950" y="5494338"/>
            <a:ext cx="7938" cy="274637"/>
          </a:xfrm>
          <a:prstGeom prst="line">
            <a:avLst/>
          </a:prstGeom>
          <a:noFill/>
          <a:ln w="9525">
            <a:solidFill>
              <a:schemeClr val="tx1"/>
            </a:solidFill>
            <a:round/>
            <a:headEnd/>
            <a:tailEnd/>
          </a:ln>
        </p:spPr>
        <p:txBody>
          <a:bodyPr/>
          <a:lstStyle/>
          <a:p>
            <a:endParaRPr lang="en-US"/>
          </a:p>
        </p:txBody>
      </p:sp>
      <p:sp>
        <p:nvSpPr>
          <p:cNvPr id="38948" name="Line 36"/>
          <p:cNvSpPr>
            <a:spLocks noChangeShapeType="1"/>
          </p:cNvSpPr>
          <p:nvPr/>
        </p:nvSpPr>
        <p:spPr bwMode="auto">
          <a:xfrm flipH="1">
            <a:off x="4273550" y="5494338"/>
            <a:ext cx="7938" cy="274637"/>
          </a:xfrm>
          <a:prstGeom prst="line">
            <a:avLst/>
          </a:prstGeom>
          <a:noFill/>
          <a:ln w="9525">
            <a:solidFill>
              <a:schemeClr val="tx1"/>
            </a:solidFill>
            <a:round/>
            <a:headEnd/>
            <a:tailEnd/>
          </a:ln>
        </p:spPr>
        <p:txBody>
          <a:bodyPr/>
          <a:lstStyle/>
          <a:p>
            <a:endParaRPr lang="en-US"/>
          </a:p>
        </p:txBody>
      </p:sp>
      <p:sp>
        <p:nvSpPr>
          <p:cNvPr id="38949" name="Line 37"/>
          <p:cNvSpPr>
            <a:spLocks noChangeShapeType="1"/>
          </p:cNvSpPr>
          <p:nvPr/>
        </p:nvSpPr>
        <p:spPr bwMode="auto">
          <a:xfrm flipH="1">
            <a:off x="5416550" y="5494338"/>
            <a:ext cx="7938" cy="274637"/>
          </a:xfrm>
          <a:prstGeom prst="line">
            <a:avLst/>
          </a:prstGeom>
          <a:noFill/>
          <a:ln w="9525">
            <a:solidFill>
              <a:schemeClr val="tx1"/>
            </a:solidFill>
            <a:round/>
            <a:headEnd/>
            <a:tailEnd/>
          </a:ln>
        </p:spPr>
        <p:txBody>
          <a:bodyPr/>
          <a:lstStyle/>
          <a:p>
            <a:endParaRPr lang="en-US"/>
          </a:p>
        </p:txBody>
      </p:sp>
      <p:sp>
        <p:nvSpPr>
          <p:cNvPr id="38950" name="Line 38"/>
          <p:cNvSpPr>
            <a:spLocks noChangeShapeType="1"/>
          </p:cNvSpPr>
          <p:nvPr/>
        </p:nvSpPr>
        <p:spPr bwMode="auto">
          <a:xfrm flipH="1">
            <a:off x="6330950" y="5494338"/>
            <a:ext cx="7938" cy="274637"/>
          </a:xfrm>
          <a:prstGeom prst="line">
            <a:avLst/>
          </a:prstGeom>
          <a:noFill/>
          <a:ln w="9525">
            <a:solidFill>
              <a:schemeClr val="tx1"/>
            </a:solidFill>
            <a:round/>
            <a:headEnd/>
            <a:tailEnd/>
          </a:ln>
        </p:spPr>
        <p:txBody>
          <a:bodyPr/>
          <a:lstStyle/>
          <a:p>
            <a:endParaRPr lang="en-US"/>
          </a:p>
        </p:txBody>
      </p:sp>
      <p:sp>
        <p:nvSpPr>
          <p:cNvPr id="38951" name="Line 39"/>
          <p:cNvSpPr>
            <a:spLocks noChangeShapeType="1"/>
          </p:cNvSpPr>
          <p:nvPr/>
        </p:nvSpPr>
        <p:spPr bwMode="auto">
          <a:xfrm flipH="1">
            <a:off x="7092950" y="5494338"/>
            <a:ext cx="7938" cy="274637"/>
          </a:xfrm>
          <a:prstGeom prst="line">
            <a:avLst/>
          </a:prstGeom>
          <a:noFill/>
          <a:ln w="9525">
            <a:solidFill>
              <a:schemeClr val="tx1"/>
            </a:solidFill>
            <a:round/>
            <a:headEnd/>
            <a:tailEnd/>
          </a:ln>
        </p:spPr>
        <p:txBody>
          <a:bodyPr/>
          <a:lstStyle/>
          <a:p>
            <a:endParaRPr lang="en-US"/>
          </a:p>
        </p:txBody>
      </p:sp>
      <p:sp>
        <p:nvSpPr>
          <p:cNvPr id="38952" name="Line 40"/>
          <p:cNvSpPr>
            <a:spLocks noChangeShapeType="1"/>
          </p:cNvSpPr>
          <p:nvPr/>
        </p:nvSpPr>
        <p:spPr bwMode="auto">
          <a:xfrm flipH="1">
            <a:off x="7931150" y="5494338"/>
            <a:ext cx="7938" cy="274637"/>
          </a:xfrm>
          <a:prstGeom prst="line">
            <a:avLst/>
          </a:prstGeom>
          <a:noFill/>
          <a:ln w="9525">
            <a:solidFill>
              <a:schemeClr val="tx1"/>
            </a:solidFill>
            <a:round/>
            <a:headEnd/>
            <a:tailEnd/>
          </a:ln>
        </p:spPr>
        <p:txBody>
          <a:bodyPr/>
          <a:lstStyle/>
          <a:p>
            <a:endParaRPr lang="en-US"/>
          </a:p>
        </p:txBody>
      </p:sp>
      <p:sp>
        <p:nvSpPr>
          <p:cNvPr id="38953" name="Text Box 42"/>
          <p:cNvSpPr txBox="1">
            <a:spLocks noChangeArrowheads="1"/>
          </p:cNvSpPr>
          <p:nvPr/>
        </p:nvSpPr>
        <p:spPr bwMode="auto">
          <a:xfrm>
            <a:off x="29781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54" name="Text Box 43"/>
          <p:cNvSpPr txBox="1">
            <a:spLocks noChangeArrowheads="1"/>
          </p:cNvSpPr>
          <p:nvPr/>
        </p:nvSpPr>
        <p:spPr bwMode="auto">
          <a:xfrm>
            <a:off x="39687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55" name="Text Box 44"/>
          <p:cNvSpPr txBox="1">
            <a:spLocks noChangeArrowheads="1"/>
          </p:cNvSpPr>
          <p:nvPr/>
        </p:nvSpPr>
        <p:spPr bwMode="auto">
          <a:xfrm>
            <a:off x="51117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56" name="Text Box 45"/>
          <p:cNvSpPr txBox="1">
            <a:spLocks noChangeArrowheads="1"/>
          </p:cNvSpPr>
          <p:nvPr/>
        </p:nvSpPr>
        <p:spPr bwMode="auto">
          <a:xfrm>
            <a:off x="5959475" y="5799138"/>
            <a:ext cx="676275"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57" name="Text Box 46"/>
          <p:cNvSpPr txBox="1">
            <a:spLocks noChangeArrowheads="1"/>
          </p:cNvSpPr>
          <p:nvPr/>
        </p:nvSpPr>
        <p:spPr bwMode="auto">
          <a:xfrm>
            <a:off x="67881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38958" name="Text Box 47"/>
          <p:cNvSpPr txBox="1">
            <a:spLocks noChangeArrowheads="1"/>
          </p:cNvSpPr>
          <p:nvPr/>
        </p:nvSpPr>
        <p:spPr bwMode="auto">
          <a:xfrm>
            <a:off x="76263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
        <p:nvSpPr>
          <p:cNvPr id="99" name="Text Box 56"/>
          <p:cNvSpPr txBox="1">
            <a:spLocks noChangeArrowheads="1"/>
          </p:cNvSpPr>
          <p:nvPr/>
        </p:nvSpPr>
        <p:spPr bwMode="auto">
          <a:xfrm>
            <a:off x="0" y="2673350"/>
            <a:ext cx="2286000" cy="1368425"/>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Il socio che ha completato un ciclo riceve 10.000 dollari e ritorna nella posizione al livello 1 dell’Express Board</a:t>
            </a:r>
          </a:p>
        </p:txBody>
      </p:sp>
      <p:sp>
        <p:nvSpPr>
          <p:cNvPr id="100" name="AutoShape 58"/>
          <p:cNvSpPr>
            <a:spLocks noChangeArrowheads="1"/>
          </p:cNvSpPr>
          <p:nvPr/>
        </p:nvSpPr>
        <p:spPr bwMode="auto">
          <a:xfrm rot="10800000">
            <a:off x="2520950" y="21415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101" name="AutoShape 59"/>
          <p:cNvSpPr>
            <a:spLocks noChangeArrowheads="1"/>
          </p:cNvSpPr>
          <p:nvPr/>
        </p:nvSpPr>
        <p:spPr bwMode="auto">
          <a:xfrm rot="10800000">
            <a:off x="996950" y="2217738"/>
            <a:ext cx="287338"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ADA30"/>
          </a:solidFill>
          <a:ln w="9525">
            <a:noFill/>
            <a:miter lim="800000"/>
            <a:headEnd/>
            <a:tailEnd/>
          </a:ln>
        </p:spPr>
        <p:txBody>
          <a:bodyPr rot="10800000" wrap="none" anchor="ctr"/>
          <a:lstStyle/>
          <a:p>
            <a:endParaRPr lang="en-US"/>
          </a:p>
        </p:txBody>
      </p:sp>
      <p:sp>
        <p:nvSpPr>
          <p:cNvPr id="102" name="AutoShape 60"/>
          <p:cNvSpPr>
            <a:spLocks noChangeArrowheads="1"/>
          </p:cNvSpPr>
          <p:nvPr/>
        </p:nvSpPr>
        <p:spPr bwMode="auto">
          <a:xfrm rot="5400000">
            <a:off x="615950" y="43513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vert="eaVert" wrap="none" anchor="ctr"/>
          <a:lstStyle/>
          <a:p>
            <a:endParaRPr lang="en-US"/>
          </a:p>
        </p:txBody>
      </p:sp>
      <p:sp>
        <p:nvSpPr>
          <p:cNvPr id="103" name="AutoShape 62"/>
          <p:cNvSpPr>
            <a:spLocks noChangeArrowheads="1"/>
          </p:cNvSpPr>
          <p:nvPr/>
        </p:nvSpPr>
        <p:spPr bwMode="auto">
          <a:xfrm rot="-2156439">
            <a:off x="774700" y="5967413"/>
            <a:ext cx="388938"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n-US"/>
          </a:p>
        </p:txBody>
      </p:sp>
      <p:sp>
        <p:nvSpPr>
          <p:cNvPr id="38964" name="Line 22"/>
          <p:cNvSpPr>
            <a:spLocks noChangeShapeType="1"/>
          </p:cNvSpPr>
          <p:nvPr/>
        </p:nvSpPr>
        <p:spPr bwMode="auto">
          <a:xfrm flipV="1">
            <a:off x="6635750" y="2827338"/>
            <a:ext cx="0" cy="457200"/>
          </a:xfrm>
          <a:prstGeom prst="line">
            <a:avLst/>
          </a:prstGeom>
          <a:noFill/>
          <a:ln w="9525">
            <a:solidFill>
              <a:schemeClr val="tx1"/>
            </a:solidFill>
            <a:round/>
            <a:headEnd/>
            <a:tailEnd/>
          </a:ln>
        </p:spPr>
        <p:txBody>
          <a:bodyPr/>
          <a:lstStyle/>
          <a:p>
            <a:endParaRPr lang="en-US"/>
          </a:p>
        </p:txBody>
      </p:sp>
      <p:sp>
        <p:nvSpPr>
          <p:cNvPr id="38965" name="Line 15"/>
          <p:cNvSpPr>
            <a:spLocks noChangeShapeType="1"/>
          </p:cNvSpPr>
          <p:nvPr/>
        </p:nvSpPr>
        <p:spPr bwMode="auto">
          <a:xfrm>
            <a:off x="2139950" y="4122738"/>
            <a:ext cx="1600200" cy="0"/>
          </a:xfrm>
          <a:prstGeom prst="line">
            <a:avLst/>
          </a:prstGeom>
          <a:noFill/>
          <a:ln w="9525">
            <a:solidFill>
              <a:schemeClr val="tx1"/>
            </a:solidFill>
            <a:round/>
            <a:headEnd/>
            <a:tailEnd/>
          </a:ln>
        </p:spPr>
        <p:txBody>
          <a:bodyPr/>
          <a:lstStyle/>
          <a:p>
            <a:endParaRPr lang="en-US"/>
          </a:p>
        </p:txBody>
      </p:sp>
      <p:sp>
        <p:nvSpPr>
          <p:cNvPr id="38966" name="Text Box 41"/>
          <p:cNvSpPr txBox="1">
            <a:spLocks noChangeArrowheads="1"/>
          </p:cNvSpPr>
          <p:nvPr/>
        </p:nvSpPr>
        <p:spPr bwMode="auto">
          <a:xfrm>
            <a:off x="2216150" y="5799138"/>
            <a:ext cx="609600" cy="23018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livello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1000"/>
                                        <p:tgtEl>
                                          <p:spTgt spid="8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fade">
                                      <p:cBhvr>
                                        <p:cTn id="20" dur="1000"/>
                                        <p:tgtEl>
                                          <p:spTgt spid="100"/>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1000"/>
                                        <p:tgtEl>
                                          <p:spTgt spid="101"/>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1000"/>
                                        <p:tgtEl>
                                          <p:spTgt spid="99"/>
                                        </p:tgtEl>
                                      </p:cBhvr>
                                    </p:animEffect>
                                  </p:childTnLst>
                                </p:cTn>
                              </p:par>
                            </p:childTnLst>
                          </p:cTn>
                        </p:par>
                        <p:par>
                          <p:cTn id="29" fill="hold">
                            <p:stCondLst>
                              <p:cond delay="5500"/>
                            </p:stCondLst>
                            <p:childTnLst>
                              <p:par>
                                <p:cTn id="30" presetID="10"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83" grpId="0" animBg="1"/>
      <p:bldP spid="99" grpId="0"/>
      <p:bldP spid="100" grpId="0" animBg="1"/>
      <p:bldP spid="101" grpId="0" animBg="1"/>
      <p:bldP spid="102" grpId="0" animBg="1"/>
      <p:bldP spid="1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14"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9939" name="Rectangle 186"/>
          <p:cNvSpPr>
            <a:spLocks noChangeArrowheads="1"/>
          </p:cNvSpPr>
          <p:nvPr/>
        </p:nvSpPr>
        <p:spPr bwMode="auto">
          <a:xfrm>
            <a:off x="0" y="765175"/>
            <a:ext cx="9144000" cy="519113"/>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Le tabelle funzionano così</a:t>
            </a:r>
            <a:endParaRPr lang="en-US" sz="2800" b="1">
              <a:solidFill>
                <a:schemeClr val="accent2"/>
              </a:solidFill>
              <a:latin typeface="Verdana" pitchFamily="34" charset="0"/>
            </a:endParaRPr>
          </a:p>
        </p:txBody>
      </p:sp>
      <p:pic>
        <p:nvPicPr>
          <p:cNvPr id="39940" name="Picture 91" descr="j0431601"/>
          <p:cNvPicPr>
            <a:picLocks noChangeAspect="1" noChangeArrowheads="1"/>
          </p:cNvPicPr>
          <p:nvPr/>
        </p:nvPicPr>
        <p:blipFill>
          <a:blip r:embed="rId3"/>
          <a:srcRect/>
          <a:stretch>
            <a:fillRect/>
          </a:stretch>
        </p:blipFill>
        <p:spPr bwMode="auto">
          <a:xfrm>
            <a:off x="6804025" y="2132013"/>
            <a:ext cx="317500" cy="317500"/>
          </a:xfrm>
          <a:prstGeom prst="rect">
            <a:avLst/>
          </a:prstGeom>
          <a:noFill/>
          <a:ln w="9525">
            <a:noFill/>
            <a:miter lim="800000"/>
            <a:headEnd/>
            <a:tailEnd/>
          </a:ln>
        </p:spPr>
      </p:pic>
      <p:pic>
        <p:nvPicPr>
          <p:cNvPr id="39941" name="Picture 92" descr="j0431601"/>
          <p:cNvPicPr>
            <a:picLocks noChangeAspect="1" noChangeArrowheads="1"/>
          </p:cNvPicPr>
          <p:nvPr/>
        </p:nvPicPr>
        <p:blipFill>
          <a:blip r:embed="rId4"/>
          <a:srcRect/>
          <a:stretch>
            <a:fillRect/>
          </a:stretch>
        </p:blipFill>
        <p:spPr bwMode="auto">
          <a:xfrm>
            <a:off x="7524750" y="2565400"/>
            <a:ext cx="287338" cy="287338"/>
          </a:xfrm>
          <a:prstGeom prst="rect">
            <a:avLst/>
          </a:prstGeom>
          <a:noFill/>
          <a:ln w="9525">
            <a:noFill/>
            <a:miter lim="800000"/>
            <a:headEnd/>
            <a:tailEnd/>
          </a:ln>
        </p:spPr>
      </p:pic>
      <p:pic>
        <p:nvPicPr>
          <p:cNvPr id="39942" name="Picture 93" descr="j0431601"/>
          <p:cNvPicPr>
            <a:picLocks noChangeAspect="1" noChangeArrowheads="1"/>
          </p:cNvPicPr>
          <p:nvPr/>
        </p:nvPicPr>
        <p:blipFill>
          <a:blip r:embed="rId3"/>
          <a:srcRect/>
          <a:stretch>
            <a:fillRect/>
          </a:stretch>
        </p:blipFill>
        <p:spPr bwMode="auto">
          <a:xfrm>
            <a:off x="5435600" y="3068638"/>
            <a:ext cx="317500" cy="317500"/>
          </a:xfrm>
          <a:prstGeom prst="rect">
            <a:avLst/>
          </a:prstGeom>
          <a:noFill/>
          <a:ln w="9525">
            <a:noFill/>
            <a:miter lim="800000"/>
            <a:headEnd/>
            <a:tailEnd/>
          </a:ln>
        </p:spPr>
      </p:pic>
      <p:pic>
        <p:nvPicPr>
          <p:cNvPr id="39943" name="Picture 94" descr="j0431601"/>
          <p:cNvPicPr>
            <a:picLocks noChangeAspect="1" noChangeArrowheads="1"/>
          </p:cNvPicPr>
          <p:nvPr/>
        </p:nvPicPr>
        <p:blipFill>
          <a:blip r:embed="rId3"/>
          <a:srcRect/>
          <a:stretch>
            <a:fillRect/>
          </a:stretch>
        </p:blipFill>
        <p:spPr bwMode="auto">
          <a:xfrm>
            <a:off x="6084888" y="2565400"/>
            <a:ext cx="317500" cy="317500"/>
          </a:xfrm>
          <a:prstGeom prst="rect">
            <a:avLst/>
          </a:prstGeom>
          <a:noFill/>
          <a:ln w="9525">
            <a:noFill/>
            <a:miter lim="800000"/>
            <a:headEnd/>
            <a:tailEnd/>
          </a:ln>
        </p:spPr>
      </p:pic>
      <p:pic>
        <p:nvPicPr>
          <p:cNvPr id="39944" name="Picture 95" descr="j0431601"/>
          <p:cNvPicPr>
            <a:picLocks noChangeAspect="1" noChangeArrowheads="1"/>
          </p:cNvPicPr>
          <p:nvPr/>
        </p:nvPicPr>
        <p:blipFill>
          <a:blip r:embed="rId3"/>
          <a:srcRect/>
          <a:stretch>
            <a:fillRect/>
          </a:stretch>
        </p:blipFill>
        <p:spPr bwMode="auto">
          <a:xfrm>
            <a:off x="7308850" y="3068638"/>
            <a:ext cx="317500" cy="317500"/>
          </a:xfrm>
          <a:prstGeom prst="rect">
            <a:avLst/>
          </a:prstGeom>
          <a:noFill/>
          <a:ln w="9525">
            <a:noFill/>
            <a:miter lim="800000"/>
            <a:headEnd/>
            <a:tailEnd/>
          </a:ln>
        </p:spPr>
      </p:pic>
      <p:pic>
        <p:nvPicPr>
          <p:cNvPr id="39945" name="Picture 96" descr="j0431601"/>
          <p:cNvPicPr>
            <a:picLocks noChangeAspect="1" noChangeArrowheads="1"/>
          </p:cNvPicPr>
          <p:nvPr/>
        </p:nvPicPr>
        <p:blipFill>
          <a:blip r:embed="rId3"/>
          <a:srcRect/>
          <a:stretch>
            <a:fillRect/>
          </a:stretch>
        </p:blipFill>
        <p:spPr bwMode="auto">
          <a:xfrm>
            <a:off x="6588125" y="3068638"/>
            <a:ext cx="317500" cy="317500"/>
          </a:xfrm>
          <a:prstGeom prst="rect">
            <a:avLst/>
          </a:prstGeom>
          <a:noFill/>
          <a:ln w="9525">
            <a:noFill/>
            <a:miter lim="800000"/>
            <a:headEnd/>
            <a:tailEnd/>
          </a:ln>
        </p:spPr>
      </p:pic>
      <p:pic>
        <p:nvPicPr>
          <p:cNvPr id="39946" name="Picture 97" descr="j0431601"/>
          <p:cNvPicPr>
            <a:picLocks noChangeAspect="1" noChangeArrowheads="1"/>
          </p:cNvPicPr>
          <p:nvPr/>
        </p:nvPicPr>
        <p:blipFill>
          <a:blip r:embed="rId3"/>
          <a:srcRect/>
          <a:stretch>
            <a:fillRect/>
          </a:stretch>
        </p:blipFill>
        <p:spPr bwMode="auto">
          <a:xfrm>
            <a:off x="8316913" y="2997200"/>
            <a:ext cx="317500" cy="317500"/>
          </a:xfrm>
          <a:prstGeom prst="rect">
            <a:avLst/>
          </a:prstGeom>
          <a:noFill/>
          <a:ln w="9525">
            <a:noFill/>
            <a:miter lim="800000"/>
            <a:headEnd/>
            <a:tailEnd/>
          </a:ln>
        </p:spPr>
      </p:pic>
      <p:cxnSp>
        <p:nvCxnSpPr>
          <p:cNvPr id="39947" name="AutoShape 98"/>
          <p:cNvCxnSpPr>
            <a:cxnSpLocks noChangeShapeType="1"/>
          </p:cNvCxnSpPr>
          <p:nvPr/>
        </p:nvCxnSpPr>
        <p:spPr bwMode="auto">
          <a:xfrm flipH="1">
            <a:off x="6443663" y="2420938"/>
            <a:ext cx="273050" cy="144462"/>
          </a:xfrm>
          <a:prstGeom prst="straightConnector1">
            <a:avLst/>
          </a:prstGeom>
          <a:noFill/>
          <a:ln w="9525">
            <a:solidFill>
              <a:schemeClr val="tx1"/>
            </a:solidFill>
            <a:round/>
            <a:headEnd/>
            <a:tailEnd/>
          </a:ln>
        </p:spPr>
      </p:cxnSp>
      <p:cxnSp>
        <p:nvCxnSpPr>
          <p:cNvPr id="39948" name="AutoShape 99"/>
          <p:cNvCxnSpPr>
            <a:cxnSpLocks noChangeShapeType="1"/>
          </p:cNvCxnSpPr>
          <p:nvPr/>
        </p:nvCxnSpPr>
        <p:spPr bwMode="auto">
          <a:xfrm>
            <a:off x="7164388" y="2420938"/>
            <a:ext cx="287337" cy="144462"/>
          </a:xfrm>
          <a:prstGeom prst="straightConnector1">
            <a:avLst/>
          </a:prstGeom>
          <a:noFill/>
          <a:ln w="9525">
            <a:solidFill>
              <a:schemeClr val="tx1"/>
            </a:solidFill>
            <a:round/>
            <a:headEnd/>
            <a:tailEnd/>
          </a:ln>
        </p:spPr>
      </p:cxnSp>
      <p:cxnSp>
        <p:nvCxnSpPr>
          <p:cNvPr id="39949" name="AutoShape 100"/>
          <p:cNvCxnSpPr>
            <a:cxnSpLocks noChangeShapeType="1"/>
          </p:cNvCxnSpPr>
          <p:nvPr/>
        </p:nvCxnSpPr>
        <p:spPr bwMode="auto">
          <a:xfrm>
            <a:off x="6443663" y="2852738"/>
            <a:ext cx="144462" cy="144462"/>
          </a:xfrm>
          <a:prstGeom prst="straightConnector1">
            <a:avLst/>
          </a:prstGeom>
          <a:noFill/>
          <a:ln w="9525">
            <a:solidFill>
              <a:schemeClr val="tx1"/>
            </a:solidFill>
            <a:round/>
            <a:headEnd/>
            <a:tailEnd/>
          </a:ln>
        </p:spPr>
      </p:cxnSp>
      <p:cxnSp>
        <p:nvCxnSpPr>
          <p:cNvPr id="39950" name="AutoShape 101"/>
          <p:cNvCxnSpPr>
            <a:cxnSpLocks noChangeShapeType="1"/>
          </p:cNvCxnSpPr>
          <p:nvPr/>
        </p:nvCxnSpPr>
        <p:spPr bwMode="auto">
          <a:xfrm>
            <a:off x="7885113" y="2781300"/>
            <a:ext cx="287337" cy="144463"/>
          </a:xfrm>
          <a:prstGeom prst="straightConnector1">
            <a:avLst/>
          </a:prstGeom>
          <a:noFill/>
          <a:ln w="9525">
            <a:solidFill>
              <a:schemeClr val="tx1"/>
            </a:solidFill>
            <a:round/>
            <a:headEnd/>
            <a:tailEnd/>
          </a:ln>
        </p:spPr>
      </p:cxnSp>
      <p:cxnSp>
        <p:nvCxnSpPr>
          <p:cNvPr id="39951" name="AutoShape 102"/>
          <p:cNvCxnSpPr>
            <a:cxnSpLocks noChangeShapeType="1"/>
          </p:cNvCxnSpPr>
          <p:nvPr/>
        </p:nvCxnSpPr>
        <p:spPr bwMode="auto">
          <a:xfrm flipH="1">
            <a:off x="7524750" y="2852738"/>
            <a:ext cx="57150" cy="144462"/>
          </a:xfrm>
          <a:prstGeom prst="straightConnector1">
            <a:avLst/>
          </a:prstGeom>
          <a:noFill/>
          <a:ln w="9525">
            <a:solidFill>
              <a:schemeClr val="tx1"/>
            </a:solidFill>
            <a:round/>
            <a:headEnd/>
            <a:tailEnd/>
          </a:ln>
        </p:spPr>
      </p:cxnSp>
      <p:cxnSp>
        <p:nvCxnSpPr>
          <p:cNvPr id="39952" name="AutoShape 103"/>
          <p:cNvCxnSpPr>
            <a:cxnSpLocks noChangeShapeType="1"/>
          </p:cNvCxnSpPr>
          <p:nvPr/>
        </p:nvCxnSpPr>
        <p:spPr bwMode="auto">
          <a:xfrm flipH="1">
            <a:off x="5724525" y="2781300"/>
            <a:ext cx="273050" cy="144463"/>
          </a:xfrm>
          <a:prstGeom prst="straightConnector1">
            <a:avLst/>
          </a:prstGeom>
          <a:noFill/>
          <a:ln w="9525">
            <a:solidFill>
              <a:schemeClr val="tx1"/>
            </a:solidFill>
            <a:round/>
            <a:headEnd/>
            <a:tailEnd/>
          </a:ln>
        </p:spPr>
      </p:cxnSp>
      <p:cxnSp>
        <p:nvCxnSpPr>
          <p:cNvPr id="39953" name="AutoShape 104"/>
          <p:cNvCxnSpPr>
            <a:cxnSpLocks noChangeShapeType="1"/>
          </p:cNvCxnSpPr>
          <p:nvPr/>
        </p:nvCxnSpPr>
        <p:spPr bwMode="auto">
          <a:xfrm flipH="1">
            <a:off x="5292725" y="3429000"/>
            <a:ext cx="200025" cy="215900"/>
          </a:xfrm>
          <a:prstGeom prst="straightConnector1">
            <a:avLst/>
          </a:prstGeom>
          <a:noFill/>
          <a:ln w="9525">
            <a:solidFill>
              <a:schemeClr val="tx1"/>
            </a:solidFill>
            <a:round/>
            <a:headEnd/>
            <a:tailEnd/>
          </a:ln>
        </p:spPr>
      </p:cxnSp>
      <p:cxnSp>
        <p:nvCxnSpPr>
          <p:cNvPr id="39954" name="AutoShape 105"/>
          <p:cNvCxnSpPr>
            <a:cxnSpLocks noChangeShapeType="1"/>
          </p:cNvCxnSpPr>
          <p:nvPr/>
        </p:nvCxnSpPr>
        <p:spPr bwMode="auto">
          <a:xfrm flipH="1">
            <a:off x="7235825" y="3429000"/>
            <a:ext cx="128588" cy="215900"/>
          </a:xfrm>
          <a:prstGeom prst="straightConnector1">
            <a:avLst/>
          </a:prstGeom>
          <a:noFill/>
          <a:ln w="9525">
            <a:solidFill>
              <a:schemeClr val="tx1"/>
            </a:solidFill>
            <a:round/>
            <a:headEnd/>
            <a:tailEnd/>
          </a:ln>
        </p:spPr>
      </p:cxnSp>
      <p:cxnSp>
        <p:nvCxnSpPr>
          <p:cNvPr id="39955" name="AutoShape 106"/>
          <p:cNvCxnSpPr>
            <a:cxnSpLocks noChangeShapeType="1"/>
          </p:cNvCxnSpPr>
          <p:nvPr/>
        </p:nvCxnSpPr>
        <p:spPr bwMode="auto">
          <a:xfrm flipH="1">
            <a:off x="6516688" y="3429000"/>
            <a:ext cx="128587" cy="215900"/>
          </a:xfrm>
          <a:prstGeom prst="straightConnector1">
            <a:avLst/>
          </a:prstGeom>
          <a:noFill/>
          <a:ln w="9525">
            <a:solidFill>
              <a:schemeClr val="tx1"/>
            </a:solidFill>
            <a:round/>
            <a:headEnd/>
            <a:tailEnd/>
          </a:ln>
        </p:spPr>
      </p:cxnSp>
      <p:cxnSp>
        <p:nvCxnSpPr>
          <p:cNvPr id="39956" name="AutoShape 107"/>
          <p:cNvCxnSpPr>
            <a:cxnSpLocks noChangeShapeType="1"/>
          </p:cNvCxnSpPr>
          <p:nvPr/>
        </p:nvCxnSpPr>
        <p:spPr bwMode="auto">
          <a:xfrm flipH="1">
            <a:off x="8172450" y="3429000"/>
            <a:ext cx="201613" cy="215900"/>
          </a:xfrm>
          <a:prstGeom prst="straightConnector1">
            <a:avLst/>
          </a:prstGeom>
          <a:noFill/>
          <a:ln w="9525">
            <a:solidFill>
              <a:schemeClr val="tx1"/>
            </a:solidFill>
            <a:round/>
            <a:headEnd/>
            <a:tailEnd/>
          </a:ln>
        </p:spPr>
      </p:cxnSp>
      <p:cxnSp>
        <p:nvCxnSpPr>
          <p:cNvPr id="39957" name="AutoShape 108"/>
          <p:cNvCxnSpPr>
            <a:cxnSpLocks noChangeShapeType="1"/>
          </p:cNvCxnSpPr>
          <p:nvPr/>
        </p:nvCxnSpPr>
        <p:spPr bwMode="auto">
          <a:xfrm>
            <a:off x="8675688" y="3429000"/>
            <a:ext cx="158750" cy="215900"/>
          </a:xfrm>
          <a:prstGeom prst="straightConnector1">
            <a:avLst/>
          </a:prstGeom>
          <a:noFill/>
          <a:ln w="9525">
            <a:solidFill>
              <a:schemeClr val="tx1"/>
            </a:solidFill>
            <a:round/>
            <a:headEnd/>
            <a:tailEnd/>
          </a:ln>
        </p:spPr>
      </p:cxnSp>
      <p:cxnSp>
        <p:nvCxnSpPr>
          <p:cNvPr id="39958" name="AutoShape 109"/>
          <p:cNvCxnSpPr>
            <a:cxnSpLocks noChangeShapeType="1"/>
          </p:cNvCxnSpPr>
          <p:nvPr/>
        </p:nvCxnSpPr>
        <p:spPr bwMode="auto">
          <a:xfrm>
            <a:off x="7596188" y="3429000"/>
            <a:ext cx="158750" cy="215900"/>
          </a:xfrm>
          <a:prstGeom prst="straightConnector1">
            <a:avLst/>
          </a:prstGeom>
          <a:noFill/>
          <a:ln w="9525">
            <a:solidFill>
              <a:schemeClr val="tx1"/>
            </a:solidFill>
            <a:round/>
            <a:headEnd/>
            <a:tailEnd/>
          </a:ln>
        </p:spPr>
      </p:cxnSp>
      <p:cxnSp>
        <p:nvCxnSpPr>
          <p:cNvPr id="39959" name="AutoShape 110"/>
          <p:cNvCxnSpPr>
            <a:cxnSpLocks noChangeShapeType="1"/>
          </p:cNvCxnSpPr>
          <p:nvPr/>
        </p:nvCxnSpPr>
        <p:spPr bwMode="auto">
          <a:xfrm>
            <a:off x="5724525" y="3429000"/>
            <a:ext cx="158750" cy="215900"/>
          </a:xfrm>
          <a:prstGeom prst="straightConnector1">
            <a:avLst/>
          </a:prstGeom>
          <a:noFill/>
          <a:ln w="9525">
            <a:solidFill>
              <a:schemeClr val="tx1"/>
            </a:solidFill>
            <a:round/>
            <a:headEnd/>
            <a:tailEnd/>
          </a:ln>
        </p:spPr>
      </p:cxnSp>
      <p:cxnSp>
        <p:nvCxnSpPr>
          <p:cNvPr id="39960" name="AutoShape 111"/>
          <p:cNvCxnSpPr>
            <a:cxnSpLocks noChangeShapeType="1"/>
          </p:cNvCxnSpPr>
          <p:nvPr/>
        </p:nvCxnSpPr>
        <p:spPr bwMode="auto">
          <a:xfrm>
            <a:off x="6804025" y="3429000"/>
            <a:ext cx="158750" cy="215900"/>
          </a:xfrm>
          <a:prstGeom prst="straightConnector1">
            <a:avLst/>
          </a:prstGeom>
          <a:noFill/>
          <a:ln w="9525">
            <a:solidFill>
              <a:schemeClr val="tx1"/>
            </a:solidFill>
            <a:round/>
            <a:headEnd/>
            <a:tailEnd/>
          </a:ln>
        </p:spPr>
      </p:cxnSp>
      <p:pic>
        <p:nvPicPr>
          <p:cNvPr id="39961" name="Picture 112" descr="j0431601"/>
          <p:cNvPicPr>
            <a:picLocks noChangeAspect="1" noChangeArrowheads="1"/>
          </p:cNvPicPr>
          <p:nvPr/>
        </p:nvPicPr>
        <p:blipFill>
          <a:blip r:embed="rId3"/>
          <a:srcRect/>
          <a:stretch>
            <a:fillRect/>
          </a:stretch>
        </p:blipFill>
        <p:spPr bwMode="auto">
          <a:xfrm>
            <a:off x="6804025" y="4435475"/>
            <a:ext cx="317500" cy="317500"/>
          </a:xfrm>
          <a:prstGeom prst="rect">
            <a:avLst/>
          </a:prstGeom>
          <a:noFill/>
          <a:ln w="9525">
            <a:noFill/>
            <a:miter lim="800000"/>
            <a:headEnd/>
            <a:tailEnd/>
          </a:ln>
        </p:spPr>
      </p:pic>
      <p:pic>
        <p:nvPicPr>
          <p:cNvPr id="39962" name="Picture 113" descr="j0431601"/>
          <p:cNvPicPr>
            <a:picLocks noChangeAspect="1" noChangeArrowheads="1"/>
          </p:cNvPicPr>
          <p:nvPr/>
        </p:nvPicPr>
        <p:blipFill>
          <a:blip r:embed="rId4"/>
          <a:srcRect/>
          <a:stretch>
            <a:fillRect/>
          </a:stretch>
        </p:blipFill>
        <p:spPr bwMode="auto">
          <a:xfrm>
            <a:off x="7524750" y="4868863"/>
            <a:ext cx="287338" cy="287337"/>
          </a:xfrm>
          <a:prstGeom prst="rect">
            <a:avLst/>
          </a:prstGeom>
          <a:noFill/>
          <a:ln w="9525">
            <a:noFill/>
            <a:miter lim="800000"/>
            <a:headEnd/>
            <a:tailEnd/>
          </a:ln>
        </p:spPr>
      </p:pic>
      <p:pic>
        <p:nvPicPr>
          <p:cNvPr id="39963" name="Picture 114" descr="j0431601"/>
          <p:cNvPicPr>
            <a:picLocks noChangeAspect="1" noChangeArrowheads="1"/>
          </p:cNvPicPr>
          <p:nvPr/>
        </p:nvPicPr>
        <p:blipFill>
          <a:blip r:embed="rId3"/>
          <a:srcRect/>
          <a:stretch>
            <a:fillRect/>
          </a:stretch>
        </p:blipFill>
        <p:spPr bwMode="auto">
          <a:xfrm>
            <a:off x="5435600" y="5372100"/>
            <a:ext cx="317500" cy="317500"/>
          </a:xfrm>
          <a:prstGeom prst="rect">
            <a:avLst/>
          </a:prstGeom>
          <a:noFill/>
          <a:ln w="9525">
            <a:noFill/>
            <a:miter lim="800000"/>
            <a:headEnd/>
            <a:tailEnd/>
          </a:ln>
        </p:spPr>
      </p:pic>
      <p:pic>
        <p:nvPicPr>
          <p:cNvPr id="39964" name="Picture 115" descr="j0431601"/>
          <p:cNvPicPr>
            <a:picLocks noChangeAspect="1" noChangeArrowheads="1"/>
          </p:cNvPicPr>
          <p:nvPr/>
        </p:nvPicPr>
        <p:blipFill>
          <a:blip r:embed="rId3"/>
          <a:srcRect/>
          <a:stretch>
            <a:fillRect/>
          </a:stretch>
        </p:blipFill>
        <p:spPr bwMode="auto">
          <a:xfrm>
            <a:off x="6084888" y="4868863"/>
            <a:ext cx="317500" cy="317500"/>
          </a:xfrm>
          <a:prstGeom prst="rect">
            <a:avLst/>
          </a:prstGeom>
          <a:noFill/>
          <a:ln w="9525">
            <a:noFill/>
            <a:miter lim="800000"/>
            <a:headEnd/>
            <a:tailEnd/>
          </a:ln>
        </p:spPr>
      </p:pic>
      <p:pic>
        <p:nvPicPr>
          <p:cNvPr id="39965" name="Picture 116" descr="j0431601"/>
          <p:cNvPicPr>
            <a:picLocks noChangeAspect="1" noChangeArrowheads="1"/>
          </p:cNvPicPr>
          <p:nvPr/>
        </p:nvPicPr>
        <p:blipFill>
          <a:blip r:embed="rId3"/>
          <a:srcRect/>
          <a:stretch>
            <a:fillRect/>
          </a:stretch>
        </p:blipFill>
        <p:spPr bwMode="auto">
          <a:xfrm>
            <a:off x="7308850" y="5372100"/>
            <a:ext cx="317500" cy="317500"/>
          </a:xfrm>
          <a:prstGeom prst="rect">
            <a:avLst/>
          </a:prstGeom>
          <a:noFill/>
          <a:ln w="9525">
            <a:noFill/>
            <a:miter lim="800000"/>
            <a:headEnd/>
            <a:tailEnd/>
          </a:ln>
        </p:spPr>
      </p:pic>
      <p:pic>
        <p:nvPicPr>
          <p:cNvPr id="39966" name="Picture 117" descr="j0431601"/>
          <p:cNvPicPr>
            <a:picLocks noChangeAspect="1" noChangeArrowheads="1"/>
          </p:cNvPicPr>
          <p:nvPr/>
        </p:nvPicPr>
        <p:blipFill>
          <a:blip r:embed="rId3"/>
          <a:srcRect/>
          <a:stretch>
            <a:fillRect/>
          </a:stretch>
        </p:blipFill>
        <p:spPr bwMode="auto">
          <a:xfrm>
            <a:off x="6588125" y="5372100"/>
            <a:ext cx="317500" cy="317500"/>
          </a:xfrm>
          <a:prstGeom prst="rect">
            <a:avLst/>
          </a:prstGeom>
          <a:noFill/>
          <a:ln w="9525">
            <a:noFill/>
            <a:miter lim="800000"/>
            <a:headEnd/>
            <a:tailEnd/>
          </a:ln>
        </p:spPr>
      </p:pic>
      <p:pic>
        <p:nvPicPr>
          <p:cNvPr id="39967" name="Picture 118" descr="j0431601"/>
          <p:cNvPicPr>
            <a:picLocks noChangeAspect="1" noChangeArrowheads="1"/>
          </p:cNvPicPr>
          <p:nvPr/>
        </p:nvPicPr>
        <p:blipFill>
          <a:blip r:embed="rId3"/>
          <a:srcRect/>
          <a:stretch>
            <a:fillRect/>
          </a:stretch>
        </p:blipFill>
        <p:spPr bwMode="auto">
          <a:xfrm>
            <a:off x="8316913" y="5300663"/>
            <a:ext cx="317500" cy="317500"/>
          </a:xfrm>
          <a:prstGeom prst="rect">
            <a:avLst/>
          </a:prstGeom>
          <a:noFill/>
          <a:ln w="9525">
            <a:noFill/>
            <a:miter lim="800000"/>
            <a:headEnd/>
            <a:tailEnd/>
          </a:ln>
        </p:spPr>
      </p:pic>
      <p:cxnSp>
        <p:nvCxnSpPr>
          <p:cNvPr id="39968" name="AutoShape 119"/>
          <p:cNvCxnSpPr>
            <a:cxnSpLocks noChangeShapeType="1"/>
          </p:cNvCxnSpPr>
          <p:nvPr/>
        </p:nvCxnSpPr>
        <p:spPr bwMode="auto">
          <a:xfrm flipH="1">
            <a:off x="6443663" y="4724400"/>
            <a:ext cx="273050" cy="144463"/>
          </a:xfrm>
          <a:prstGeom prst="straightConnector1">
            <a:avLst/>
          </a:prstGeom>
          <a:noFill/>
          <a:ln w="9525">
            <a:solidFill>
              <a:schemeClr val="tx1"/>
            </a:solidFill>
            <a:round/>
            <a:headEnd/>
            <a:tailEnd/>
          </a:ln>
        </p:spPr>
      </p:cxnSp>
      <p:cxnSp>
        <p:nvCxnSpPr>
          <p:cNvPr id="39969" name="AutoShape 120"/>
          <p:cNvCxnSpPr>
            <a:cxnSpLocks noChangeShapeType="1"/>
          </p:cNvCxnSpPr>
          <p:nvPr/>
        </p:nvCxnSpPr>
        <p:spPr bwMode="auto">
          <a:xfrm>
            <a:off x="7164388" y="4724400"/>
            <a:ext cx="287337" cy="144463"/>
          </a:xfrm>
          <a:prstGeom prst="straightConnector1">
            <a:avLst/>
          </a:prstGeom>
          <a:noFill/>
          <a:ln w="9525">
            <a:solidFill>
              <a:schemeClr val="tx1"/>
            </a:solidFill>
            <a:round/>
            <a:headEnd/>
            <a:tailEnd/>
          </a:ln>
        </p:spPr>
      </p:cxnSp>
      <p:cxnSp>
        <p:nvCxnSpPr>
          <p:cNvPr id="39970" name="AutoShape 121"/>
          <p:cNvCxnSpPr>
            <a:cxnSpLocks noChangeShapeType="1"/>
          </p:cNvCxnSpPr>
          <p:nvPr/>
        </p:nvCxnSpPr>
        <p:spPr bwMode="auto">
          <a:xfrm>
            <a:off x="6443663" y="5156200"/>
            <a:ext cx="144462" cy="144463"/>
          </a:xfrm>
          <a:prstGeom prst="straightConnector1">
            <a:avLst/>
          </a:prstGeom>
          <a:noFill/>
          <a:ln w="9525">
            <a:solidFill>
              <a:schemeClr val="tx1"/>
            </a:solidFill>
            <a:round/>
            <a:headEnd/>
            <a:tailEnd/>
          </a:ln>
        </p:spPr>
      </p:cxnSp>
      <p:cxnSp>
        <p:nvCxnSpPr>
          <p:cNvPr id="39971" name="AutoShape 122"/>
          <p:cNvCxnSpPr>
            <a:cxnSpLocks noChangeShapeType="1"/>
          </p:cNvCxnSpPr>
          <p:nvPr/>
        </p:nvCxnSpPr>
        <p:spPr bwMode="auto">
          <a:xfrm>
            <a:off x="7885113" y="5084763"/>
            <a:ext cx="287337" cy="144462"/>
          </a:xfrm>
          <a:prstGeom prst="straightConnector1">
            <a:avLst/>
          </a:prstGeom>
          <a:noFill/>
          <a:ln w="9525">
            <a:solidFill>
              <a:schemeClr val="tx1"/>
            </a:solidFill>
            <a:round/>
            <a:headEnd/>
            <a:tailEnd/>
          </a:ln>
        </p:spPr>
      </p:cxnSp>
      <p:cxnSp>
        <p:nvCxnSpPr>
          <p:cNvPr id="39972" name="AutoShape 123"/>
          <p:cNvCxnSpPr>
            <a:cxnSpLocks noChangeShapeType="1"/>
          </p:cNvCxnSpPr>
          <p:nvPr/>
        </p:nvCxnSpPr>
        <p:spPr bwMode="auto">
          <a:xfrm flipH="1">
            <a:off x="7524750" y="5156200"/>
            <a:ext cx="57150" cy="144463"/>
          </a:xfrm>
          <a:prstGeom prst="straightConnector1">
            <a:avLst/>
          </a:prstGeom>
          <a:noFill/>
          <a:ln w="9525">
            <a:solidFill>
              <a:schemeClr val="tx1"/>
            </a:solidFill>
            <a:round/>
            <a:headEnd/>
            <a:tailEnd/>
          </a:ln>
        </p:spPr>
      </p:cxnSp>
      <p:cxnSp>
        <p:nvCxnSpPr>
          <p:cNvPr id="39973" name="AutoShape 124"/>
          <p:cNvCxnSpPr>
            <a:cxnSpLocks noChangeShapeType="1"/>
          </p:cNvCxnSpPr>
          <p:nvPr/>
        </p:nvCxnSpPr>
        <p:spPr bwMode="auto">
          <a:xfrm flipH="1">
            <a:off x="5724525" y="5084763"/>
            <a:ext cx="273050" cy="144462"/>
          </a:xfrm>
          <a:prstGeom prst="straightConnector1">
            <a:avLst/>
          </a:prstGeom>
          <a:noFill/>
          <a:ln w="9525">
            <a:solidFill>
              <a:schemeClr val="tx1"/>
            </a:solidFill>
            <a:round/>
            <a:headEnd/>
            <a:tailEnd/>
          </a:ln>
        </p:spPr>
      </p:cxnSp>
      <p:cxnSp>
        <p:nvCxnSpPr>
          <p:cNvPr id="39974" name="AutoShape 125"/>
          <p:cNvCxnSpPr>
            <a:cxnSpLocks noChangeShapeType="1"/>
          </p:cNvCxnSpPr>
          <p:nvPr/>
        </p:nvCxnSpPr>
        <p:spPr bwMode="auto">
          <a:xfrm flipH="1">
            <a:off x="5292725" y="5732463"/>
            <a:ext cx="200025" cy="215900"/>
          </a:xfrm>
          <a:prstGeom prst="straightConnector1">
            <a:avLst/>
          </a:prstGeom>
          <a:noFill/>
          <a:ln w="9525">
            <a:solidFill>
              <a:schemeClr val="tx1"/>
            </a:solidFill>
            <a:round/>
            <a:headEnd/>
            <a:tailEnd/>
          </a:ln>
        </p:spPr>
      </p:cxnSp>
      <p:cxnSp>
        <p:nvCxnSpPr>
          <p:cNvPr id="39975" name="AutoShape 126"/>
          <p:cNvCxnSpPr>
            <a:cxnSpLocks noChangeShapeType="1"/>
          </p:cNvCxnSpPr>
          <p:nvPr/>
        </p:nvCxnSpPr>
        <p:spPr bwMode="auto">
          <a:xfrm flipH="1">
            <a:off x="7235825" y="5732463"/>
            <a:ext cx="128588" cy="215900"/>
          </a:xfrm>
          <a:prstGeom prst="straightConnector1">
            <a:avLst/>
          </a:prstGeom>
          <a:noFill/>
          <a:ln w="9525">
            <a:solidFill>
              <a:schemeClr val="tx1"/>
            </a:solidFill>
            <a:round/>
            <a:headEnd/>
            <a:tailEnd/>
          </a:ln>
        </p:spPr>
      </p:cxnSp>
      <p:cxnSp>
        <p:nvCxnSpPr>
          <p:cNvPr id="39976" name="AutoShape 127"/>
          <p:cNvCxnSpPr>
            <a:cxnSpLocks noChangeShapeType="1"/>
          </p:cNvCxnSpPr>
          <p:nvPr/>
        </p:nvCxnSpPr>
        <p:spPr bwMode="auto">
          <a:xfrm flipH="1">
            <a:off x="6516688" y="5732463"/>
            <a:ext cx="128587" cy="215900"/>
          </a:xfrm>
          <a:prstGeom prst="straightConnector1">
            <a:avLst/>
          </a:prstGeom>
          <a:noFill/>
          <a:ln w="9525">
            <a:solidFill>
              <a:schemeClr val="tx1"/>
            </a:solidFill>
            <a:round/>
            <a:headEnd/>
            <a:tailEnd/>
          </a:ln>
        </p:spPr>
      </p:cxnSp>
      <p:cxnSp>
        <p:nvCxnSpPr>
          <p:cNvPr id="39977" name="AutoShape 128"/>
          <p:cNvCxnSpPr>
            <a:cxnSpLocks noChangeShapeType="1"/>
          </p:cNvCxnSpPr>
          <p:nvPr/>
        </p:nvCxnSpPr>
        <p:spPr bwMode="auto">
          <a:xfrm flipH="1">
            <a:off x="8172450" y="5732463"/>
            <a:ext cx="201613" cy="215900"/>
          </a:xfrm>
          <a:prstGeom prst="straightConnector1">
            <a:avLst/>
          </a:prstGeom>
          <a:noFill/>
          <a:ln w="9525">
            <a:solidFill>
              <a:schemeClr val="tx1"/>
            </a:solidFill>
            <a:round/>
            <a:headEnd/>
            <a:tailEnd/>
          </a:ln>
        </p:spPr>
      </p:cxnSp>
      <p:cxnSp>
        <p:nvCxnSpPr>
          <p:cNvPr id="39978" name="AutoShape 129"/>
          <p:cNvCxnSpPr>
            <a:cxnSpLocks noChangeShapeType="1"/>
          </p:cNvCxnSpPr>
          <p:nvPr/>
        </p:nvCxnSpPr>
        <p:spPr bwMode="auto">
          <a:xfrm>
            <a:off x="8675688" y="5732463"/>
            <a:ext cx="158750" cy="215900"/>
          </a:xfrm>
          <a:prstGeom prst="straightConnector1">
            <a:avLst/>
          </a:prstGeom>
          <a:noFill/>
          <a:ln w="9525">
            <a:solidFill>
              <a:schemeClr val="tx1"/>
            </a:solidFill>
            <a:round/>
            <a:headEnd/>
            <a:tailEnd/>
          </a:ln>
        </p:spPr>
      </p:cxnSp>
      <p:cxnSp>
        <p:nvCxnSpPr>
          <p:cNvPr id="39979" name="AutoShape 130"/>
          <p:cNvCxnSpPr>
            <a:cxnSpLocks noChangeShapeType="1"/>
          </p:cNvCxnSpPr>
          <p:nvPr/>
        </p:nvCxnSpPr>
        <p:spPr bwMode="auto">
          <a:xfrm>
            <a:off x="7596188" y="5732463"/>
            <a:ext cx="158750" cy="215900"/>
          </a:xfrm>
          <a:prstGeom prst="straightConnector1">
            <a:avLst/>
          </a:prstGeom>
          <a:noFill/>
          <a:ln w="9525">
            <a:solidFill>
              <a:schemeClr val="tx1"/>
            </a:solidFill>
            <a:round/>
            <a:headEnd/>
            <a:tailEnd/>
          </a:ln>
        </p:spPr>
      </p:cxnSp>
      <p:cxnSp>
        <p:nvCxnSpPr>
          <p:cNvPr id="39980" name="AutoShape 131"/>
          <p:cNvCxnSpPr>
            <a:cxnSpLocks noChangeShapeType="1"/>
          </p:cNvCxnSpPr>
          <p:nvPr/>
        </p:nvCxnSpPr>
        <p:spPr bwMode="auto">
          <a:xfrm>
            <a:off x="5724525" y="5732463"/>
            <a:ext cx="158750" cy="215900"/>
          </a:xfrm>
          <a:prstGeom prst="straightConnector1">
            <a:avLst/>
          </a:prstGeom>
          <a:noFill/>
          <a:ln w="9525">
            <a:solidFill>
              <a:schemeClr val="tx1"/>
            </a:solidFill>
            <a:round/>
            <a:headEnd/>
            <a:tailEnd/>
          </a:ln>
        </p:spPr>
      </p:cxnSp>
      <p:cxnSp>
        <p:nvCxnSpPr>
          <p:cNvPr id="39981" name="AutoShape 132"/>
          <p:cNvCxnSpPr>
            <a:cxnSpLocks noChangeShapeType="1"/>
          </p:cNvCxnSpPr>
          <p:nvPr/>
        </p:nvCxnSpPr>
        <p:spPr bwMode="auto">
          <a:xfrm>
            <a:off x="6804025" y="5732463"/>
            <a:ext cx="158750" cy="215900"/>
          </a:xfrm>
          <a:prstGeom prst="straightConnector1">
            <a:avLst/>
          </a:prstGeom>
          <a:noFill/>
          <a:ln w="9525">
            <a:solidFill>
              <a:schemeClr val="tx1"/>
            </a:solidFill>
            <a:round/>
            <a:headEnd/>
            <a:tailEnd/>
          </a:ln>
        </p:spPr>
      </p:cxnSp>
      <p:sp>
        <p:nvSpPr>
          <p:cNvPr id="39982" name="Text Box 133"/>
          <p:cNvSpPr txBox="1">
            <a:spLocks noChangeArrowheads="1"/>
          </p:cNvSpPr>
          <p:nvPr/>
        </p:nvSpPr>
        <p:spPr bwMode="auto">
          <a:xfrm>
            <a:off x="6011863" y="1700213"/>
            <a:ext cx="1943100" cy="304800"/>
          </a:xfrm>
          <a:prstGeom prst="rect">
            <a:avLst/>
          </a:prstGeom>
          <a:noFill/>
          <a:ln w="9525">
            <a:noFill/>
            <a:miter lim="800000"/>
            <a:headEnd/>
            <a:tailEnd/>
          </a:ln>
        </p:spPr>
        <p:txBody>
          <a:bodyPr>
            <a:spAutoFit/>
          </a:bodyPr>
          <a:lstStyle/>
          <a:p>
            <a:pPr algn="ctr">
              <a:spcBef>
                <a:spcPct val="50000"/>
              </a:spcBef>
            </a:pPr>
            <a:r>
              <a:rPr lang="en-AU" b="1">
                <a:solidFill>
                  <a:srgbClr val="153357"/>
                </a:solidFill>
                <a:latin typeface="Trebuchet MS" pitchFamily="34" charset="0"/>
              </a:rPr>
              <a:t>Express Board</a:t>
            </a:r>
            <a:endParaRPr lang="en-US" b="1">
              <a:solidFill>
                <a:srgbClr val="153357"/>
              </a:solidFill>
              <a:latin typeface="Trebuchet MS" pitchFamily="34" charset="0"/>
            </a:endParaRPr>
          </a:p>
        </p:txBody>
      </p:sp>
      <p:sp>
        <p:nvSpPr>
          <p:cNvPr id="39983" name="Text Box 134"/>
          <p:cNvSpPr txBox="1">
            <a:spLocks noChangeArrowheads="1"/>
          </p:cNvSpPr>
          <p:nvPr/>
        </p:nvSpPr>
        <p:spPr bwMode="auto">
          <a:xfrm>
            <a:off x="6011863" y="4149725"/>
            <a:ext cx="1943100" cy="304800"/>
          </a:xfrm>
          <a:prstGeom prst="rect">
            <a:avLst/>
          </a:prstGeom>
          <a:noFill/>
          <a:ln w="9525">
            <a:noFill/>
            <a:miter lim="800000"/>
            <a:headEnd/>
            <a:tailEnd/>
          </a:ln>
        </p:spPr>
        <p:txBody>
          <a:bodyPr>
            <a:spAutoFit/>
          </a:bodyPr>
          <a:lstStyle/>
          <a:p>
            <a:pPr algn="ctr">
              <a:spcBef>
                <a:spcPct val="50000"/>
              </a:spcBef>
            </a:pPr>
            <a:r>
              <a:rPr lang="en-AU" b="1">
                <a:solidFill>
                  <a:srgbClr val="153357"/>
                </a:solidFill>
                <a:latin typeface="Trebuchet MS" pitchFamily="34" charset="0"/>
              </a:rPr>
              <a:t>Traveller Board</a:t>
            </a:r>
            <a:endParaRPr lang="en-US" b="1">
              <a:solidFill>
                <a:srgbClr val="153357"/>
              </a:solidFill>
              <a:latin typeface="Trebuchet MS" pitchFamily="34" charset="0"/>
            </a:endParaRPr>
          </a:p>
        </p:txBody>
      </p:sp>
      <p:pic>
        <p:nvPicPr>
          <p:cNvPr id="159"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003800" y="6021388"/>
            <a:ext cx="287338" cy="287337"/>
          </a:xfrm>
          <a:prstGeom prst="rect">
            <a:avLst/>
          </a:prstGeom>
          <a:noFill/>
          <a:ln w="9525">
            <a:noFill/>
            <a:miter lim="800000"/>
            <a:headEnd/>
            <a:tailEnd/>
          </a:ln>
        </p:spPr>
      </p:pic>
      <p:pic>
        <p:nvPicPr>
          <p:cNvPr id="16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795963" y="6021388"/>
            <a:ext cx="287337" cy="287337"/>
          </a:xfrm>
          <a:prstGeom prst="rect">
            <a:avLst/>
          </a:prstGeom>
          <a:noFill/>
          <a:ln w="9525">
            <a:noFill/>
            <a:miter lim="800000"/>
            <a:headEnd/>
            <a:tailEnd/>
          </a:ln>
        </p:spPr>
      </p:pic>
      <p:pic>
        <p:nvPicPr>
          <p:cNvPr id="16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300788" y="6021388"/>
            <a:ext cx="287337" cy="287337"/>
          </a:xfrm>
          <a:prstGeom prst="rect">
            <a:avLst/>
          </a:prstGeom>
          <a:noFill/>
          <a:ln w="9525">
            <a:noFill/>
            <a:miter lim="800000"/>
            <a:headEnd/>
            <a:tailEnd/>
          </a:ln>
        </p:spPr>
      </p:pic>
      <p:pic>
        <p:nvPicPr>
          <p:cNvPr id="16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804025" y="6021388"/>
            <a:ext cx="287338" cy="287337"/>
          </a:xfrm>
          <a:prstGeom prst="rect">
            <a:avLst/>
          </a:prstGeom>
          <a:noFill/>
          <a:ln w="9525">
            <a:noFill/>
            <a:miter lim="800000"/>
            <a:headEnd/>
            <a:tailEnd/>
          </a:ln>
        </p:spPr>
      </p:pic>
      <p:pic>
        <p:nvPicPr>
          <p:cNvPr id="163" name="Picture 162"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164388" y="6021388"/>
            <a:ext cx="287337" cy="287337"/>
          </a:xfrm>
          <a:prstGeom prst="rect">
            <a:avLst/>
          </a:prstGeom>
          <a:noFill/>
          <a:ln w="9525">
            <a:noFill/>
            <a:miter lim="800000"/>
            <a:headEnd/>
            <a:tailEnd/>
          </a:ln>
        </p:spPr>
      </p:pic>
      <p:pic>
        <p:nvPicPr>
          <p:cNvPr id="16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596188" y="6021388"/>
            <a:ext cx="287337" cy="287337"/>
          </a:xfrm>
          <a:prstGeom prst="rect">
            <a:avLst/>
          </a:prstGeom>
          <a:noFill/>
          <a:ln w="9525">
            <a:noFill/>
            <a:miter lim="800000"/>
            <a:headEnd/>
            <a:tailEnd/>
          </a:ln>
        </p:spPr>
      </p:pic>
      <p:pic>
        <p:nvPicPr>
          <p:cNvPr id="16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956550" y="6021388"/>
            <a:ext cx="287338" cy="287337"/>
          </a:xfrm>
          <a:prstGeom prst="rect">
            <a:avLst/>
          </a:prstGeom>
          <a:noFill/>
          <a:ln w="9525">
            <a:noFill/>
            <a:miter lim="800000"/>
            <a:headEnd/>
            <a:tailEnd/>
          </a:ln>
        </p:spPr>
      </p:pic>
      <p:pic>
        <p:nvPicPr>
          <p:cNvPr id="166"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8675688" y="6021388"/>
            <a:ext cx="287337" cy="287337"/>
          </a:xfrm>
          <a:prstGeom prst="rect">
            <a:avLst/>
          </a:prstGeom>
          <a:noFill/>
          <a:ln w="9525">
            <a:noFill/>
            <a:miter lim="800000"/>
            <a:headEnd/>
            <a:tailEnd/>
          </a:ln>
        </p:spPr>
      </p:pic>
      <p:sp>
        <p:nvSpPr>
          <p:cNvPr id="167" name="Text Box 163"/>
          <p:cNvSpPr txBox="1">
            <a:spLocks noChangeArrowheads="1"/>
          </p:cNvSpPr>
          <p:nvPr/>
        </p:nvSpPr>
        <p:spPr bwMode="auto">
          <a:xfrm>
            <a:off x="4932363" y="6308725"/>
            <a:ext cx="431800" cy="246063"/>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Tu</a:t>
            </a:r>
            <a:endParaRPr lang="en-US" sz="1000" b="1">
              <a:solidFill>
                <a:srgbClr val="153357"/>
              </a:solidFill>
              <a:latin typeface="Trebuchet MS" pitchFamily="34" charset="0"/>
            </a:endParaRPr>
          </a:p>
        </p:txBody>
      </p:sp>
      <p:sp>
        <p:nvSpPr>
          <p:cNvPr id="168" name="Text Box 165"/>
          <p:cNvSpPr txBox="1">
            <a:spLocks noChangeArrowheads="1"/>
          </p:cNvSpPr>
          <p:nvPr/>
        </p:nvSpPr>
        <p:spPr bwMode="auto">
          <a:xfrm>
            <a:off x="5724525" y="6308725"/>
            <a:ext cx="431800"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Jill</a:t>
            </a:r>
            <a:endParaRPr lang="en-US" sz="1000" b="1">
              <a:solidFill>
                <a:srgbClr val="153357"/>
              </a:solidFill>
              <a:latin typeface="Trebuchet MS" pitchFamily="34" charset="0"/>
            </a:endParaRPr>
          </a:p>
        </p:txBody>
      </p:sp>
      <p:sp>
        <p:nvSpPr>
          <p:cNvPr id="169" name="Text Box 167"/>
          <p:cNvSpPr txBox="1">
            <a:spLocks noChangeArrowheads="1"/>
          </p:cNvSpPr>
          <p:nvPr/>
        </p:nvSpPr>
        <p:spPr bwMode="auto">
          <a:xfrm>
            <a:off x="6227763" y="6308725"/>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Mike</a:t>
            </a:r>
            <a:endParaRPr lang="en-US" sz="1000" b="1">
              <a:solidFill>
                <a:srgbClr val="153357"/>
              </a:solidFill>
              <a:latin typeface="Trebuchet MS" pitchFamily="34" charset="0"/>
            </a:endParaRPr>
          </a:p>
        </p:txBody>
      </p:sp>
      <p:sp>
        <p:nvSpPr>
          <p:cNvPr id="170" name="Text Box 169"/>
          <p:cNvSpPr txBox="1">
            <a:spLocks noChangeArrowheads="1"/>
          </p:cNvSpPr>
          <p:nvPr/>
        </p:nvSpPr>
        <p:spPr bwMode="auto">
          <a:xfrm>
            <a:off x="6732588" y="6308725"/>
            <a:ext cx="50323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Paige</a:t>
            </a:r>
            <a:endParaRPr lang="en-US" sz="1000" b="1">
              <a:solidFill>
                <a:srgbClr val="153357"/>
              </a:solidFill>
              <a:latin typeface="Trebuchet MS" pitchFamily="34" charset="0"/>
            </a:endParaRPr>
          </a:p>
        </p:txBody>
      </p:sp>
      <p:sp>
        <p:nvSpPr>
          <p:cNvPr id="171" name="Text Box 171"/>
          <p:cNvSpPr txBox="1">
            <a:spLocks noChangeArrowheads="1"/>
          </p:cNvSpPr>
          <p:nvPr/>
        </p:nvSpPr>
        <p:spPr bwMode="auto">
          <a:xfrm>
            <a:off x="7092950" y="6308725"/>
            <a:ext cx="57467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David</a:t>
            </a:r>
            <a:endParaRPr lang="en-US" sz="1000" b="1">
              <a:solidFill>
                <a:srgbClr val="153357"/>
              </a:solidFill>
              <a:latin typeface="Trebuchet MS" pitchFamily="34" charset="0"/>
            </a:endParaRPr>
          </a:p>
        </p:txBody>
      </p:sp>
      <p:sp>
        <p:nvSpPr>
          <p:cNvPr id="172" name="Text Box 173"/>
          <p:cNvSpPr txBox="1">
            <a:spLocks noChangeArrowheads="1"/>
          </p:cNvSpPr>
          <p:nvPr/>
        </p:nvSpPr>
        <p:spPr bwMode="auto">
          <a:xfrm>
            <a:off x="7524750" y="6308725"/>
            <a:ext cx="503238"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Tony</a:t>
            </a:r>
            <a:endParaRPr lang="en-US" sz="1000" b="1">
              <a:solidFill>
                <a:srgbClr val="153357"/>
              </a:solidFill>
              <a:latin typeface="Trebuchet MS" pitchFamily="34" charset="0"/>
            </a:endParaRPr>
          </a:p>
        </p:txBody>
      </p:sp>
      <p:sp>
        <p:nvSpPr>
          <p:cNvPr id="173" name="Text Box 175"/>
          <p:cNvSpPr txBox="1">
            <a:spLocks noChangeArrowheads="1"/>
          </p:cNvSpPr>
          <p:nvPr/>
        </p:nvSpPr>
        <p:spPr bwMode="auto">
          <a:xfrm>
            <a:off x="7885113" y="6308725"/>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Kay</a:t>
            </a:r>
            <a:endParaRPr lang="en-US" sz="1000" b="1">
              <a:solidFill>
                <a:srgbClr val="153357"/>
              </a:solidFill>
              <a:latin typeface="Trebuchet MS" pitchFamily="34" charset="0"/>
            </a:endParaRPr>
          </a:p>
        </p:txBody>
      </p:sp>
      <p:sp>
        <p:nvSpPr>
          <p:cNvPr id="174" name="Text Box 177"/>
          <p:cNvSpPr txBox="1">
            <a:spLocks noChangeArrowheads="1"/>
          </p:cNvSpPr>
          <p:nvPr/>
        </p:nvSpPr>
        <p:spPr bwMode="auto">
          <a:xfrm>
            <a:off x="8640763" y="6308725"/>
            <a:ext cx="50323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Pam</a:t>
            </a:r>
            <a:endParaRPr lang="en-US" sz="1000" b="1">
              <a:solidFill>
                <a:srgbClr val="153357"/>
              </a:solidFill>
              <a:latin typeface="Trebuchet MS" pitchFamily="34" charset="0"/>
            </a:endParaRPr>
          </a:p>
        </p:txBody>
      </p:sp>
      <p:pic>
        <p:nvPicPr>
          <p:cNvPr id="175" name="Picture 179" descr="j0431601"/>
          <p:cNvPicPr>
            <a:picLocks noChangeAspect="1" noChangeArrowheads="1"/>
          </p:cNvPicPr>
          <p:nvPr/>
        </p:nvPicPr>
        <p:blipFill>
          <a:blip r:embed="rId3"/>
          <a:srcRect/>
          <a:stretch>
            <a:fillRect/>
          </a:stretch>
        </p:blipFill>
        <p:spPr bwMode="auto">
          <a:xfrm>
            <a:off x="6804025" y="4437063"/>
            <a:ext cx="317500" cy="317500"/>
          </a:xfrm>
          <a:prstGeom prst="rect">
            <a:avLst/>
          </a:prstGeom>
          <a:noFill/>
          <a:ln w="9525">
            <a:noFill/>
            <a:miter lim="800000"/>
            <a:headEnd/>
            <a:tailEnd/>
          </a:ln>
        </p:spPr>
      </p:pic>
      <p:sp>
        <p:nvSpPr>
          <p:cNvPr id="176" name="Text Box 180"/>
          <p:cNvSpPr txBox="1">
            <a:spLocks noChangeArrowheads="1"/>
          </p:cNvSpPr>
          <p:nvPr/>
        </p:nvSpPr>
        <p:spPr bwMode="auto">
          <a:xfrm>
            <a:off x="7164388" y="4437063"/>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Tom</a:t>
            </a:r>
            <a:endParaRPr lang="en-US" sz="1000" b="1">
              <a:solidFill>
                <a:srgbClr val="153357"/>
              </a:solidFill>
              <a:latin typeface="Trebuchet MS" pitchFamily="34" charset="0"/>
            </a:endParaRPr>
          </a:p>
        </p:txBody>
      </p:sp>
      <p:sp>
        <p:nvSpPr>
          <p:cNvPr id="40002" name="Text Box 181"/>
          <p:cNvSpPr txBox="1">
            <a:spLocks noChangeArrowheads="1"/>
          </p:cNvSpPr>
          <p:nvPr/>
        </p:nvSpPr>
        <p:spPr bwMode="auto">
          <a:xfrm>
            <a:off x="5724525" y="5373688"/>
            <a:ext cx="576263"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Harry</a:t>
            </a:r>
            <a:endParaRPr lang="en-US" sz="1000" b="1">
              <a:solidFill>
                <a:srgbClr val="153357"/>
              </a:solidFill>
              <a:latin typeface="Trebuchet MS" pitchFamily="34" charset="0"/>
            </a:endParaRPr>
          </a:p>
        </p:txBody>
      </p:sp>
      <p:sp>
        <p:nvSpPr>
          <p:cNvPr id="178" name="Text Box 182"/>
          <p:cNvSpPr txBox="1">
            <a:spLocks noChangeArrowheads="1"/>
          </p:cNvSpPr>
          <p:nvPr/>
        </p:nvSpPr>
        <p:spPr bwMode="auto">
          <a:xfrm>
            <a:off x="192088" y="3209925"/>
            <a:ext cx="5219700" cy="836613"/>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Tu sei </a:t>
            </a:r>
            <a:r>
              <a:rPr lang="en-AU" b="1" u="sng">
                <a:solidFill>
                  <a:srgbClr val="B50B1B"/>
                </a:solidFill>
                <a:latin typeface="Trebuchet MS" pitchFamily="34" charset="0"/>
              </a:rPr>
              <a:t>reclutato da Harry</a:t>
            </a:r>
            <a:r>
              <a:rPr lang="en-AU">
                <a:solidFill>
                  <a:srgbClr val="153357"/>
                </a:solidFill>
                <a:latin typeface="Trebuchet MS" pitchFamily="34" charset="0"/>
              </a:rPr>
              <a:t> </a:t>
            </a:r>
            <a:r>
              <a:rPr lang="en-AU" b="1">
                <a:solidFill>
                  <a:srgbClr val="153357"/>
                </a:solidFill>
                <a:latin typeface="Trebuchet MS" pitchFamily="34" charset="0"/>
              </a:rPr>
              <a:t>ed </a:t>
            </a:r>
            <a:r>
              <a:rPr lang="en-AU" b="1" u="sng">
                <a:solidFill>
                  <a:srgbClr val="B50B1B"/>
                </a:solidFill>
                <a:latin typeface="Trebuchet MS" pitchFamily="34" charset="0"/>
              </a:rPr>
              <a:t>inizi nel Traveller Board</a:t>
            </a:r>
          </a:p>
          <a:p>
            <a:pPr>
              <a:spcBef>
                <a:spcPct val="50000"/>
              </a:spcBef>
            </a:pPr>
            <a:r>
              <a:rPr lang="en-AU" b="1">
                <a:solidFill>
                  <a:srgbClr val="153357"/>
                </a:solidFill>
                <a:latin typeface="Trebuchet MS" pitchFamily="34" charset="0"/>
              </a:rPr>
              <a:t>Ricevi il tuo </a:t>
            </a:r>
            <a:r>
              <a:rPr lang="en-AU" b="1">
                <a:solidFill>
                  <a:srgbClr val="B50B1B"/>
                </a:solidFill>
                <a:latin typeface="Trebuchet MS" pitchFamily="34" charset="0"/>
              </a:rPr>
              <a:t>ufficio virtuale e cominci a sponsorizzare nuove persone</a:t>
            </a:r>
            <a:endParaRPr lang="en-US" b="1">
              <a:solidFill>
                <a:srgbClr val="B50B1B"/>
              </a:solidFill>
              <a:latin typeface="Trebuchet MS" pitchFamily="34" charset="0"/>
            </a:endParaRPr>
          </a:p>
        </p:txBody>
      </p:sp>
      <p:sp>
        <p:nvSpPr>
          <p:cNvPr id="179" name="Text Box 183"/>
          <p:cNvSpPr txBox="1">
            <a:spLocks noChangeArrowheads="1"/>
          </p:cNvSpPr>
          <p:nvPr/>
        </p:nvSpPr>
        <p:spPr bwMode="auto">
          <a:xfrm>
            <a:off x="179388" y="4076700"/>
            <a:ext cx="4752975" cy="517525"/>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Presenti Jill e 4 altre persone. Altre 2 sono reclutate da altri soci presenti nel Board</a:t>
            </a:r>
            <a:endParaRPr lang="en-US" b="1">
              <a:solidFill>
                <a:srgbClr val="153357"/>
              </a:solidFill>
              <a:latin typeface="Trebuchet MS" pitchFamily="34" charset="0"/>
            </a:endParaRPr>
          </a:p>
        </p:txBody>
      </p:sp>
      <p:sp>
        <p:nvSpPr>
          <p:cNvPr id="180" name="Text Box 184"/>
          <p:cNvSpPr txBox="1">
            <a:spLocks noChangeArrowheads="1"/>
          </p:cNvSpPr>
          <p:nvPr/>
        </p:nvSpPr>
        <p:spPr bwMode="auto">
          <a:xfrm>
            <a:off x="227013" y="4706938"/>
            <a:ext cx="4319587" cy="730250"/>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Jill e altri soci da te sponsorizzati </a:t>
            </a:r>
            <a:r>
              <a:rPr lang="en-AU" b="1" u="sng">
                <a:solidFill>
                  <a:srgbClr val="B50B1B"/>
                </a:solidFill>
                <a:latin typeface="Trebuchet MS" pitchFamily="34" charset="0"/>
              </a:rPr>
              <a:t>accedono al tuo Traveller board</a:t>
            </a:r>
            <a:r>
              <a:rPr lang="en-AU" b="1">
                <a:solidFill>
                  <a:srgbClr val="153357"/>
                </a:solidFill>
                <a:latin typeface="Trebuchet MS" pitchFamily="34" charset="0"/>
              </a:rPr>
              <a:t> e vengono </a:t>
            </a:r>
            <a:r>
              <a:rPr lang="en-AU" b="1" u="sng">
                <a:solidFill>
                  <a:srgbClr val="B50B1B"/>
                </a:solidFill>
                <a:latin typeface="Trebuchet MS" pitchFamily="34" charset="0"/>
              </a:rPr>
              <a:t>posizionati nella tua struttura matrice</a:t>
            </a:r>
            <a:endParaRPr lang="en-US" b="1" u="sng">
              <a:solidFill>
                <a:srgbClr val="B50B1B"/>
              </a:solidFill>
              <a:latin typeface="Trebuchet MS" pitchFamily="34" charset="0"/>
            </a:endParaRPr>
          </a:p>
        </p:txBody>
      </p:sp>
      <p:sp>
        <p:nvSpPr>
          <p:cNvPr id="181" name="Text Box 185"/>
          <p:cNvSpPr txBox="1">
            <a:spLocks noChangeArrowheads="1"/>
          </p:cNvSpPr>
          <p:nvPr/>
        </p:nvSpPr>
        <p:spPr bwMode="auto">
          <a:xfrm>
            <a:off x="254000" y="5327650"/>
            <a:ext cx="4391025" cy="942975"/>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Quando 8 persone completano il </a:t>
            </a:r>
            <a:r>
              <a:rPr lang="en-AU" b="1">
                <a:solidFill>
                  <a:srgbClr val="B50B1B"/>
                </a:solidFill>
                <a:latin typeface="Trebuchet MS" pitchFamily="34" charset="0"/>
              </a:rPr>
              <a:t>Traveller Board,</a:t>
            </a:r>
            <a:r>
              <a:rPr lang="en-AU" b="1">
                <a:solidFill>
                  <a:srgbClr val="153357"/>
                </a:solidFill>
                <a:latin typeface="Trebuchet MS" pitchFamily="34" charset="0"/>
              </a:rPr>
              <a:t> la tabella si sdoppia e la persona al livello 4 (</a:t>
            </a:r>
            <a:r>
              <a:rPr lang="en-AU" b="1">
                <a:solidFill>
                  <a:srgbClr val="B50B1B"/>
                </a:solidFill>
                <a:latin typeface="Trebuchet MS" pitchFamily="34" charset="0"/>
              </a:rPr>
              <a:t>Tom</a:t>
            </a:r>
            <a:r>
              <a:rPr lang="en-AU" b="1">
                <a:solidFill>
                  <a:srgbClr val="153357"/>
                </a:solidFill>
                <a:latin typeface="Trebuchet MS" pitchFamily="34" charset="0"/>
              </a:rPr>
              <a:t>), passa all’</a:t>
            </a:r>
            <a:r>
              <a:rPr lang="en-AU" b="1">
                <a:solidFill>
                  <a:srgbClr val="B50B1B"/>
                </a:solidFill>
                <a:latin typeface="Trebuchet MS" pitchFamily="34" charset="0"/>
              </a:rPr>
              <a:t>Express Board</a:t>
            </a:r>
            <a:r>
              <a:rPr lang="en-AU" b="1">
                <a:solidFill>
                  <a:srgbClr val="153357"/>
                </a:solidFill>
                <a:latin typeface="Trebuchet MS" pitchFamily="34" charset="0"/>
              </a:rPr>
              <a:t> e riceve 500 dollari e altri guadagni successivi. </a:t>
            </a:r>
            <a:endParaRPr lang="en-US" b="1" u="sng">
              <a:solidFill>
                <a:srgbClr val="B50B1B"/>
              </a:solidFill>
              <a:latin typeface="Trebuchet MS" pitchFamily="34" charset="0"/>
            </a:endParaRPr>
          </a:p>
        </p:txBody>
      </p:sp>
      <p:sp>
        <p:nvSpPr>
          <p:cNvPr id="40007" name="AutoShape 210"/>
          <p:cNvSpPr>
            <a:spLocks noChangeArrowheads="1"/>
          </p:cNvSpPr>
          <p:nvPr/>
        </p:nvSpPr>
        <p:spPr bwMode="auto">
          <a:xfrm>
            <a:off x="1258888" y="1455738"/>
            <a:ext cx="2305050" cy="1727200"/>
          </a:xfrm>
          <a:prstGeom prst="flowChartAlternateProcess">
            <a:avLst/>
          </a:prstGeom>
          <a:noFill/>
          <a:ln w="9525">
            <a:solidFill>
              <a:schemeClr val="tx1"/>
            </a:solidFill>
            <a:miter lim="800000"/>
            <a:headEnd/>
            <a:tailEnd/>
          </a:ln>
        </p:spPr>
        <p:txBody>
          <a:bodyPr wrap="none" anchor="ctr"/>
          <a:lstStyle/>
          <a:p>
            <a:pPr algn="ctr"/>
            <a:endParaRPr lang="en-IN"/>
          </a:p>
        </p:txBody>
      </p:sp>
      <p:sp>
        <p:nvSpPr>
          <p:cNvPr id="40008" name="Text Box 211"/>
          <p:cNvSpPr txBox="1">
            <a:spLocks noChangeArrowheads="1"/>
          </p:cNvSpPr>
          <p:nvPr/>
        </p:nvSpPr>
        <p:spPr bwMode="auto">
          <a:xfrm>
            <a:off x="1582738" y="1311275"/>
            <a:ext cx="1738312" cy="314325"/>
          </a:xfrm>
          <a:prstGeom prst="rect">
            <a:avLst/>
          </a:prstGeom>
          <a:solidFill>
            <a:schemeClr val="bg1"/>
          </a:solidFill>
          <a:ln w="9525">
            <a:solidFill>
              <a:schemeClr val="bg2"/>
            </a:solidFill>
            <a:miter lim="800000"/>
            <a:headEnd/>
            <a:tailEnd/>
          </a:ln>
        </p:spPr>
        <p:txBody>
          <a:bodyPr>
            <a:spAutoFit/>
          </a:bodyPr>
          <a:lstStyle/>
          <a:p>
            <a:pPr algn="ctr">
              <a:spcBef>
                <a:spcPct val="50000"/>
              </a:spcBef>
            </a:pPr>
            <a:r>
              <a:rPr lang="en-AU" b="1">
                <a:solidFill>
                  <a:srgbClr val="153357"/>
                </a:solidFill>
                <a:latin typeface="Futura Lt BT"/>
              </a:rPr>
              <a:t>Struttura matrice</a:t>
            </a:r>
            <a:endParaRPr lang="en-US" b="1">
              <a:solidFill>
                <a:srgbClr val="153357"/>
              </a:solidFill>
              <a:latin typeface="Futura Lt BT"/>
            </a:endParaRPr>
          </a:p>
        </p:txBody>
      </p:sp>
      <p:grpSp>
        <p:nvGrpSpPr>
          <p:cNvPr id="40009" name="Group 160"/>
          <p:cNvGrpSpPr>
            <a:grpSpLocks/>
          </p:cNvGrpSpPr>
          <p:nvPr/>
        </p:nvGrpSpPr>
        <p:grpSpPr bwMode="auto">
          <a:xfrm>
            <a:off x="1423988" y="1639888"/>
            <a:ext cx="2052637" cy="1325562"/>
            <a:chOff x="1330325" y="2239963"/>
            <a:chExt cx="2052638" cy="1325562"/>
          </a:xfrm>
        </p:grpSpPr>
        <p:pic>
          <p:nvPicPr>
            <p:cNvPr id="4001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2455863"/>
              <a:ext cx="287338" cy="287337"/>
            </a:xfrm>
            <a:prstGeom prst="rect">
              <a:avLst/>
            </a:prstGeom>
            <a:noFill/>
            <a:ln w="9525">
              <a:noFill/>
              <a:miter lim="800000"/>
              <a:headEnd/>
              <a:tailEnd/>
            </a:ln>
          </p:spPr>
        </p:pic>
        <p:pic>
          <p:nvPicPr>
            <p:cNvPr id="4001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3032125"/>
              <a:ext cx="287338" cy="287338"/>
            </a:xfrm>
            <a:prstGeom prst="rect">
              <a:avLst/>
            </a:prstGeom>
            <a:noFill/>
            <a:ln w="9525">
              <a:noFill/>
              <a:miter lim="800000"/>
              <a:headEnd/>
              <a:tailEnd/>
            </a:ln>
          </p:spPr>
        </p:pic>
        <p:pic>
          <p:nvPicPr>
            <p:cNvPr id="4001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122488" y="3032125"/>
              <a:ext cx="287337" cy="287338"/>
            </a:xfrm>
            <a:prstGeom prst="rect">
              <a:avLst/>
            </a:prstGeom>
            <a:noFill/>
            <a:ln w="9525">
              <a:noFill/>
              <a:miter lim="800000"/>
              <a:headEnd/>
              <a:tailEnd/>
            </a:ln>
          </p:spPr>
        </p:pic>
        <p:pic>
          <p:nvPicPr>
            <p:cNvPr id="40013"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762125" y="3032125"/>
              <a:ext cx="287338" cy="287338"/>
            </a:xfrm>
            <a:prstGeom prst="rect">
              <a:avLst/>
            </a:prstGeom>
            <a:noFill/>
            <a:ln w="9525">
              <a:noFill/>
              <a:miter lim="800000"/>
              <a:headEnd/>
              <a:tailEnd/>
            </a:ln>
          </p:spPr>
        </p:pic>
        <p:pic>
          <p:nvPicPr>
            <p:cNvPr id="4001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914650" y="3032125"/>
              <a:ext cx="287338" cy="287338"/>
            </a:xfrm>
            <a:prstGeom prst="rect">
              <a:avLst/>
            </a:prstGeom>
            <a:noFill/>
            <a:ln w="9525">
              <a:noFill/>
              <a:miter lim="800000"/>
              <a:headEnd/>
              <a:tailEnd/>
            </a:ln>
          </p:spPr>
        </p:pic>
        <p:pic>
          <p:nvPicPr>
            <p:cNvPr id="4001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482850" y="3032125"/>
              <a:ext cx="287338" cy="287338"/>
            </a:xfrm>
            <a:prstGeom prst="rect">
              <a:avLst/>
            </a:prstGeom>
            <a:noFill/>
            <a:ln w="9525">
              <a:noFill/>
              <a:miter lim="800000"/>
              <a:headEnd/>
              <a:tailEnd/>
            </a:ln>
          </p:spPr>
        </p:pic>
        <p:cxnSp>
          <p:nvCxnSpPr>
            <p:cNvPr id="40016" name="AutoShape 151"/>
            <p:cNvCxnSpPr>
              <a:cxnSpLocks noChangeShapeType="1"/>
            </p:cNvCxnSpPr>
            <p:nvPr/>
          </p:nvCxnSpPr>
          <p:spPr bwMode="auto">
            <a:xfrm flipH="1">
              <a:off x="1546225" y="2743200"/>
              <a:ext cx="1588" cy="217488"/>
            </a:xfrm>
            <a:prstGeom prst="straightConnector1">
              <a:avLst/>
            </a:prstGeom>
            <a:noFill/>
            <a:ln w="9525">
              <a:solidFill>
                <a:schemeClr val="tx1"/>
              </a:solidFill>
              <a:round/>
              <a:headEnd/>
              <a:tailEnd/>
            </a:ln>
          </p:spPr>
        </p:cxnSp>
        <p:cxnSp>
          <p:nvCxnSpPr>
            <p:cNvPr id="40017" name="AutoShape 153"/>
            <p:cNvCxnSpPr>
              <a:cxnSpLocks noChangeShapeType="1"/>
            </p:cNvCxnSpPr>
            <p:nvPr/>
          </p:nvCxnSpPr>
          <p:spPr bwMode="auto">
            <a:xfrm>
              <a:off x="1906588" y="2816225"/>
              <a:ext cx="0" cy="144463"/>
            </a:xfrm>
            <a:prstGeom prst="straightConnector1">
              <a:avLst/>
            </a:prstGeom>
            <a:noFill/>
            <a:ln w="9525">
              <a:solidFill>
                <a:schemeClr val="tx1"/>
              </a:solidFill>
              <a:round/>
              <a:headEnd/>
              <a:tailEnd/>
            </a:ln>
          </p:spPr>
        </p:cxnSp>
        <p:cxnSp>
          <p:nvCxnSpPr>
            <p:cNvPr id="40018" name="AutoShape 154"/>
            <p:cNvCxnSpPr>
              <a:cxnSpLocks noChangeShapeType="1"/>
            </p:cNvCxnSpPr>
            <p:nvPr/>
          </p:nvCxnSpPr>
          <p:spPr bwMode="auto">
            <a:xfrm>
              <a:off x="2266950" y="2816225"/>
              <a:ext cx="0" cy="144463"/>
            </a:xfrm>
            <a:prstGeom prst="straightConnector1">
              <a:avLst/>
            </a:prstGeom>
            <a:noFill/>
            <a:ln w="9525">
              <a:solidFill>
                <a:schemeClr val="tx1"/>
              </a:solidFill>
              <a:round/>
              <a:headEnd/>
              <a:tailEnd/>
            </a:ln>
          </p:spPr>
        </p:cxnSp>
        <p:cxnSp>
          <p:nvCxnSpPr>
            <p:cNvPr id="40019" name="AutoShape 155"/>
            <p:cNvCxnSpPr>
              <a:cxnSpLocks noChangeShapeType="1"/>
            </p:cNvCxnSpPr>
            <p:nvPr/>
          </p:nvCxnSpPr>
          <p:spPr bwMode="auto">
            <a:xfrm>
              <a:off x="2627313" y="2816225"/>
              <a:ext cx="0" cy="144463"/>
            </a:xfrm>
            <a:prstGeom prst="straightConnector1">
              <a:avLst/>
            </a:prstGeom>
            <a:noFill/>
            <a:ln w="9525">
              <a:solidFill>
                <a:schemeClr val="tx1"/>
              </a:solidFill>
              <a:round/>
              <a:headEnd/>
              <a:tailEnd/>
            </a:ln>
          </p:spPr>
        </p:cxnSp>
        <p:cxnSp>
          <p:nvCxnSpPr>
            <p:cNvPr id="40020" name="AutoShape 156"/>
            <p:cNvCxnSpPr>
              <a:cxnSpLocks noChangeShapeType="1"/>
            </p:cNvCxnSpPr>
            <p:nvPr/>
          </p:nvCxnSpPr>
          <p:spPr bwMode="auto">
            <a:xfrm>
              <a:off x="3059113" y="2816225"/>
              <a:ext cx="0" cy="144463"/>
            </a:xfrm>
            <a:prstGeom prst="straightConnector1">
              <a:avLst/>
            </a:prstGeom>
            <a:noFill/>
            <a:ln w="9525">
              <a:solidFill>
                <a:schemeClr val="tx1"/>
              </a:solidFill>
              <a:round/>
              <a:headEnd/>
              <a:tailEnd/>
            </a:ln>
          </p:spPr>
        </p:cxnSp>
        <p:sp>
          <p:nvSpPr>
            <p:cNvPr id="40021" name="Text Box 164"/>
            <p:cNvSpPr txBox="1">
              <a:spLocks noChangeArrowheads="1"/>
            </p:cNvSpPr>
            <p:nvPr/>
          </p:nvSpPr>
          <p:spPr bwMode="auto">
            <a:xfrm>
              <a:off x="1330325" y="2239963"/>
              <a:ext cx="431800"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Tu</a:t>
              </a:r>
              <a:endParaRPr lang="en-US" sz="1000" b="1">
                <a:solidFill>
                  <a:srgbClr val="153357"/>
                </a:solidFill>
                <a:latin typeface="Trebuchet MS" pitchFamily="34" charset="0"/>
              </a:endParaRPr>
            </a:p>
          </p:txBody>
        </p:sp>
        <p:sp>
          <p:nvSpPr>
            <p:cNvPr id="40022" name="Text Box 166"/>
            <p:cNvSpPr txBox="1">
              <a:spLocks noChangeArrowheads="1"/>
            </p:cNvSpPr>
            <p:nvPr/>
          </p:nvSpPr>
          <p:spPr bwMode="auto">
            <a:xfrm>
              <a:off x="1330325" y="3321050"/>
              <a:ext cx="431800"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Jill</a:t>
              </a:r>
              <a:endParaRPr lang="en-US" sz="1000" b="1">
                <a:solidFill>
                  <a:srgbClr val="153357"/>
                </a:solidFill>
                <a:latin typeface="Trebuchet MS" pitchFamily="34" charset="0"/>
              </a:endParaRPr>
            </a:p>
          </p:txBody>
        </p:sp>
        <p:sp>
          <p:nvSpPr>
            <p:cNvPr id="40023" name="Text Box 168"/>
            <p:cNvSpPr txBox="1">
              <a:spLocks noChangeArrowheads="1"/>
            </p:cNvSpPr>
            <p:nvPr/>
          </p:nvSpPr>
          <p:spPr bwMode="auto">
            <a:xfrm>
              <a:off x="1690688" y="3321050"/>
              <a:ext cx="468312"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Mike</a:t>
              </a:r>
              <a:endParaRPr lang="en-US" sz="1000" b="1">
                <a:solidFill>
                  <a:srgbClr val="153357"/>
                </a:solidFill>
                <a:latin typeface="Trebuchet MS" pitchFamily="34" charset="0"/>
              </a:endParaRPr>
            </a:p>
          </p:txBody>
        </p:sp>
        <p:sp>
          <p:nvSpPr>
            <p:cNvPr id="40024" name="Text Box 170"/>
            <p:cNvSpPr txBox="1">
              <a:spLocks noChangeArrowheads="1"/>
            </p:cNvSpPr>
            <p:nvPr/>
          </p:nvSpPr>
          <p:spPr bwMode="auto">
            <a:xfrm>
              <a:off x="2051050" y="3321050"/>
              <a:ext cx="503238"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Paige</a:t>
              </a:r>
              <a:endParaRPr lang="en-US" sz="1000" b="1">
                <a:solidFill>
                  <a:srgbClr val="153357"/>
                </a:solidFill>
                <a:latin typeface="Trebuchet MS" pitchFamily="34" charset="0"/>
              </a:endParaRPr>
            </a:p>
          </p:txBody>
        </p:sp>
        <p:sp>
          <p:nvSpPr>
            <p:cNvPr id="40025" name="Text Box 172"/>
            <p:cNvSpPr txBox="1">
              <a:spLocks noChangeArrowheads="1"/>
            </p:cNvSpPr>
            <p:nvPr/>
          </p:nvSpPr>
          <p:spPr bwMode="auto">
            <a:xfrm>
              <a:off x="2411413" y="3321050"/>
              <a:ext cx="61118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David</a:t>
              </a:r>
              <a:endParaRPr lang="en-US" sz="1000" b="1">
                <a:solidFill>
                  <a:srgbClr val="153357"/>
                </a:solidFill>
                <a:latin typeface="Trebuchet MS" pitchFamily="34" charset="0"/>
              </a:endParaRPr>
            </a:p>
          </p:txBody>
        </p:sp>
        <p:sp>
          <p:nvSpPr>
            <p:cNvPr id="40026" name="Text Box 174"/>
            <p:cNvSpPr txBox="1">
              <a:spLocks noChangeArrowheads="1"/>
            </p:cNvSpPr>
            <p:nvPr/>
          </p:nvSpPr>
          <p:spPr bwMode="auto">
            <a:xfrm>
              <a:off x="2806700" y="3321050"/>
              <a:ext cx="576263"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Tony</a:t>
              </a:r>
              <a:endParaRPr lang="en-US" sz="1000" b="1">
                <a:solidFill>
                  <a:srgbClr val="153357"/>
                </a:solidFill>
                <a:latin typeface="Trebuchet MS" pitchFamily="34" charset="0"/>
              </a:endParaRPr>
            </a:p>
          </p:txBody>
        </p:sp>
        <p:sp>
          <p:nvSpPr>
            <p:cNvPr id="40027" name="Line 212"/>
            <p:cNvSpPr>
              <a:spLocks noChangeShapeType="1"/>
            </p:cNvSpPr>
            <p:nvPr/>
          </p:nvSpPr>
          <p:spPr bwMode="auto">
            <a:xfrm>
              <a:off x="1546225" y="2816225"/>
              <a:ext cx="1512888" cy="0"/>
            </a:xfrm>
            <a:prstGeom prst="line">
              <a:avLst/>
            </a:prstGeom>
            <a:noFill/>
            <a:ln w="9525">
              <a:solidFill>
                <a:schemeClr val="tx1"/>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dissolve">
                                      <p:cBhvr>
                                        <p:cTn id="7" dur="500"/>
                                        <p:tgtEl>
                                          <p:spTgt spid="17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dissolve">
                                      <p:cBhvr>
                                        <p:cTn id="11" dur="500"/>
                                        <p:tgtEl>
                                          <p:spTgt spid="15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67"/>
                                        </p:tgtEl>
                                        <p:attrNameLst>
                                          <p:attrName>style.visibility</p:attrName>
                                        </p:attrNameLst>
                                      </p:cBhvr>
                                      <p:to>
                                        <p:strVal val="visible"/>
                                      </p:to>
                                    </p:set>
                                    <p:animEffect transition="in" filter="dissolve">
                                      <p:cBhvr>
                                        <p:cTn id="14" dur="500"/>
                                        <p:tgtEl>
                                          <p:spTgt spid="16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78">
                                            <p:txEl>
                                              <p:pRg st="1" end="1"/>
                                            </p:txEl>
                                          </p:spTgt>
                                        </p:tgtEl>
                                        <p:attrNameLst>
                                          <p:attrName>style.visibility</p:attrName>
                                        </p:attrNameLst>
                                      </p:cBhvr>
                                      <p:to>
                                        <p:strVal val="visible"/>
                                      </p:to>
                                    </p:set>
                                    <p:animEffect transition="in" filter="dissolve">
                                      <p:cBhvr>
                                        <p:cTn id="19" dur="500"/>
                                        <p:tgtEl>
                                          <p:spTgt spid="17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78">
                                            <p:txEl>
                                              <p:pRg st="0" end="0"/>
                                            </p:txEl>
                                          </p:spTgt>
                                        </p:tgtEl>
                                      </p:cBhvr>
                                    </p:animEffect>
                                    <p:set>
                                      <p:cBhvr>
                                        <p:cTn id="24" dur="1" fill="hold">
                                          <p:stCondLst>
                                            <p:cond delay="499"/>
                                          </p:stCondLst>
                                        </p:cTn>
                                        <p:tgtEl>
                                          <p:spTgt spid="178">
                                            <p:txEl>
                                              <p:pRg st="0" end="0"/>
                                            </p:txEl>
                                          </p:spTgt>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78">
                                            <p:txEl>
                                              <p:pRg st="1" end="1"/>
                                            </p:txEl>
                                          </p:spTgt>
                                        </p:tgtEl>
                                      </p:cBhvr>
                                    </p:animEffect>
                                    <p:set>
                                      <p:cBhvr>
                                        <p:cTn id="27" dur="1" fill="hold">
                                          <p:stCondLst>
                                            <p:cond delay="499"/>
                                          </p:stCondLst>
                                        </p:cTn>
                                        <p:tgtEl>
                                          <p:spTgt spid="178">
                                            <p:txEl>
                                              <p:pRg st="1" end="1"/>
                                            </p:txEl>
                                          </p:spTgt>
                                        </p:tgtEl>
                                        <p:attrNameLst>
                                          <p:attrName>style.visibility</p:attrName>
                                        </p:attrNameLst>
                                      </p:cBhvr>
                                      <p:to>
                                        <p:strVal val="hidden"/>
                                      </p:to>
                                    </p:se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dissolve">
                                      <p:cBhvr>
                                        <p:cTn id="31" dur="500"/>
                                        <p:tgtEl>
                                          <p:spTgt spid="179"/>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dissolve">
                                      <p:cBhvr>
                                        <p:cTn id="35" dur="500"/>
                                        <p:tgtEl>
                                          <p:spTgt spid="16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8"/>
                                        </p:tgtEl>
                                        <p:attrNameLst>
                                          <p:attrName>style.visibility</p:attrName>
                                        </p:attrNameLst>
                                      </p:cBhvr>
                                      <p:to>
                                        <p:strVal val="visible"/>
                                      </p:to>
                                    </p:set>
                                    <p:animEffect transition="in" filter="dissolve">
                                      <p:cBhvr>
                                        <p:cTn id="38" dur="500"/>
                                        <p:tgtEl>
                                          <p:spTgt spid="1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80"/>
                                        </p:tgtEl>
                                        <p:attrNameLst>
                                          <p:attrName>style.visibility</p:attrName>
                                        </p:attrNameLst>
                                      </p:cBhvr>
                                      <p:to>
                                        <p:strVal val="visible"/>
                                      </p:to>
                                    </p:set>
                                    <p:animEffect transition="in" filter="dissolve">
                                      <p:cBhvr>
                                        <p:cTn id="43" dur="500"/>
                                        <p:tgtEl>
                                          <p:spTgt spid="18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dissolve">
                                      <p:cBhvr>
                                        <p:cTn id="48" dur="500"/>
                                        <p:tgtEl>
                                          <p:spTgt spid="16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dissolve">
                                      <p:cBhvr>
                                        <p:cTn id="51" dur="500"/>
                                        <p:tgtEl>
                                          <p:spTgt spid="1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dissolve">
                                      <p:cBhvr>
                                        <p:cTn id="56" dur="500"/>
                                        <p:tgtEl>
                                          <p:spTgt spid="16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dissolve">
                                      <p:cBhvr>
                                        <p:cTn id="59" dur="500"/>
                                        <p:tgtEl>
                                          <p:spTgt spid="170"/>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63"/>
                                        </p:tgtEl>
                                        <p:attrNameLst>
                                          <p:attrName>style.visibility</p:attrName>
                                        </p:attrNameLst>
                                      </p:cBhvr>
                                      <p:to>
                                        <p:strVal val="visible"/>
                                      </p:to>
                                    </p:set>
                                    <p:animEffect transition="in" filter="dissolve">
                                      <p:cBhvr>
                                        <p:cTn id="64" dur="500"/>
                                        <p:tgtEl>
                                          <p:spTgt spid="16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animEffect transition="in" filter="dissolve">
                                      <p:cBhvr>
                                        <p:cTn id="67" dur="500"/>
                                        <p:tgtEl>
                                          <p:spTgt spid="17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dissolve">
                                      <p:cBhvr>
                                        <p:cTn id="72" dur="500"/>
                                        <p:tgtEl>
                                          <p:spTgt spid="16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dissolve">
                                      <p:cBhvr>
                                        <p:cTn id="75" dur="500"/>
                                        <p:tgtEl>
                                          <p:spTgt spid="17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dissolve">
                                      <p:cBhvr>
                                        <p:cTn id="80" dur="500"/>
                                        <p:tgtEl>
                                          <p:spTgt spid="16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73"/>
                                        </p:tgtEl>
                                        <p:attrNameLst>
                                          <p:attrName>style.visibility</p:attrName>
                                        </p:attrNameLst>
                                      </p:cBhvr>
                                      <p:to>
                                        <p:strVal val="visible"/>
                                      </p:to>
                                    </p:set>
                                    <p:animEffect transition="in" filter="dissolve">
                                      <p:cBhvr>
                                        <p:cTn id="83" dur="500"/>
                                        <p:tgtEl>
                                          <p:spTgt spid="17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dissolve">
                                      <p:cBhvr>
                                        <p:cTn id="88" dur="500"/>
                                        <p:tgtEl>
                                          <p:spTgt spid="166"/>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dissolve">
                                      <p:cBhvr>
                                        <p:cTn id="91" dur="500"/>
                                        <p:tgtEl>
                                          <p:spTgt spid="17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179"/>
                                        </p:tgtEl>
                                      </p:cBhvr>
                                    </p:animEffect>
                                    <p:set>
                                      <p:cBhvr>
                                        <p:cTn id="96" dur="1" fill="hold">
                                          <p:stCondLst>
                                            <p:cond delay="499"/>
                                          </p:stCondLst>
                                        </p:cTn>
                                        <p:tgtEl>
                                          <p:spTgt spid="179"/>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180"/>
                                        </p:tgtEl>
                                      </p:cBhvr>
                                    </p:animEffect>
                                    <p:set>
                                      <p:cBhvr>
                                        <p:cTn id="99" dur="1" fill="hold">
                                          <p:stCondLst>
                                            <p:cond delay="499"/>
                                          </p:stCondLst>
                                        </p:cTn>
                                        <p:tgtEl>
                                          <p:spTgt spid="180"/>
                                        </p:tgtEl>
                                        <p:attrNameLst>
                                          <p:attrName>style.visibility</p:attrName>
                                        </p:attrNameLst>
                                      </p:cBhvr>
                                      <p:to>
                                        <p:strVal val="hidden"/>
                                      </p:to>
                                    </p:set>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81"/>
                                        </p:tgtEl>
                                        <p:attrNameLst>
                                          <p:attrName>style.visibility</p:attrName>
                                        </p:attrNameLst>
                                      </p:cBhvr>
                                      <p:to>
                                        <p:strVal val="visible"/>
                                      </p:to>
                                    </p:set>
                                    <p:animEffect transition="in" filter="dissolve">
                                      <p:cBhvr>
                                        <p:cTn id="103" dur="500"/>
                                        <p:tgtEl>
                                          <p:spTgt spid="181"/>
                                        </p:tgtEl>
                                      </p:cBhvr>
                                    </p:animEffect>
                                  </p:childTnLst>
                                </p:cTn>
                              </p:par>
                            </p:childTnLst>
                          </p:cTn>
                        </p:par>
                        <p:par>
                          <p:cTn id="104" fill="hold">
                            <p:stCondLst>
                              <p:cond delay="1000"/>
                            </p:stCondLst>
                            <p:childTnLst>
                              <p:par>
                                <p:cTn id="105" presetID="64" presetClass="path" presetSubtype="0" accel="50000" decel="50000" fill="hold" nodeType="afterEffect">
                                  <p:stCondLst>
                                    <p:cond delay="0"/>
                                  </p:stCondLst>
                                  <p:childTnLst>
                                    <p:animMotion origin="layout" path="M 1.66667E-6 1.11111E-6 L -0.19063 -0.11759 " pathEditMode="relative" rAng="0" ptsTypes="AA">
                                      <p:cBhvr>
                                        <p:cTn id="106" dur="1000" fill="hold"/>
                                        <p:tgtEl>
                                          <p:spTgt spid="175"/>
                                        </p:tgtEl>
                                        <p:attrNameLst>
                                          <p:attrName>ppt_x</p:attrName>
                                          <p:attrName>ppt_y</p:attrName>
                                        </p:attrNameLst>
                                      </p:cBhvr>
                                      <p:rCtr x="-95" y="-59"/>
                                    </p:animMotion>
                                  </p:childTnLst>
                                </p:cTn>
                              </p:par>
                              <p:par>
                                <p:cTn id="107" presetID="64" presetClass="path" presetSubtype="0" accel="50000" decel="50000" fill="hold" grpId="0" nodeType="withEffect">
                                  <p:stCondLst>
                                    <p:cond delay="0"/>
                                  </p:stCondLst>
                                  <p:childTnLst>
                                    <p:animMotion origin="layout" path="M -0.0276 -0.00532 L -0.20087 -0.11226 " pathEditMode="relative" rAng="0" ptsTypes="AA">
                                      <p:cBhvr>
                                        <p:cTn id="108" dur="1000" fill="hold"/>
                                        <p:tgtEl>
                                          <p:spTgt spid="176"/>
                                        </p:tgtEl>
                                        <p:attrNameLst>
                                          <p:attrName>ppt_x</p:attrName>
                                          <p:attrName>ppt_y</p:attrName>
                                        </p:attrNameLst>
                                      </p:cBhvr>
                                      <p:rCtr x="-87"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169" grpId="0"/>
      <p:bldP spid="170" grpId="0"/>
      <p:bldP spid="171" grpId="0"/>
      <p:bldP spid="172" grpId="0"/>
      <p:bldP spid="173" grpId="0"/>
      <p:bldP spid="174" grpId="0"/>
      <p:bldP spid="176" grpId="0"/>
      <p:bldP spid="178" grpId="0" build="allAtOnce"/>
      <p:bldP spid="179" grpId="0"/>
      <p:bldP spid="179" grpId="1"/>
      <p:bldP spid="180" grpId="0"/>
      <p:bldP spid="180" grpId="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733800" y="1657350"/>
            <a:ext cx="2709863" cy="442913"/>
          </a:xfrm>
          <a:prstGeom prst="rect">
            <a:avLst/>
          </a:prstGeom>
          <a:noFill/>
          <a:ln w="9525">
            <a:noFill/>
            <a:miter lim="800000"/>
            <a:headEnd/>
            <a:tailEnd/>
          </a:ln>
        </p:spPr>
        <p:txBody>
          <a:bodyPr>
            <a:spAutoFit/>
          </a:bodyPr>
          <a:lstStyle/>
          <a:p>
            <a:pPr>
              <a:spcBef>
                <a:spcPct val="50000"/>
              </a:spcBef>
            </a:pPr>
            <a:r>
              <a:rPr lang="it-IT" sz="2300" b="1">
                <a:solidFill>
                  <a:srgbClr val="21428E"/>
                </a:solidFill>
                <a:latin typeface="Verdana" pitchFamily="34" charset="0"/>
              </a:rPr>
              <a:t>Chi siamo?</a:t>
            </a:r>
          </a:p>
        </p:txBody>
      </p:sp>
      <p:sp>
        <p:nvSpPr>
          <p:cNvPr id="5123" name="Rectangle 7"/>
          <p:cNvSpPr>
            <a:spLocks noChangeArrowheads="1"/>
          </p:cNvSpPr>
          <p:nvPr/>
        </p:nvSpPr>
        <p:spPr bwMode="auto">
          <a:xfrm>
            <a:off x="533400" y="2800350"/>
            <a:ext cx="8001000" cy="2613025"/>
          </a:xfrm>
          <a:prstGeom prst="rect">
            <a:avLst/>
          </a:prstGeom>
          <a:noFill/>
          <a:ln w="9525">
            <a:noFill/>
            <a:miter lim="800000"/>
            <a:headEnd/>
            <a:tailEnd/>
          </a:ln>
        </p:spPr>
        <p:txBody>
          <a:bodyPr anchor="ctr">
            <a:spAutoFit/>
          </a:bodyPr>
          <a:lstStyle/>
          <a:p>
            <a:pPr algn="ctr">
              <a:lnSpc>
                <a:spcPct val="130000"/>
              </a:lnSpc>
            </a:pPr>
            <a:r>
              <a:rPr lang="it-IT">
                <a:solidFill>
                  <a:schemeClr val="bg2"/>
                </a:solidFill>
                <a:latin typeface="Verdana" pitchFamily="34" charset="0"/>
              </a:rPr>
              <a:t>Siamo una ditta internazionale di vendita diretta con Alleanze e partner di Canale in tutto il mondo. Siamo uno delle ditte con la maggior crescita </a:t>
            </a:r>
            <a:r>
              <a:rPr lang="it-IT">
                <a:solidFill>
                  <a:schemeClr val="bg2"/>
                </a:solidFill>
              </a:rPr>
              <a:t>oggi </a:t>
            </a:r>
            <a:r>
              <a:rPr lang="it-IT">
                <a:solidFill>
                  <a:schemeClr val="bg2"/>
                </a:solidFill>
                <a:latin typeface="Verdana" pitchFamily="34" charset="0"/>
              </a:rPr>
              <a:t>nell’industria del marketing in rete e stiamo iniziando a smuovere le acque con la nostra superba linea rivoluzionaria di prodotti intrecciata con un’opportunità d’affari globale.</a:t>
            </a:r>
          </a:p>
          <a:p>
            <a:pPr algn="ctr">
              <a:lnSpc>
                <a:spcPct val="130000"/>
              </a:lnSpc>
            </a:pPr>
            <a:endParaRPr lang="it-IT">
              <a:solidFill>
                <a:schemeClr val="bg2"/>
              </a:solidFill>
              <a:latin typeface="Verdana" pitchFamily="34" charset="0"/>
            </a:endParaRPr>
          </a:p>
          <a:p>
            <a:pPr algn="ctr">
              <a:lnSpc>
                <a:spcPct val="130000"/>
              </a:lnSpc>
            </a:pPr>
            <a:r>
              <a:rPr lang="it-IT">
                <a:solidFill>
                  <a:schemeClr val="bg2"/>
                </a:solidFill>
                <a:latin typeface="Verdana" pitchFamily="34" charset="0"/>
              </a:rPr>
              <a:t>Il nostro sistema di business chiavi in mano è il migliore da quando questo settore esiste.</a:t>
            </a:r>
          </a:p>
          <a:p>
            <a:pPr algn="ctr">
              <a:lnSpc>
                <a:spcPct val="130000"/>
              </a:lnSpc>
            </a:pPr>
            <a:r>
              <a:rPr lang="it-IT">
                <a:solidFill>
                  <a:schemeClr val="bg2"/>
                </a:solidFill>
                <a:latin typeface="Verdana" pitchFamily="34" charset="0"/>
              </a:rPr>
              <a:t>Accolto con giubilo, è stato giudicato dagli esperti di tutto il mondo come un sistema molto valido.</a:t>
            </a:r>
          </a:p>
        </p:txBody>
      </p:sp>
      <p:pic>
        <p:nvPicPr>
          <p:cNvPr id="5124" name="Picture 14" descr="man"/>
          <p:cNvPicPr>
            <a:picLocks noGrp="1" noChangeAspect="1" noChangeArrowheads="1"/>
          </p:cNvPicPr>
          <p:nvPr>
            <p:ph sz="half" idx="4294967295"/>
          </p:nvPr>
        </p:nvPicPr>
        <p:blipFill>
          <a:blip r:embed="rId2"/>
          <a:srcRect/>
          <a:stretch>
            <a:fillRect/>
          </a:stretch>
        </p:blipFill>
        <p:spPr bwMode="auto">
          <a:xfrm>
            <a:off x="2971800" y="1428750"/>
            <a:ext cx="619125" cy="1009650"/>
          </a:xfrm>
          <a:prstGeom prst="rect">
            <a:avLst/>
          </a:prstGeom>
          <a:noFill/>
          <a:ln>
            <a:miter lim="800000"/>
            <a:headEnd/>
            <a:tailEnd/>
          </a:ln>
        </p:spPr>
      </p:pic>
      <p:pic>
        <p:nvPicPr>
          <p:cNvPr id="5125" name="Picture 67" descr="top-bar"/>
          <p:cNvPicPr>
            <a:picLocks noGrp="1" noChangeAspect="1" noChangeArrowheads="1"/>
          </p:cNvPicPr>
          <p:nvPr>
            <p:ph sz="half" idx="4294967295"/>
          </p:nvPr>
        </p:nvPicPr>
        <p:blipFill>
          <a:blip r:embed="rId3"/>
          <a:srcRect/>
          <a:stretch>
            <a:fillRect/>
          </a:stretch>
        </p:blipFill>
        <p:spPr bwMode="auto">
          <a:xfrm>
            <a:off x="0" y="0"/>
            <a:ext cx="9144000" cy="635000"/>
          </a:xfrm>
          <a:prstGeom prst="rect">
            <a:avLst/>
          </a:prstGeom>
          <a:noFill/>
          <a:ln>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chael\My Documents\My Pictures\Microsoft Clip Organizer\j0431601.png"/>
          <p:cNvPicPr>
            <a:picLocks noChangeAspect="1" noChangeArrowheads="1"/>
          </p:cNvPicPr>
          <p:nvPr/>
        </p:nvPicPr>
        <p:blipFill>
          <a:blip r:embed="rId2"/>
          <a:srcRect/>
          <a:stretch>
            <a:fillRect/>
          </a:stretch>
        </p:blipFill>
        <p:spPr bwMode="auto">
          <a:xfrm>
            <a:off x="0" y="3733800"/>
            <a:ext cx="1828800" cy="1828800"/>
          </a:xfrm>
          <a:prstGeom prst="rect">
            <a:avLst/>
          </a:prstGeom>
          <a:noFill/>
          <a:ln w="9525">
            <a:noFill/>
            <a:miter lim="800000"/>
            <a:headEnd/>
            <a:tailEnd/>
          </a:ln>
        </p:spPr>
      </p:pic>
      <p:pic>
        <p:nvPicPr>
          <p:cNvPr id="1027" name="Picture 3" descr="C:\Documents and Settings\Michael\My Documents\My Pictures\Microsoft Clip Organizer\j0431601.png"/>
          <p:cNvPicPr>
            <a:picLocks noChangeAspect="1" noChangeArrowheads="1"/>
          </p:cNvPicPr>
          <p:nvPr/>
        </p:nvPicPr>
        <p:blipFill>
          <a:blip r:embed="rId2"/>
          <a:srcRect/>
          <a:stretch>
            <a:fillRect/>
          </a:stretch>
        </p:blipFill>
        <p:spPr bwMode="auto">
          <a:xfrm>
            <a:off x="5786438" y="2895600"/>
            <a:ext cx="1828800" cy="1828800"/>
          </a:xfrm>
          <a:prstGeom prst="rect">
            <a:avLst/>
          </a:prstGeom>
          <a:noFill/>
          <a:ln w="9525">
            <a:noFill/>
            <a:miter lim="800000"/>
            <a:headEnd/>
            <a:tailEnd/>
          </a:ln>
        </p:spPr>
      </p:pic>
      <p:pic>
        <p:nvPicPr>
          <p:cNvPr id="1028" name="Picture 4" descr="C:\Documents and Settings\Michael\My Documents\My Pictures\Microsoft Clip Organizer\j0431614.png"/>
          <p:cNvPicPr>
            <a:picLocks noChangeAspect="1" noChangeArrowheads="1"/>
          </p:cNvPicPr>
          <p:nvPr/>
        </p:nvPicPr>
        <p:blipFill>
          <a:blip r:embed="rId3"/>
          <a:srcRect/>
          <a:stretch>
            <a:fillRect/>
          </a:stretch>
        </p:blipFill>
        <p:spPr bwMode="auto">
          <a:xfrm>
            <a:off x="5940425" y="4552950"/>
            <a:ext cx="1828800" cy="1828800"/>
          </a:xfrm>
          <a:prstGeom prst="rect">
            <a:avLst/>
          </a:prstGeom>
          <a:noFill/>
          <a:ln w="9525">
            <a:noFill/>
            <a:miter lim="800000"/>
            <a:headEnd/>
            <a:tailEnd/>
          </a:ln>
        </p:spPr>
      </p:pic>
      <p:cxnSp>
        <p:nvCxnSpPr>
          <p:cNvPr id="10" name="Straight Arrow Connector 9"/>
          <p:cNvCxnSpPr/>
          <p:nvPr/>
        </p:nvCxnSpPr>
        <p:spPr>
          <a:xfrm flipV="1">
            <a:off x="4500563" y="3886200"/>
            <a:ext cx="1357312" cy="9286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00563" y="5029200"/>
            <a:ext cx="1643062" cy="571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14500" y="4953000"/>
            <a:ext cx="12144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0968" name="Picture 16" descr="tick-icon"/>
          <p:cNvPicPr>
            <a:picLocks noGrp="1" noChangeAspect="1" noChangeArrowheads="1"/>
          </p:cNvPicPr>
          <p:nvPr>
            <p:ph sz="half" idx="1"/>
          </p:nvPr>
        </p:nvPicPr>
        <p:blipFill>
          <a:blip r:embed="rId4"/>
          <a:srcRect/>
          <a:stretch>
            <a:fillRect/>
          </a:stretch>
        </p:blipFill>
        <p:spPr bwMode="auto">
          <a:xfrm>
            <a:off x="1584325" y="2054225"/>
            <a:ext cx="228600" cy="238125"/>
          </a:xfrm>
          <a:noFill/>
          <a:ln>
            <a:miter lim="800000"/>
            <a:headEnd/>
            <a:tailEnd/>
          </a:ln>
        </p:spPr>
      </p:pic>
      <p:pic>
        <p:nvPicPr>
          <p:cNvPr id="40969" name="Picture 18" descr="tick-icon"/>
          <p:cNvPicPr>
            <a:picLocks noChangeAspect="1" noChangeArrowheads="1"/>
          </p:cNvPicPr>
          <p:nvPr/>
        </p:nvPicPr>
        <p:blipFill>
          <a:blip r:embed="rId4"/>
          <a:srcRect/>
          <a:stretch>
            <a:fillRect/>
          </a:stretch>
        </p:blipFill>
        <p:spPr bwMode="auto">
          <a:xfrm>
            <a:off x="1600200" y="2495550"/>
            <a:ext cx="228600" cy="238125"/>
          </a:xfrm>
          <a:prstGeom prst="rect">
            <a:avLst/>
          </a:prstGeom>
          <a:noFill/>
          <a:ln w="9525">
            <a:noFill/>
            <a:miter lim="800000"/>
            <a:headEnd/>
            <a:tailEnd/>
          </a:ln>
        </p:spPr>
      </p:pic>
      <p:pic>
        <p:nvPicPr>
          <p:cNvPr id="40970" name="Picture 23" descr="logo"/>
          <p:cNvPicPr>
            <a:picLocks noGrp="1" noChangeAspect="1" noChangeArrowheads="1"/>
          </p:cNvPicPr>
          <p:nvPr>
            <p:ph sz="half" idx="2"/>
          </p:nvPr>
        </p:nvPicPr>
        <p:blipFill>
          <a:blip r:embed="rId5"/>
          <a:srcRect/>
          <a:stretch>
            <a:fillRect/>
          </a:stretch>
        </p:blipFill>
        <p:spPr bwMode="auto">
          <a:xfrm>
            <a:off x="6553200" y="0"/>
            <a:ext cx="2595563" cy="777875"/>
          </a:xfrm>
          <a:noFill/>
          <a:ln>
            <a:miter lim="800000"/>
            <a:headEnd/>
            <a:tailEnd/>
          </a:ln>
        </p:spPr>
      </p:pic>
      <p:sp>
        <p:nvSpPr>
          <p:cNvPr id="40971" name="Rectangle 3"/>
          <p:cNvSpPr>
            <a:spLocks noChangeArrowheads="1"/>
          </p:cNvSpPr>
          <p:nvPr/>
        </p:nvSpPr>
        <p:spPr bwMode="auto">
          <a:xfrm>
            <a:off x="0" y="1160463"/>
            <a:ext cx="9126538" cy="519112"/>
          </a:xfrm>
          <a:prstGeom prst="rect">
            <a:avLst/>
          </a:prstGeom>
          <a:noFill/>
          <a:ln w="9525">
            <a:noFill/>
            <a:miter lim="800000"/>
            <a:headEnd/>
            <a:tailEnd/>
          </a:ln>
        </p:spPr>
        <p:txBody>
          <a:bodyPr anchor="ctr">
            <a:spAutoFit/>
          </a:bodyPr>
          <a:lstStyle/>
          <a:p>
            <a:pPr algn="ctr" eaLnBrk="0" hangingPunct="0"/>
            <a:r>
              <a:rPr lang="en-US" sz="2800" b="1" dirty="0" err="1">
                <a:solidFill>
                  <a:srgbClr val="21428E"/>
                </a:solidFill>
                <a:latin typeface="Verdana" pitchFamily="34" charset="0"/>
              </a:rPr>
              <a:t>Esempio</a:t>
            </a:r>
            <a:r>
              <a:rPr lang="en-US" sz="2800" b="1" dirty="0">
                <a:solidFill>
                  <a:srgbClr val="21428E"/>
                </a:solidFill>
                <a:latin typeface="Verdana" pitchFamily="34" charset="0"/>
              </a:rPr>
              <a:t> di </a:t>
            </a:r>
            <a:r>
              <a:rPr lang="en-US" sz="2800" b="1" dirty="0" err="1">
                <a:solidFill>
                  <a:srgbClr val="21428E"/>
                </a:solidFill>
                <a:latin typeface="Verdana" pitchFamily="34" charset="0"/>
              </a:rPr>
              <a:t>movimenti</a:t>
            </a:r>
            <a:r>
              <a:rPr lang="en-US" sz="2800" b="1" dirty="0">
                <a:solidFill>
                  <a:srgbClr val="21428E"/>
                </a:solidFill>
                <a:latin typeface="Verdana" pitchFamily="34" charset="0"/>
              </a:rPr>
              <a:t> </a:t>
            </a:r>
            <a:r>
              <a:rPr lang="en-US" sz="2800" b="1" dirty="0" err="1">
                <a:solidFill>
                  <a:srgbClr val="21428E"/>
                </a:solidFill>
                <a:latin typeface="Verdana" pitchFamily="34" charset="0"/>
              </a:rPr>
              <a:t>tra</a:t>
            </a:r>
            <a:r>
              <a:rPr lang="en-US" sz="2800" b="1" dirty="0">
                <a:solidFill>
                  <a:srgbClr val="21428E"/>
                </a:solidFill>
                <a:latin typeface="Verdana" pitchFamily="34" charset="0"/>
              </a:rPr>
              <a:t> </a:t>
            </a:r>
            <a:r>
              <a:rPr lang="en-US" sz="2800" b="1" dirty="0" err="1">
                <a:solidFill>
                  <a:srgbClr val="21428E"/>
                </a:solidFill>
                <a:latin typeface="Verdana" pitchFamily="34" charset="0"/>
              </a:rPr>
              <a:t>i</a:t>
            </a:r>
            <a:r>
              <a:rPr lang="en-US" sz="2800" b="1" dirty="0">
                <a:solidFill>
                  <a:srgbClr val="21428E"/>
                </a:solidFill>
                <a:latin typeface="Verdana" pitchFamily="34" charset="0"/>
              </a:rPr>
              <a:t> Board</a:t>
            </a:r>
          </a:p>
        </p:txBody>
      </p:sp>
      <p:sp>
        <p:nvSpPr>
          <p:cNvPr id="40972" name="Rectangle 4"/>
          <p:cNvSpPr>
            <a:spLocks noChangeArrowheads="1"/>
          </p:cNvSpPr>
          <p:nvPr/>
        </p:nvSpPr>
        <p:spPr bwMode="auto">
          <a:xfrm>
            <a:off x="1905000" y="1809750"/>
            <a:ext cx="4953000" cy="1079500"/>
          </a:xfrm>
          <a:prstGeom prst="rect">
            <a:avLst/>
          </a:prstGeom>
          <a:noFill/>
          <a:ln w="9525">
            <a:noFill/>
            <a:miter lim="800000"/>
            <a:headEnd/>
            <a:tailEnd/>
          </a:ln>
        </p:spPr>
        <p:txBody>
          <a:bodyPr>
            <a:spAutoFit/>
          </a:bodyPr>
          <a:lstStyle/>
          <a:p>
            <a:pPr>
              <a:lnSpc>
                <a:spcPct val="135000"/>
              </a:lnSpc>
              <a:buSzPct val="130000"/>
            </a:pPr>
            <a:r>
              <a:rPr lang="en-AU" sz="2400">
                <a:latin typeface="Verdana" pitchFamily="34" charset="0"/>
              </a:rPr>
              <a:t>Sei stato reclutato da </a:t>
            </a:r>
            <a:r>
              <a:rPr lang="en-AU" sz="2400" b="1">
                <a:solidFill>
                  <a:srgbClr val="FF0000"/>
                </a:solidFill>
                <a:latin typeface="Verdana" pitchFamily="34" charset="0"/>
              </a:rPr>
              <a:t>Harry</a:t>
            </a:r>
          </a:p>
          <a:p>
            <a:pPr>
              <a:lnSpc>
                <a:spcPct val="135000"/>
              </a:lnSpc>
              <a:buSzPct val="130000"/>
            </a:pPr>
            <a:r>
              <a:rPr lang="en-AU" sz="2400">
                <a:latin typeface="Verdana" pitchFamily="34" charset="0"/>
              </a:rPr>
              <a:t>Tu sponsorizzi </a:t>
            </a:r>
            <a:r>
              <a:rPr lang="en-AU" sz="2400" b="1">
                <a:solidFill>
                  <a:srgbClr val="FF0000"/>
                </a:solidFill>
                <a:latin typeface="Verdana" pitchFamily="34" charset="0"/>
              </a:rPr>
              <a:t>Tim</a:t>
            </a:r>
            <a:r>
              <a:rPr lang="en-AU" sz="2400">
                <a:latin typeface="Verdana" pitchFamily="34" charset="0"/>
              </a:rPr>
              <a:t> e </a:t>
            </a:r>
            <a:r>
              <a:rPr lang="en-AU" sz="2400" b="1">
                <a:solidFill>
                  <a:srgbClr val="FF0000"/>
                </a:solidFill>
                <a:latin typeface="Verdana" pitchFamily="34" charset="0"/>
              </a:rPr>
              <a:t>Abbey</a:t>
            </a:r>
            <a:r>
              <a:rPr lang="en-AU" sz="2400">
                <a:latin typeface="Verdana" pitchFamily="34" charset="0"/>
              </a:rPr>
              <a:t> </a:t>
            </a:r>
          </a:p>
        </p:txBody>
      </p:sp>
      <p:sp>
        <p:nvSpPr>
          <p:cNvPr id="20" name="TextBox 19"/>
          <p:cNvSpPr txBox="1">
            <a:spLocks noChangeArrowheads="1"/>
          </p:cNvSpPr>
          <p:nvPr/>
        </p:nvSpPr>
        <p:spPr bwMode="auto">
          <a:xfrm>
            <a:off x="2928938" y="4648200"/>
            <a:ext cx="1571625" cy="519113"/>
          </a:xfrm>
          <a:prstGeom prst="rect">
            <a:avLst/>
          </a:prstGeom>
          <a:noFill/>
          <a:ln w="9525">
            <a:noFill/>
            <a:miter lim="800000"/>
            <a:headEnd/>
            <a:tailEnd/>
          </a:ln>
        </p:spPr>
        <p:txBody>
          <a:bodyPr>
            <a:spAutoFit/>
          </a:bodyPr>
          <a:lstStyle/>
          <a:p>
            <a:pPr algn="ctr"/>
            <a:r>
              <a:rPr lang="en-AU" sz="2800" b="1">
                <a:latin typeface="Verdana" pitchFamily="34" charset="0"/>
              </a:rPr>
              <a:t>TU</a:t>
            </a:r>
          </a:p>
        </p:txBody>
      </p:sp>
      <p:sp>
        <p:nvSpPr>
          <p:cNvPr id="21" name="TextBox 20"/>
          <p:cNvSpPr txBox="1">
            <a:spLocks noChangeArrowheads="1"/>
          </p:cNvSpPr>
          <p:nvPr/>
        </p:nvSpPr>
        <p:spPr bwMode="auto">
          <a:xfrm>
            <a:off x="287338" y="5681663"/>
            <a:ext cx="1357312" cy="519112"/>
          </a:xfrm>
          <a:prstGeom prst="rect">
            <a:avLst/>
          </a:prstGeom>
          <a:noFill/>
          <a:ln w="9525">
            <a:noFill/>
            <a:miter lim="800000"/>
            <a:headEnd/>
            <a:tailEnd/>
          </a:ln>
        </p:spPr>
        <p:txBody>
          <a:bodyPr>
            <a:spAutoFit/>
          </a:bodyPr>
          <a:lstStyle/>
          <a:p>
            <a:r>
              <a:rPr lang="en-AU" sz="2800" b="1">
                <a:latin typeface="Verdana" pitchFamily="34" charset="0"/>
              </a:rPr>
              <a:t>Harry</a:t>
            </a:r>
          </a:p>
        </p:txBody>
      </p:sp>
      <p:sp>
        <p:nvSpPr>
          <p:cNvPr id="22" name="TextBox 21"/>
          <p:cNvSpPr txBox="1">
            <a:spLocks noChangeArrowheads="1"/>
          </p:cNvSpPr>
          <p:nvPr/>
        </p:nvSpPr>
        <p:spPr bwMode="auto">
          <a:xfrm>
            <a:off x="7500938" y="3538538"/>
            <a:ext cx="1357312" cy="519112"/>
          </a:xfrm>
          <a:prstGeom prst="rect">
            <a:avLst/>
          </a:prstGeom>
          <a:noFill/>
          <a:ln w="9525">
            <a:noFill/>
            <a:miter lim="800000"/>
            <a:headEnd/>
            <a:tailEnd/>
          </a:ln>
        </p:spPr>
        <p:txBody>
          <a:bodyPr>
            <a:spAutoFit/>
          </a:bodyPr>
          <a:lstStyle/>
          <a:p>
            <a:r>
              <a:rPr lang="en-AU" sz="2800" b="1">
                <a:latin typeface="Verdana" pitchFamily="34" charset="0"/>
              </a:rPr>
              <a:t>Tim</a:t>
            </a:r>
          </a:p>
        </p:txBody>
      </p:sp>
      <p:sp>
        <p:nvSpPr>
          <p:cNvPr id="23" name="TextBox 22"/>
          <p:cNvSpPr txBox="1">
            <a:spLocks noChangeArrowheads="1"/>
          </p:cNvSpPr>
          <p:nvPr/>
        </p:nvSpPr>
        <p:spPr bwMode="auto">
          <a:xfrm>
            <a:off x="7429500" y="5324475"/>
            <a:ext cx="1714500" cy="519113"/>
          </a:xfrm>
          <a:prstGeom prst="rect">
            <a:avLst/>
          </a:prstGeom>
          <a:noFill/>
          <a:ln w="9525">
            <a:noFill/>
            <a:miter lim="800000"/>
            <a:headEnd/>
            <a:tailEnd/>
          </a:ln>
        </p:spPr>
        <p:txBody>
          <a:bodyPr>
            <a:spAutoFit/>
          </a:bodyPr>
          <a:lstStyle/>
          <a:p>
            <a:pPr>
              <a:buSzPct val="130000"/>
            </a:pPr>
            <a:r>
              <a:rPr lang="en-AU" sz="2800" b="1">
                <a:latin typeface="Verdana" pitchFamily="34" charset="0"/>
              </a:rPr>
              <a:t>Abbey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Traveller Board  </a:t>
            </a:r>
          </a:p>
        </p:txBody>
      </p:sp>
      <p:pic>
        <p:nvPicPr>
          <p:cNvPr id="41987" name="Picture 6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41988" name="Rectangle 3"/>
          <p:cNvSpPr>
            <a:spLocks noChangeArrowheads="1"/>
          </p:cNvSpPr>
          <p:nvPr/>
        </p:nvSpPr>
        <p:spPr bwMode="auto">
          <a:xfrm>
            <a:off x="0" y="14478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Livello1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Livello4 </a:t>
            </a:r>
          </a:p>
        </p:txBody>
      </p:sp>
      <p:sp>
        <p:nvSpPr>
          <p:cNvPr id="35" name="Rectangle 34"/>
          <p:cNvSpPr>
            <a:spLocks noChangeArrowheads="1"/>
          </p:cNvSpPr>
          <p:nvPr/>
        </p:nvSpPr>
        <p:spPr bwMode="auto">
          <a:xfrm>
            <a:off x="3786188" y="2571750"/>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Joe</a:t>
            </a:r>
          </a:p>
          <a:p>
            <a:pPr algn="ctr">
              <a:defRPr/>
            </a:pPr>
            <a:r>
              <a:rPr lang="en-AU" sz="1200" dirty="0">
                <a:solidFill>
                  <a:srgbClr val="000000"/>
                </a:solidFill>
                <a:latin typeface="+mn-lt"/>
                <a:cs typeface="+mn-cs"/>
              </a:rPr>
              <a:t>Harry</a:t>
            </a:r>
          </a:p>
          <a:p>
            <a:pPr algn="ctr">
              <a:defRPr/>
            </a:pPr>
            <a:r>
              <a:rPr lang="en-AU" sz="1200" dirty="0">
                <a:solidFill>
                  <a:srgbClr val="000000"/>
                </a:solidFill>
                <a:latin typeface="+mn-lt"/>
                <a:cs typeface="+mn-cs"/>
              </a:rPr>
              <a:t>Mary</a:t>
            </a:r>
            <a:endParaRPr lang="en-US" sz="1200" dirty="0">
              <a:solidFill>
                <a:srgbClr val="000000"/>
              </a:solidFill>
              <a:latin typeface="+mn-lt"/>
              <a:cs typeface="+mn-cs"/>
            </a:endParaRPr>
          </a:p>
        </p:txBody>
      </p:sp>
      <p:sp>
        <p:nvSpPr>
          <p:cNvPr id="36" name="Rectangle 35"/>
          <p:cNvSpPr>
            <a:spLocks noChangeArrowheads="1"/>
          </p:cNvSpPr>
          <p:nvPr/>
        </p:nvSpPr>
        <p:spPr bwMode="auto">
          <a:xfrm>
            <a:off x="600075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Mary</a:t>
            </a:r>
          </a:p>
          <a:p>
            <a:pPr algn="ctr">
              <a:defRPr/>
            </a:pPr>
            <a:r>
              <a:rPr lang="en-AU" sz="1200" dirty="0">
                <a:solidFill>
                  <a:srgbClr val="000000"/>
                </a:solidFill>
                <a:latin typeface="+mn-lt"/>
                <a:cs typeface="+mn-cs"/>
              </a:rPr>
              <a:t>Tony</a:t>
            </a:r>
          </a:p>
          <a:p>
            <a:pPr algn="ctr">
              <a:defRPr/>
            </a:pPr>
            <a:endParaRPr lang="en-AU" sz="1200" dirty="0">
              <a:solidFill>
                <a:srgbClr val="000000"/>
              </a:solidFill>
              <a:latin typeface="+mn-lt"/>
              <a:cs typeface="+mn-cs"/>
            </a:endParaRPr>
          </a:p>
        </p:txBody>
      </p:sp>
      <p:sp>
        <p:nvSpPr>
          <p:cNvPr id="37" name="Rectangle 36"/>
          <p:cNvSpPr>
            <a:spLocks noChangeArrowheads="1"/>
          </p:cNvSpPr>
          <p:nvPr/>
        </p:nvSpPr>
        <p:spPr bwMode="auto">
          <a:xfrm>
            <a:off x="171450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Harry</a:t>
            </a:r>
          </a:p>
          <a:p>
            <a:pPr algn="ctr">
              <a:defRPr/>
            </a:pPr>
            <a:r>
              <a:rPr lang="en-AU" sz="1000" dirty="0">
                <a:solidFill>
                  <a:srgbClr val="000000"/>
                </a:solidFill>
                <a:latin typeface="Verdana" pitchFamily="34" charset="0"/>
                <a:cs typeface="+mn-cs"/>
              </a:rPr>
              <a:t>Sue</a:t>
            </a:r>
          </a:p>
          <a:p>
            <a:pPr algn="ctr">
              <a:defRPr/>
            </a:pPr>
            <a:endParaRPr lang="en-AU" sz="1200" dirty="0">
              <a:solidFill>
                <a:srgbClr val="000000"/>
              </a:solidFill>
              <a:latin typeface="+mn-lt"/>
              <a:cs typeface="+mn-cs"/>
            </a:endParaRPr>
          </a:p>
        </p:txBody>
      </p:sp>
      <p:sp>
        <p:nvSpPr>
          <p:cNvPr id="38" name="Rectangle 37"/>
          <p:cNvSpPr>
            <a:spLocks noChangeArrowheads="1"/>
          </p:cNvSpPr>
          <p:nvPr/>
        </p:nvSpPr>
        <p:spPr bwMode="auto">
          <a:xfrm>
            <a:off x="7143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Sue</a:t>
            </a:r>
          </a:p>
          <a:p>
            <a:pPr algn="ctr">
              <a:defRPr/>
            </a:pPr>
            <a:r>
              <a:rPr lang="en-AU" sz="1000" dirty="0">
                <a:solidFill>
                  <a:srgbClr val="000000"/>
                </a:solidFill>
                <a:latin typeface="+mn-lt"/>
                <a:cs typeface="+mn-cs"/>
              </a:rPr>
              <a:t>Melissa</a:t>
            </a:r>
          </a:p>
          <a:p>
            <a:pPr algn="ctr">
              <a:defRPr/>
            </a:pPr>
            <a:endParaRPr lang="en-US" sz="1000" dirty="0">
              <a:solidFill>
                <a:srgbClr val="000000"/>
              </a:solidFill>
              <a:latin typeface="+mn-lt"/>
              <a:cs typeface="+mn-cs"/>
            </a:endParaRPr>
          </a:p>
        </p:txBody>
      </p:sp>
      <p:sp>
        <p:nvSpPr>
          <p:cNvPr id="39" name="Rectangle 38"/>
          <p:cNvSpPr>
            <a:spLocks noChangeArrowheads="1"/>
          </p:cNvSpPr>
          <p:nvPr/>
        </p:nvSpPr>
        <p:spPr bwMode="auto">
          <a:xfrm>
            <a:off x="2857500"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Tony</a:t>
            </a:r>
          </a:p>
          <a:p>
            <a:pPr algn="ctr">
              <a:defRPr/>
            </a:pPr>
            <a:r>
              <a:rPr lang="en-AU" sz="1000" dirty="0">
                <a:solidFill>
                  <a:srgbClr val="000000"/>
                </a:solidFill>
                <a:latin typeface="Verdana" pitchFamily="34" charset="0"/>
                <a:cs typeface="+mn-cs"/>
              </a:rPr>
              <a:t>Helen</a:t>
            </a:r>
            <a:endParaRPr lang="en-AU" sz="1000" dirty="0">
              <a:solidFill>
                <a:srgbClr val="000000"/>
              </a:solidFill>
              <a:latin typeface="+mn-lt"/>
              <a:cs typeface="+mn-cs"/>
            </a:endParaRPr>
          </a:p>
          <a:p>
            <a:pPr algn="ctr">
              <a:defRPr/>
            </a:pPr>
            <a:endParaRPr lang="en-AU" sz="1000" dirty="0">
              <a:solidFill>
                <a:srgbClr val="000000"/>
              </a:solidFill>
              <a:latin typeface="+mn-lt"/>
              <a:cs typeface="+mn-cs"/>
            </a:endParaRPr>
          </a:p>
        </p:txBody>
      </p:sp>
      <p:sp>
        <p:nvSpPr>
          <p:cNvPr id="41994" name="Rectangle 12"/>
          <p:cNvSpPr>
            <a:spLocks noChangeArrowheads="1"/>
          </p:cNvSpPr>
          <p:nvPr/>
        </p:nvSpPr>
        <p:spPr bwMode="auto">
          <a:xfrm>
            <a:off x="5072063"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en-AU" sz="1600" b="1">
                <a:solidFill>
                  <a:srgbClr val="000000"/>
                </a:solidFill>
                <a:latin typeface="Verdana" pitchFamily="34" charset="0"/>
              </a:rPr>
              <a:t>Helen</a:t>
            </a:r>
          </a:p>
          <a:p>
            <a:pPr algn="ctr"/>
            <a:endParaRPr lang="en-US" sz="1600" b="1">
              <a:solidFill>
                <a:srgbClr val="000000"/>
              </a:solidFill>
              <a:latin typeface="Verdana" pitchFamily="34" charset="0"/>
            </a:endParaRPr>
          </a:p>
        </p:txBody>
      </p:sp>
      <p:sp>
        <p:nvSpPr>
          <p:cNvPr id="41995" name="Rectangle 13"/>
          <p:cNvSpPr>
            <a:spLocks noChangeArrowheads="1"/>
          </p:cNvSpPr>
          <p:nvPr/>
        </p:nvSpPr>
        <p:spPr bwMode="auto">
          <a:xfrm>
            <a:off x="70008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en-AU" sz="1600" b="1">
                <a:solidFill>
                  <a:srgbClr val="000000"/>
                </a:solidFill>
                <a:latin typeface="Verdana" pitchFamily="34" charset="0"/>
              </a:rPr>
              <a:t>Peter</a:t>
            </a:r>
          </a:p>
          <a:p>
            <a:pPr algn="ctr"/>
            <a:endParaRPr lang="en-US" sz="1600" b="1">
              <a:solidFill>
                <a:srgbClr val="000000"/>
              </a:solidFill>
              <a:latin typeface="Verdana" pitchFamily="34" charset="0"/>
            </a:endParaRPr>
          </a:p>
        </p:txBody>
      </p:sp>
      <p:sp>
        <p:nvSpPr>
          <p:cNvPr id="42" name="Rectangle 41"/>
          <p:cNvSpPr/>
          <p:nvPr/>
        </p:nvSpPr>
        <p:spPr>
          <a:xfrm>
            <a:off x="142875" y="5842000"/>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chemeClr val="bg1"/>
                </a:solidFill>
                <a:latin typeface="Verdana" pitchFamily="34" charset="0"/>
                <a:cs typeface="Arial" charset="0"/>
              </a:rPr>
              <a:t>YOU</a:t>
            </a:r>
          </a:p>
          <a:p>
            <a:pPr algn="ctr">
              <a:defRPr/>
            </a:pPr>
            <a:endParaRPr lang="en-AU" sz="1000" b="1">
              <a:solidFill>
                <a:schemeClr val="bg1"/>
              </a:solidFill>
              <a:latin typeface="Calibri" pitchFamily="34" charset="0"/>
              <a:cs typeface="Arial" charset="0"/>
            </a:endParaRPr>
          </a:p>
          <a:p>
            <a:pPr algn="ctr">
              <a:defRPr/>
            </a:pPr>
            <a:endParaRPr lang="en-AU" sz="1000" b="1">
              <a:solidFill>
                <a:schemeClr val="bg1"/>
              </a:solidFill>
              <a:latin typeface="Calibri" pitchFamily="34" charset="0"/>
              <a:cs typeface="Arial" charset="0"/>
            </a:endParaRPr>
          </a:p>
        </p:txBody>
      </p:sp>
      <p:sp>
        <p:nvSpPr>
          <p:cNvPr id="43" name="Rectangle 42"/>
          <p:cNvSpPr/>
          <p:nvPr/>
        </p:nvSpPr>
        <p:spPr>
          <a:xfrm>
            <a:off x="121443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Tim</a:t>
            </a:r>
          </a:p>
          <a:p>
            <a:pPr algn="ctr">
              <a:defRPr/>
            </a:pPr>
            <a:endParaRPr lang="en-US" sz="1600" b="1" dirty="0">
              <a:solidFill>
                <a:srgbClr val="000000"/>
              </a:solidFill>
            </a:endParaRPr>
          </a:p>
        </p:txBody>
      </p:sp>
      <p:sp>
        <p:nvSpPr>
          <p:cNvPr id="44" name="Rectangle 43"/>
          <p:cNvSpPr/>
          <p:nvPr/>
        </p:nvSpPr>
        <p:spPr>
          <a:xfrm>
            <a:off x="228600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Jill</a:t>
            </a:r>
          </a:p>
          <a:p>
            <a:pPr algn="ctr">
              <a:defRPr/>
            </a:pPr>
            <a:endParaRPr lang="en-US" sz="1600" b="1" dirty="0">
              <a:solidFill>
                <a:srgbClr val="000000"/>
              </a:solidFill>
              <a:latin typeface="Verdana" pitchFamily="34" charset="0"/>
            </a:endParaRPr>
          </a:p>
        </p:txBody>
      </p:sp>
      <p:sp>
        <p:nvSpPr>
          <p:cNvPr id="45" name="Rectangle 44"/>
          <p:cNvSpPr/>
          <p:nvPr/>
        </p:nvSpPr>
        <p:spPr>
          <a:xfrm>
            <a:off x="335756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Abby</a:t>
            </a:r>
          </a:p>
          <a:p>
            <a:pPr algn="ctr">
              <a:defRPr/>
            </a:pPr>
            <a:endParaRPr lang="en-US" sz="1600" b="1" dirty="0">
              <a:solidFill>
                <a:srgbClr val="000000"/>
              </a:solidFill>
              <a:latin typeface="Verdana" pitchFamily="34" charset="0"/>
            </a:endParaRPr>
          </a:p>
        </p:txBody>
      </p:sp>
      <p:sp>
        <p:nvSpPr>
          <p:cNvPr id="46" name="Rectangle 45"/>
          <p:cNvSpPr/>
          <p:nvPr/>
        </p:nvSpPr>
        <p:spPr>
          <a:xfrm>
            <a:off x="4429125"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Adam</a:t>
            </a:r>
          </a:p>
          <a:p>
            <a:pPr algn="ctr">
              <a:defRPr/>
            </a:pPr>
            <a:endParaRPr lang="en-US" sz="1600" b="1" dirty="0">
              <a:solidFill>
                <a:srgbClr val="000000"/>
              </a:solidFill>
              <a:latin typeface="Verdana" pitchFamily="34" charset="0"/>
            </a:endParaRPr>
          </a:p>
        </p:txBody>
      </p:sp>
      <p:sp>
        <p:nvSpPr>
          <p:cNvPr id="47" name="Rectangle 46"/>
          <p:cNvSpPr/>
          <p:nvPr/>
        </p:nvSpPr>
        <p:spPr>
          <a:xfrm>
            <a:off x="550068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Linda</a:t>
            </a:r>
          </a:p>
          <a:p>
            <a:pPr algn="ctr">
              <a:defRPr/>
            </a:pPr>
            <a:endParaRPr lang="en-US" sz="1600" b="1" dirty="0">
              <a:solidFill>
                <a:srgbClr val="000000"/>
              </a:solidFill>
              <a:latin typeface="Verdana" pitchFamily="34" charset="0"/>
            </a:endParaRPr>
          </a:p>
        </p:txBody>
      </p:sp>
      <p:sp>
        <p:nvSpPr>
          <p:cNvPr id="48" name="Rectangle 47"/>
          <p:cNvSpPr/>
          <p:nvPr/>
        </p:nvSpPr>
        <p:spPr>
          <a:xfrm>
            <a:off x="657225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Greg</a:t>
            </a:r>
          </a:p>
          <a:p>
            <a:pPr algn="ctr">
              <a:defRPr/>
            </a:pPr>
            <a:endParaRPr lang="en-AU" sz="800" b="1" dirty="0">
              <a:solidFill>
                <a:srgbClr val="000000"/>
              </a:solidFill>
              <a:latin typeface="Verdana" pitchFamily="34" charset="0"/>
            </a:endParaRPr>
          </a:p>
          <a:p>
            <a:pPr algn="ctr">
              <a:defRPr/>
            </a:pPr>
            <a:endParaRPr lang="en-AU" sz="800" b="1" dirty="0">
              <a:solidFill>
                <a:srgbClr val="000000"/>
              </a:solidFill>
              <a:latin typeface="Verdana" pitchFamily="34" charset="0"/>
            </a:endParaRPr>
          </a:p>
        </p:txBody>
      </p:sp>
      <p:sp>
        <p:nvSpPr>
          <p:cNvPr id="49" name="Rectangle 48"/>
          <p:cNvSpPr/>
          <p:nvPr/>
        </p:nvSpPr>
        <p:spPr>
          <a:xfrm>
            <a:off x="764381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Dan</a:t>
            </a:r>
          </a:p>
          <a:p>
            <a:pPr algn="ctr">
              <a:defRPr/>
            </a:pPr>
            <a:endParaRPr lang="en-US" sz="1600" b="1" dirty="0">
              <a:solidFill>
                <a:srgbClr val="000000"/>
              </a:solidFill>
              <a:latin typeface="Verdana" pitchFamily="34" charset="0"/>
            </a:endParaRPr>
          </a:p>
        </p:txBody>
      </p:sp>
      <p:sp>
        <p:nvSpPr>
          <p:cNvPr id="42004" name="TextBox 22"/>
          <p:cNvSpPr txBox="1">
            <a:spLocks noChangeArrowheads="1"/>
          </p:cNvSpPr>
          <p:nvPr/>
        </p:nvSpPr>
        <p:spPr bwMode="auto">
          <a:xfrm>
            <a:off x="4824413" y="2708275"/>
            <a:ext cx="1000125" cy="304800"/>
          </a:xfrm>
          <a:prstGeom prst="rect">
            <a:avLst/>
          </a:prstGeom>
          <a:noFill/>
          <a:ln w="9525">
            <a:noFill/>
            <a:miter lim="800000"/>
            <a:headEnd/>
            <a:tailEnd/>
          </a:ln>
        </p:spPr>
        <p:txBody>
          <a:bodyPr>
            <a:spAutoFit/>
          </a:bodyPr>
          <a:lstStyle/>
          <a:p>
            <a:r>
              <a:rPr lang="en-AU" b="1">
                <a:latin typeface="Arial" pitchFamily="34" charset="0"/>
              </a:rPr>
              <a:t>Livello 4</a:t>
            </a:r>
            <a:endParaRPr lang="en-US" b="1">
              <a:latin typeface="Arial" pitchFamily="34" charset="0"/>
            </a:endParaRPr>
          </a:p>
        </p:txBody>
      </p:sp>
      <p:sp>
        <p:nvSpPr>
          <p:cNvPr id="42005" name="TextBox 23"/>
          <p:cNvSpPr txBox="1">
            <a:spLocks noChangeArrowheads="1"/>
          </p:cNvSpPr>
          <p:nvPr/>
        </p:nvSpPr>
        <p:spPr bwMode="auto">
          <a:xfrm>
            <a:off x="7019925" y="4005263"/>
            <a:ext cx="1000125" cy="304800"/>
          </a:xfrm>
          <a:prstGeom prst="rect">
            <a:avLst/>
          </a:prstGeom>
          <a:noFill/>
          <a:ln w="9525">
            <a:noFill/>
            <a:miter lim="800000"/>
            <a:headEnd/>
            <a:tailEnd/>
          </a:ln>
        </p:spPr>
        <p:txBody>
          <a:bodyPr>
            <a:spAutoFit/>
          </a:bodyPr>
          <a:lstStyle/>
          <a:p>
            <a:r>
              <a:rPr lang="en-AU" b="1">
                <a:latin typeface="Arial" pitchFamily="34" charset="0"/>
              </a:rPr>
              <a:t>Livello 3</a:t>
            </a:r>
            <a:endParaRPr lang="en-US" b="1">
              <a:latin typeface="Arial" pitchFamily="34" charset="0"/>
            </a:endParaRPr>
          </a:p>
        </p:txBody>
      </p:sp>
      <p:sp>
        <p:nvSpPr>
          <p:cNvPr id="42006" name="TextBox 24"/>
          <p:cNvSpPr txBox="1">
            <a:spLocks noChangeArrowheads="1"/>
          </p:cNvSpPr>
          <p:nvPr/>
        </p:nvSpPr>
        <p:spPr bwMode="auto">
          <a:xfrm>
            <a:off x="8035925" y="5084763"/>
            <a:ext cx="1000125" cy="304800"/>
          </a:xfrm>
          <a:prstGeom prst="rect">
            <a:avLst/>
          </a:prstGeom>
          <a:noFill/>
          <a:ln w="9525">
            <a:noFill/>
            <a:miter lim="800000"/>
            <a:headEnd/>
            <a:tailEnd/>
          </a:ln>
        </p:spPr>
        <p:txBody>
          <a:bodyPr>
            <a:spAutoFit/>
          </a:bodyPr>
          <a:lstStyle/>
          <a:p>
            <a:r>
              <a:rPr lang="en-AU" b="1">
                <a:latin typeface="Arial" pitchFamily="34" charset="0"/>
              </a:rPr>
              <a:t>Livello 2</a:t>
            </a:r>
            <a:endParaRPr lang="en-US" b="1">
              <a:latin typeface="Arial" pitchFamily="34" charset="0"/>
            </a:endParaRPr>
          </a:p>
        </p:txBody>
      </p:sp>
      <p:sp>
        <p:nvSpPr>
          <p:cNvPr id="54" name="TextBox 53"/>
          <p:cNvSpPr txBox="1">
            <a:spLocks noChangeArrowheads="1"/>
          </p:cNvSpPr>
          <p:nvPr/>
        </p:nvSpPr>
        <p:spPr bwMode="auto">
          <a:xfrm>
            <a:off x="431800" y="6092825"/>
            <a:ext cx="428625" cy="549275"/>
          </a:xfrm>
          <a:prstGeom prst="rect">
            <a:avLst/>
          </a:prstGeom>
          <a:noFill/>
          <a:ln w="9525">
            <a:noFill/>
            <a:miter lim="800000"/>
            <a:headEnd/>
            <a:tailEnd/>
          </a:ln>
        </p:spPr>
        <p:txBody>
          <a:bodyPr>
            <a:spAutoFit/>
          </a:bodyPr>
          <a:lstStyle/>
          <a:p>
            <a:r>
              <a:rPr lang="en-US" sz="1000">
                <a:solidFill>
                  <a:schemeClr val="bg1"/>
                </a:solidFill>
                <a:latin typeface="Arial" pitchFamily="34" charset="0"/>
              </a:rPr>
              <a:t>Tim</a:t>
            </a:r>
          </a:p>
          <a:p>
            <a:r>
              <a:rPr lang="en-US" sz="1000">
                <a:solidFill>
                  <a:schemeClr val="bg1"/>
                </a:solidFill>
                <a:latin typeface="Arial" pitchFamily="34" charset="0"/>
              </a:rPr>
              <a:t>Abby</a:t>
            </a:r>
          </a:p>
        </p:txBody>
      </p:sp>
      <p:sp>
        <p:nvSpPr>
          <p:cNvPr id="55" name="TextBox 54"/>
          <p:cNvSpPr txBox="1">
            <a:spLocks noChangeArrowheads="1"/>
          </p:cNvSpPr>
          <p:nvPr/>
        </p:nvSpPr>
        <p:spPr bwMode="auto">
          <a:xfrm>
            <a:off x="393700" y="6273800"/>
            <a:ext cx="500063" cy="246063"/>
          </a:xfrm>
          <a:prstGeom prst="rect">
            <a:avLst/>
          </a:prstGeom>
          <a:noFill/>
          <a:ln w="9525">
            <a:noFill/>
            <a:miter lim="800000"/>
            <a:headEnd/>
            <a:tailEnd/>
          </a:ln>
        </p:spPr>
        <p:txBody>
          <a:bodyPr>
            <a:spAutoFit/>
          </a:bodyPr>
          <a:lstStyle/>
          <a:p>
            <a:r>
              <a:rPr lang="en-AU" sz="1000">
                <a:solidFill>
                  <a:schemeClr val="bg1"/>
                </a:solidFill>
                <a:latin typeface="Arial" pitchFamily="34" charset="0"/>
              </a:rPr>
              <a:t>Abby</a:t>
            </a:r>
            <a:endParaRPr lang="en-US" sz="1800">
              <a:solidFill>
                <a:schemeClr val="bg1"/>
              </a:solidFill>
              <a:latin typeface="Arial" pitchFamily="34" charset="0"/>
            </a:endParaRPr>
          </a:p>
        </p:txBody>
      </p:sp>
      <p:sp>
        <p:nvSpPr>
          <p:cNvPr id="56" name="TextBox 55"/>
          <p:cNvSpPr txBox="1">
            <a:spLocks noChangeArrowheads="1"/>
          </p:cNvSpPr>
          <p:nvPr/>
        </p:nvSpPr>
        <p:spPr bwMode="auto">
          <a:xfrm>
            <a:off x="2000250" y="4286250"/>
            <a:ext cx="500063"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Tu</a:t>
            </a:r>
            <a:endParaRPr lang="en-US" sz="1800">
              <a:solidFill>
                <a:srgbClr val="FF0000"/>
              </a:solidFill>
              <a:latin typeface="Verdana" pitchFamily="34" charset="0"/>
            </a:endParaRPr>
          </a:p>
        </p:txBody>
      </p:sp>
      <p:sp>
        <p:nvSpPr>
          <p:cNvPr id="57" name="TextBox 56"/>
          <p:cNvSpPr txBox="1">
            <a:spLocks noChangeArrowheads="1"/>
          </p:cNvSpPr>
          <p:nvPr/>
        </p:nvSpPr>
        <p:spPr bwMode="auto">
          <a:xfrm>
            <a:off x="6357938" y="4286250"/>
            <a:ext cx="357187"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Jill</a:t>
            </a:r>
            <a:endParaRPr lang="en-US" sz="1800">
              <a:solidFill>
                <a:srgbClr val="FF0000"/>
              </a:solidFill>
              <a:latin typeface="Arial" pitchFamily="34" charset="0"/>
            </a:endParaRPr>
          </a:p>
        </p:txBody>
      </p:sp>
      <p:sp>
        <p:nvSpPr>
          <p:cNvPr id="58" name="TextBox 57"/>
          <p:cNvSpPr txBox="1">
            <a:spLocks noChangeArrowheads="1"/>
          </p:cNvSpPr>
          <p:nvPr/>
        </p:nvSpPr>
        <p:spPr bwMode="auto">
          <a:xfrm>
            <a:off x="3071813" y="5357813"/>
            <a:ext cx="571500"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Adam</a:t>
            </a:r>
            <a:endParaRPr lang="en-US" sz="1800">
              <a:solidFill>
                <a:srgbClr val="FF0000"/>
              </a:solidFill>
              <a:latin typeface="Arial" pitchFamily="34" charset="0"/>
            </a:endParaRPr>
          </a:p>
        </p:txBody>
      </p:sp>
      <p:sp>
        <p:nvSpPr>
          <p:cNvPr id="59" name="TextBox 58"/>
          <p:cNvSpPr txBox="1">
            <a:spLocks noChangeArrowheads="1"/>
          </p:cNvSpPr>
          <p:nvPr/>
        </p:nvSpPr>
        <p:spPr bwMode="auto">
          <a:xfrm>
            <a:off x="6843713" y="6215063"/>
            <a:ext cx="500062"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Dan</a:t>
            </a:r>
            <a:endParaRPr lang="en-US" sz="1800">
              <a:solidFill>
                <a:srgbClr val="FF0000"/>
              </a:solidFill>
              <a:latin typeface="Verdana" pitchFamily="34" charset="0"/>
            </a:endParaRPr>
          </a:p>
        </p:txBody>
      </p:sp>
      <p:sp>
        <p:nvSpPr>
          <p:cNvPr id="60" name="TextBox 59"/>
          <p:cNvSpPr txBox="1">
            <a:spLocks noChangeArrowheads="1"/>
          </p:cNvSpPr>
          <p:nvPr/>
        </p:nvSpPr>
        <p:spPr bwMode="auto">
          <a:xfrm>
            <a:off x="5286375"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Linda</a:t>
            </a:r>
            <a:endParaRPr lang="en-US" sz="1000">
              <a:solidFill>
                <a:srgbClr val="FF0000"/>
              </a:solidFill>
              <a:latin typeface="Verdana" pitchFamily="34" charset="0"/>
            </a:endParaRPr>
          </a:p>
        </p:txBody>
      </p:sp>
      <p:sp>
        <p:nvSpPr>
          <p:cNvPr id="61" name="TextBox 60"/>
          <p:cNvSpPr txBox="1">
            <a:spLocks noChangeArrowheads="1"/>
          </p:cNvSpPr>
          <p:nvPr/>
        </p:nvSpPr>
        <p:spPr bwMode="auto">
          <a:xfrm>
            <a:off x="7215188"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Greg</a:t>
            </a:r>
            <a:endParaRPr lang="en-US" sz="1000">
              <a:solidFill>
                <a:srgbClr val="FF0000"/>
              </a:solidFill>
              <a:latin typeface="Verdana" pitchFamily="34" charset="0"/>
            </a:endParaRPr>
          </a:p>
        </p:txBody>
      </p:sp>
      <p:sp>
        <p:nvSpPr>
          <p:cNvPr id="62" name="TextBox 61"/>
          <p:cNvSpPr txBox="1">
            <a:spLocks noChangeArrowheads="1"/>
          </p:cNvSpPr>
          <p:nvPr/>
        </p:nvSpPr>
        <p:spPr bwMode="auto">
          <a:xfrm>
            <a:off x="142875" y="6130925"/>
            <a:ext cx="3714750" cy="274638"/>
          </a:xfrm>
          <a:prstGeom prst="rect">
            <a:avLst/>
          </a:prstGeom>
          <a:noFill/>
          <a:ln w="9525">
            <a:noFill/>
            <a:miter lim="800000"/>
            <a:headEnd/>
            <a:tailEnd/>
          </a:ln>
        </p:spPr>
        <p:txBody>
          <a:bodyPr>
            <a:spAutoFit/>
          </a:bodyPr>
          <a:lstStyle/>
          <a:p>
            <a:r>
              <a:rPr lang="en-AU" sz="1200">
                <a:latin typeface="Verdana" pitchFamily="34" charset="0"/>
              </a:rPr>
              <a:t>I nuovi soci accedono, da sinistra, al Livello 1</a:t>
            </a:r>
            <a:endParaRPr lang="en-US" sz="1200">
              <a:latin typeface="Verdana" pitchFamily="34" charset="0"/>
            </a:endParaRPr>
          </a:p>
        </p:txBody>
      </p:sp>
      <p:sp>
        <p:nvSpPr>
          <p:cNvPr id="63" name="Right Arrow 62"/>
          <p:cNvSpPr/>
          <p:nvPr/>
        </p:nvSpPr>
        <p:spPr>
          <a:xfrm>
            <a:off x="3500438" y="6165850"/>
            <a:ext cx="71437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4" name="TextBox 63"/>
          <p:cNvSpPr txBox="1">
            <a:spLocks noChangeArrowheads="1"/>
          </p:cNvSpPr>
          <p:nvPr/>
        </p:nvSpPr>
        <p:spPr bwMode="auto">
          <a:xfrm>
            <a:off x="250825" y="2492375"/>
            <a:ext cx="2928938" cy="730250"/>
          </a:xfrm>
          <a:prstGeom prst="rect">
            <a:avLst/>
          </a:prstGeom>
          <a:noFill/>
          <a:ln w="9525">
            <a:noFill/>
            <a:miter lim="800000"/>
            <a:headEnd/>
            <a:tailEnd/>
          </a:ln>
        </p:spPr>
        <p:txBody>
          <a:bodyPr>
            <a:spAutoFit/>
          </a:bodyPr>
          <a:lstStyle/>
          <a:p>
            <a:pPr algn="ctr"/>
            <a:r>
              <a:rPr lang="it-IT">
                <a:latin typeface="Verdana" pitchFamily="34" charset="0"/>
              </a:rPr>
              <a:t>I nuovi membri sono introdotti da soci esistenti nel Traveller Board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2"/>
                                        </p:tgtEl>
                                        <p:attrNameLst>
                                          <p:attrName>ppt_x</p:attrName>
                                        </p:attrNameLst>
                                      </p:cBhvr>
                                      <p:tavLst>
                                        <p:tav tm="0">
                                          <p:val>
                                            <p:strVal val="ppt_x"/>
                                          </p:val>
                                        </p:tav>
                                        <p:tav tm="100000">
                                          <p:val>
                                            <p:strVal val="1+ppt_w/2"/>
                                          </p:val>
                                        </p:tav>
                                      </p:tavLst>
                                    </p:anim>
                                    <p:anim calcmode="lin" valueType="num">
                                      <p:cBhvr additive="base">
                                        <p:cTn id="21" dur="1000"/>
                                        <p:tgtEl>
                                          <p:spTgt spid="62"/>
                                        </p:tgtEl>
                                        <p:attrNameLst>
                                          <p:attrName>ppt_y</p:attrName>
                                        </p:attrNameLst>
                                      </p:cBhvr>
                                      <p:tavLst>
                                        <p:tav tm="0">
                                          <p:val>
                                            <p:strVal val="ppt_y"/>
                                          </p:val>
                                        </p:tav>
                                        <p:tav tm="100000">
                                          <p:val>
                                            <p:strVal val="ppt_y"/>
                                          </p:val>
                                        </p:tav>
                                      </p:tavLst>
                                    </p:anim>
                                    <p:set>
                                      <p:cBhvr>
                                        <p:cTn id="22" dur="1" fill="hold">
                                          <p:stCondLst>
                                            <p:cond delay="999"/>
                                          </p:stCondLst>
                                        </p:cTn>
                                        <p:tgtEl>
                                          <p:spTgt spid="62"/>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3"/>
                                        </p:tgtEl>
                                        <p:attrNameLst>
                                          <p:attrName>ppt_x</p:attrName>
                                        </p:attrNameLst>
                                      </p:cBhvr>
                                      <p:tavLst>
                                        <p:tav tm="0">
                                          <p:val>
                                            <p:strVal val="ppt_x"/>
                                          </p:val>
                                        </p:tav>
                                        <p:tav tm="100000">
                                          <p:val>
                                            <p:strVal val="1+ppt_w/2"/>
                                          </p:val>
                                        </p:tav>
                                      </p:tavLst>
                                    </p:anim>
                                    <p:anim calcmode="lin" valueType="num">
                                      <p:cBhvr additive="base">
                                        <p:cTn id="25" dur="500"/>
                                        <p:tgtEl>
                                          <p:spTgt spid="63"/>
                                        </p:tgtEl>
                                        <p:attrNameLst>
                                          <p:attrName>ppt_y</p:attrName>
                                        </p:attrNameLst>
                                      </p:cBhvr>
                                      <p:tavLst>
                                        <p:tav tm="0">
                                          <p:val>
                                            <p:strVal val="ppt_y"/>
                                          </p:val>
                                        </p:tav>
                                        <p:tav tm="100000">
                                          <p:val>
                                            <p:strVal val="ppt_y"/>
                                          </p:val>
                                        </p:tav>
                                      </p:tavLst>
                                    </p:anim>
                                    <p:set>
                                      <p:cBhvr>
                                        <p:cTn id="26" dur="1" fill="hold">
                                          <p:stCondLst>
                                            <p:cond delay="499"/>
                                          </p:stCondLst>
                                        </p:cTn>
                                        <p:tgtEl>
                                          <p:spTgt spid="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
                                            <p:bg/>
                                          </p:spTgt>
                                        </p:tgtEl>
                                        <p:attrNameLst>
                                          <p:attrName>style.visibility</p:attrName>
                                        </p:attrNameLst>
                                      </p:cBhvr>
                                      <p:to>
                                        <p:strVal val="visible"/>
                                      </p:to>
                                    </p:set>
                                    <p:anim calcmode="lin" valueType="num">
                                      <p:cBhvr additive="base">
                                        <p:cTn id="31" dur="500" fill="hold"/>
                                        <p:tgtEl>
                                          <p:spTgt spid="42">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2">
                                            <p:txEl>
                                              <p:pRg st="0" end="0"/>
                                            </p:txEl>
                                          </p:spTgt>
                                        </p:tgtEl>
                                        <p:attrNameLst>
                                          <p:attrName>style.visibility</p:attrName>
                                        </p:attrNameLst>
                                      </p:cBhvr>
                                      <p:to>
                                        <p:strVal val="visible"/>
                                      </p:to>
                                    </p:set>
                                    <p:anim calcmode="lin" valueType="num">
                                      <p:cBhvr additive="base">
                                        <p:cTn id="35"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2">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0-#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par>
                                <p:cTn id="41" presetID="1" presetClass="emph" presetSubtype="2" fill="hold" nodeType="withEffect">
                                  <p:stCondLst>
                                    <p:cond delay="0"/>
                                  </p:stCondLst>
                                  <p:childTnLst>
                                    <p:animClr clrSpc="rgb" dir="cw">
                                      <p:cBhvr>
                                        <p:cTn id="42" dur="500" fill="hold"/>
                                        <p:tgtEl>
                                          <p:spTgt spid="42"/>
                                        </p:tgtEl>
                                        <p:attrNameLst>
                                          <p:attrName>fillcolor</p:attrName>
                                        </p:attrNameLst>
                                      </p:cBhvr>
                                      <p:to>
                                        <a:srgbClr val="21428E"/>
                                      </p:to>
                                    </p:animClr>
                                    <p:set>
                                      <p:cBhvr>
                                        <p:cTn id="43" dur="500" fill="hold"/>
                                        <p:tgtEl>
                                          <p:spTgt spid="42"/>
                                        </p:tgtEl>
                                        <p:attrNameLst>
                                          <p:attrName>fill.type</p:attrName>
                                        </p:attrNameLst>
                                      </p:cBhvr>
                                      <p:to>
                                        <p:strVal val="solid"/>
                                      </p:to>
                                    </p:set>
                                    <p:set>
                                      <p:cBhvr>
                                        <p:cTn id="44" dur="500" fill="hold"/>
                                        <p:tgtEl>
                                          <p:spTgt spid="4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mph" presetSubtype="2" fill="hold" nodeType="withEffect">
                                  <p:stCondLst>
                                    <p:cond delay="0"/>
                                  </p:stCondLst>
                                  <p:childTnLst>
                                    <p:animClr clrSpc="rgb" dir="cw">
                                      <p:cBhvr>
                                        <p:cTn id="52" dur="500" fill="hold"/>
                                        <p:tgtEl>
                                          <p:spTgt spid="43"/>
                                        </p:tgtEl>
                                        <p:attrNameLst>
                                          <p:attrName>fillcolor</p:attrName>
                                        </p:attrNameLst>
                                      </p:cBhvr>
                                      <p:to>
                                        <a:srgbClr val="FFCC00"/>
                                      </p:to>
                                    </p:animClr>
                                    <p:set>
                                      <p:cBhvr>
                                        <p:cTn id="53" dur="500" fill="hold"/>
                                        <p:tgtEl>
                                          <p:spTgt spid="43"/>
                                        </p:tgtEl>
                                        <p:attrNameLst>
                                          <p:attrName>fill.type</p:attrName>
                                        </p:attrNameLst>
                                      </p:cBhvr>
                                      <p:to>
                                        <p:strVal val="solid"/>
                                      </p:to>
                                    </p:set>
                                    <p:set>
                                      <p:cBhvr>
                                        <p:cTn id="54" dur="500" fill="hold"/>
                                        <p:tgtEl>
                                          <p:spTgt spid="43"/>
                                        </p:tgtEl>
                                        <p:attrNameLst>
                                          <p:attrName>fill.on</p:attrName>
                                        </p:attrNameLst>
                                      </p:cBhvr>
                                      <p:to>
                                        <p:strVal val="true"/>
                                      </p:to>
                                    </p:set>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0-#ppt_w/2"/>
                                          </p:val>
                                        </p:tav>
                                        <p:tav tm="100000">
                                          <p:val>
                                            <p:strVal val="#ppt_x"/>
                                          </p:val>
                                        </p:tav>
                                      </p:tavLst>
                                    </p:anim>
                                    <p:anim calcmode="lin" valueType="num">
                                      <p:cBhvr additive="base">
                                        <p:cTn id="5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0-#ppt_w/2"/>
                                          </p:val>
                                        </p:tav>
                                        <p:tav tm="100000">
                                          <p:val>
                                            <p:strVal val="#ppt_x"/>
                                          </p:val>
                                        </p:tav>
                                      </p:tavLst>
                                    </p:anim>
                                    <p:anim calcmode="lin" valueType="num">
                                      <p:cBhvr additive="base">
                                        <p:cTn id="65" dur="500" fill="hold"/>
                                        <p:tgtEl>
                                          <p:spTgt spid="44"/>
                                        </p:tgtEl>
                                        <p:attrNameLst>
                                          <p:attrName>ppt_y</p:attrName>
                                        </p:attrNameLst>
                                      </p:cBhvr>
                                      <p:tavLst>
                                        <p:tav tm="0">
                                          <p:val>
                                            <p:strVal val="#ppt_y"/>
                                          </p:val>
                                        </p:tav>
                                        <p:tav tm="100000">
                                          <p:val>
                                            <p:strVal val="#ppt_y"/>
                                          </p:val>
                                        </p:tav>
                                      </p:tavLst>
                                    </p:anim>
                                  </p:childTnLst>
                                </p:cTn>
                              </p:par>
                              <p:par>
                                <p:cTn id="66" presetID="1" presetClass="emph" presetSubtype="2" fill="hold" nodeType="withEffect">
                                  <p:stCondLst>
                                    <p:cond delay="0"/>
                                  </p:stCondLst>
                                  <p:childTnLst>
                                    <p:animClr clrSpc="rgb" dir="cw">
                                      <p:cBhvr>
                                        <p:cTn id="67" dur="500" fill="hold"/>
                                        <p:tgtEl>
                                          <p:spTgt spid="44"/>
                                        </p:tgtEl>
                                        <p:attrNameLst>
                                          <p:attrName>fillcolor</p:attrName>
                                        </p:attrNameLst>
                                      </p:cBhvr>
                                      <p:to>
                                        <a:srgbClr val="FFCC00"/>
                                      </p:to>
                                    </p:animClr>
                                    <p:set>
                                      <p:cBhvr>
                                        <p:cTn id="68" dur="500" fill="hold"/>
                                        <p:tgtEl>
                                          <p:spTgt spid="44"/>
                                        </p:tgtEl>
                                        <p:attrNameLst>
                                          <p:attrName>fill.type</p:attrName>
                                        </p:attrNameLst>
                                      </p:cBhvr>
                                      <p:to>
                                        <p:strVal val="solid"/>
                                      </p:to>
                                    </p:set>
                                    <p:set>
                                      <p:cBhvr>
                                        <p:cTn id="69" dur="500" fill="hold"/>
                                        <p:tgtEl>
                                          <p:spTgt spid="44"/>
                                        </p:tgtEl>
                                        <p:attrNameLst>
                                          <p:attrName>fill.on</p:attrName>
                                        </p:attrNameLst>
                                      </p:cBhvr>
                                      <p:to>
                                        <p:strVal val="true"/>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fill="hold"/>
                                        <p:tgtEl>
                                          <p:spTgt spid="57"/>
                                        </p:tgtEl>
                                        <p:attrNameLst>
                                          <p:attrName>ppt_x</p:attrName>
                                        </p:attrNameLst>
                                      </p:cBhvr>
                                      <p:tavLst>
                                        <p:tav tm="0">
                                          <p:val>
                                            <p:strVal val="#ppt_x"/>
                                          </p:val>
                                        </p:tav>
                                        <p:tav tm="100000">
                                          <p:val>
                                            <p:strVal val="#ppt_x"/>
                                          </p:val>
                                        </p:tav>
                                      </p:tavLst>
                                    </p:anim>
                                    <p:anim calcmode="lin" valueType="num">
                                      <p:cBhvr additive="base">
                                        <p:cTn id="7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0-#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1" presetClass="emph" presetSubtype="2" fill="hold" nodeType="withEffect">
                                  <p:stCondLst>
                                    <p:cond delay="0"/>
                                  </p:stCondLst>
                                  <p:childTnLst>
                                    <p:animClr clrSpc="rgb" dir="cw">
                                      <p:cBhvr>
                                        <p:cTn id="82" dur="500" fill="hold"/>
                                        <p:tgtEl>
                                          <p:spTgt spid="45"/>
                                        </p:tgtEl>
                                        <p:attrNameLst>
                                          <p:attrName>fillcolor</p:attrName>
                                        </p:attrNameLst>
                                      </p:cBhvr>
                                      <p:to>
                                        <a:srgbClr val="FFCC00"/>
                                      </p:to>
                                    </p:animClr>
                                    <p:set>
                                      <p:cBhvr>
                                        <p:cTn id="83" dur="500" fill="hold"/>
                                        <p:tgtEl>
                                          <p:spTgt spid="45"/>
                                        </p:tgtEl>
                                        <p:attrNameLst>
                                          <p:attrName>fill.type</p:attrName>
                                        </p:attrNameLst>
                                      </p:cBhvr>
                                      <p:to>
                                        <p:strVal val="solid"/>
                                      </p:to>
                                    </p:set>
                                    <p:set>
                                      <p:cBhvr>
                                        <p:cTn id="84" dur="500" fill="hold"/>
                                        <p:tgtEl>
                                          <p:spTgt spid="45"/>
                                        </p:tgtEl>
                                        <p:attrNameLst>
                                          <p:attrName>fill.on</p:attrName>
                                        </p:attrNameLst>
                                      </p:cBhvr>
                                      <p:to>
                                        <p:strVal val="true"/>
                                      </p:to>
                                    </p:set>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0-#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0-#ppt_w/2"/>
                                          </p:val>
                                        </p:tav>
                                        <p:tav tm="100000">
                                          <p:val>
                                            <p:strVal val="#ppt_x"/>
                                          </p:val>
                                        </p:tav>
                                      </p:tavLst>
                                    </p:anim>
                                    <p:anim calcmode="lin" valueType="num">
                                      <p:cBhvr additive="base">
                                        <p:cTn id="95" dur="500" fill="hold"/>
                                        <p:tgtEl>
                                          <p:spTgt spid="46"/>
                                        </p:tgtEl>
                                        <p:attrNameLst>
                                          <p:attrName>ppt_y</p:attrName>
                                        </p:attrNameLst>
                                      </p:cBhvr>
                                      <p:tavLst>
                                        <p:tav tm="0">
                                          <p:val>
                                            <p:strVal val="#ppt_y"/>
                                          </p:val>
                                        </p:tav>
                                        <p:tav tm="100000">
                                          <p:val>
                                            <p:strVal val="#ppt_y"/>
                                          </p:val>
                                        </p:tav>
                                      </p:tavLst>
                                    </p:anim>
                                  </p:childTnLst>
                                </p:cTn>
                              </p:par>
                              <p:par>
                                <p:cTn id="96" presetID="1" presetClass="emph" presetSubtype="2" fill="hold" nodeType="withEffect">
                                  <p:stCondLst>
                                    <p:cond delay="0"/>
                                  </p:stCondLst>
                                  <p:childTnLst>
                                    <p:animClr clrSpc="rgb" dir="cw">
                                      <p:cBhvr>
                                        <p:cTn id="97" dur="500" fill="hold"/>
                                        <p:tgtEl>
                                          <p:spTgt spid="46"/>
                                        </p:tgtEl>
                                        <p:attrNameLst>
                                          <p:attrName>fillcolor</p:attrName>
                                        </p:attrNameLst>
                                      </p:cBhvr>
                                      <p:to>
                                        <a:srgbClr val="FFCC00"/>
                                      </p:to>
                                    </p:animClr>
                                    <p:set>
                                      <p:cBhvr>
                                        <p:cTn id="98" dur="500" fill="hold"/>
                                        <p:tgtEl>
                                          <p:spTgt spid="46"/>
                                        </p:tgtEl>
                                        <p:attrNameLst>
                                          <p:attrName>fill.type</p:attrName>
                                        </p:attrNameLst>
                                      </p:cBhvr>
                                      <p:to>
                                        <p:strVal val="solid"/>
                                      </p:to>
                                    </p:set>
                                    <p:set>
                                      <p:cBhvr>
                                        <p:cTn id="99" dur="500" fill="hold"/>
                                        <p:tgtEl>
                                          <p:spTgt spid="46"/>
                                        </p:tgtEl>
                                        <p:attrNameLst>
                                          <p:attrName>fill.on</p:attrName>
                                        </p:attrNameLst>
                                      </p:cBhvr>
                                      <p:to>
                                        <p:strVal val="true"/>
                                      </p:to>
                                    </p:set>
                                  </p:childTnLst>
                                </p:cTn>
                              </p:par>
                            </p:childTnLst>
                          </p:cTn>
                        </p:par>
                        <p:par>
                          <p:cTn id="100" fill="hold">
                            <p:stCondLst>
                              <p:cond delay="500"/>
                            </p:stCondLst>
                            <p:childTnLst>
                              <p:par>
                                <p:cTn id="101" presetID="2" presetClass="entr" presetSubtype="4"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500" fill="hold"/>
                                        <p:tgtEl>
                                          <p:spTgt spid="58"/>
                                        </p:tgtEl>
                                        <p:attrNameLst>
                                          <p:attrName>ppt_x</p:attrName>
                                        </p:attrNameLst>
                                      </p:cBhvr>
                                      <p:tavLst>
                                        <p:tav tm="0">
                                          <p:val>
                                            <p:strVal val="#ppt_x"/>
                                          </p:val>
                                        </p:tav>
                                        <p:tav tm="100000">
                                          <p:val>
                                            <p:strVal val="#ppt_x"/>
                                          </p:val>
                                        </p:tav>
                                      </p:tavLst>
                                    </p:anim>
                                    <p:anim calcmode="lin" valueType="num">
                                      <p:cBhvr additive="base">
                                        <p:cTn id="10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0-#ppt_w/2"/>
                                          </p:val>
                                        </p:tav>
                                        <p:tav tm="100000">
                                          <p:val>
                                            <p:strVal val="#ppt_x"/>
                                          </p:val>
                                        </p:tav>
                                      </p:tavLst>
                                    </p:anim>
                                    <p:anim calcmode="lin" valueType="num">
                                      <p:cBhvr additive="base">
                                        <p:cTn id="110" dur="500" fill="hold"/>
                                        <p:tgtEl>
                                          <p:spTgt spid="47"/>
                                        </p:tgtEl>
                                        <p:attrNameLst>
                                          <p:attrName>ppt_y</p:attrName>
                                        </p:attrNameLst>
                                      </p:cBhvr>
                                      <p:tavLst>
                                        <p:tav tm="0">
                                          <p:val>
                                            <p:strVal val="#ppt_y"/>
                                          </p:val>
                                        </p:tav>
                                        <p:tav tm="100000">
                                          <p:val>
                                            <p:strVal val="#ppt_y"/>
                                          </p:val>
                                        </p:tav>
                                      </p:tavLst>
                                    </p:anim>
                                  </p:childTnLst>
                                </p:cTn>
                              </p:par>
                              <p:par>
                                <p:cTn id="111" presetID="1" presetClass="emph" presetSubtype="2" fill="hold" nodeType="withEffect">
                                  <p:stCondLst>
                                    <p:cond delay="0"/>
                                  </p:stCondLst>
                                  <p:childTnLst>
                                    <p:animClr clrSpc="rgb" dir="cw">
                                      <p:cBhvr>
                                        <p:cTn id="112" dur="500" fill="hold"/>
                                        <p:tgtEl>
                                          <p:spTgt spid="47"/>
                                        </p:tgtEl>
                                        <p:attrNameLst>
                                          <p:attrName>fillcolor</p:attrName>
                                        </p:attrNameLst>
                                      </p:cBhvr>
                                      <p:to>
                                        <a:srgbClr val="FFCC00"/>
                                      </p:to>
                                    </p:animClr>
                                    <p:set>
                                      <p:cBhvr>
                                        <p:cTn id="113" dur="500" fill="hold"/>
                                        <p:tgtEl>
                                          <p:spTgt spid="47"/>
                                        </p:tgtEl>
                                        <p:attrNameLst>
                                          <p:attrName>fill.type</p:attrName>
                                        </p:attrNameLst>
                                      </p:cBhvr>
                                      <p:to>
                                        <p:strVal val="solid"/>
                                      </p:to>
                                    </p:set>
                                    <p:set>
                                      <p:cBhvr>
                                        <p:cTn id="114" dur="500" fill="hold"/>
                                        <p:tgtEl>
                                          <p:spTgt spid="47"/>
                                        </p:tgtEl>
                                        <p:attrNameLst>
                                          <p:attrName>fill.on</p:attrName>
                                        </p:attrNameLst>
                                      </p:cBhvr>
                                      <p:to>
                                        <p:strVal val="true"/>
                                      </p:to>
                                    </p:se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60">
                                            <p:txEl>
                                              <p:pRg st="0" end="0"/>
                                            </p:txEl>
                                          </p:spTgt>
                                        </p:tgtEl>
                                        <p:attrNameLst>
                                          <p:attrName>style.visibility</p:attrName>
                                        </p:attrNameLst>
                                      </p:cBhvr>
                                      <p:to>
                                        <p:strVal val="visible"/>
                                      </p:to>
                                    </p:set>
                                    <p:anim calcmode="lin" valueType="num">
                                      <p:cBhvr additive="base">
                                        <p:cTn id="118"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500" fill="hold"/>
                                        <p:tgtEl>
                                          <p:spTgt spid="48"/>
                                        </p:tgtEl>
                                        <p:attrNameLst>
                                          <p:attrName>ppt_x</p:attrName>
                                        </p:attrNameLst>
                                      </p:cBhvr>
                                      <p:tavLst>
                                        <p:tav tm="0">
                                          <p:val>
                                            <p:strVal val="0-#ppt_w/2"/>
                                          </p:val>
                                        </p:tav>
                                        <p:tav tm="100000">
                                          <p:val>
                                            <p:strVal val="#ppt_x"/>
                                          </p:val>
                                        </p:tav>
                                      </p:tavLst>
                                    </p:anim>
                                    <p:anim calcmode="lin" valueType="num">
                                      <p:cBhvr additive="base">
                                        <p:cTn id="125" dur="500" fill="hold"/>
                                        <p:tgtEl>
                                          <p:spTgt spid="48"/>
                                        </p:tgtEl>
                                        <p:attrNameLst>
                                          <p:attrName>ppt_y</p:attrName>
                                        </p:attrNameLst>
                                      </p:cBhvr>
                                      <p:tavLst>
                                        <p:tav tm="0">
                                          <p:val>
                                            <p:strVal val="#ppt_y"/>
                                          </p:val>
                                        </p:tav>
                                        <p:tav tm="100000">
                                          <p:val>
                                            <p:strVal val="#ppt_y"/>
                                          </p:val>
                                        </p:tav>
                                      </p:tavLst>
                                    </p:anim>
                                  </p:childTnLst>
                                </p:cTn>
                              </p:par>
                              <p:par>
                                <p:cTn id="126" presetID="1" presetClass="emph" presetSubtype="2" fill="hold" nodeType="withEffect">
                                  <p:stCondLst>
                                    <p:cond delay="0"/>
                                  </p:stCondLst>
                                  <p:childTnLst>
                                    <p:animClr clrSpc="rgb" dir="cw">
                                      <p:cBhvr>
                                        <p:cTn id="127" dur="500" fill="hold"/>
                                        <p:tgtEl>
                                          <p:spTgt spid="48"/>
                                        </p:tgtEl>
                                        <p:attrNameLst>
                                          <p:attrName>fillcolor</p:attrName>
                                        </p:attrNameLst>
                                      </p:cBhvr>
                                      <p:to>
                                        <a:srgbClr val="FFCC00"/>
                                      </p:to>
                                    </p:animClr>
                                    <p:set>
                                      <p:cBhvr>
                                        <p:cTn id="128" dur="500" fill="hold"/>
                                        <p:tgtEl>
                                          <p:spTgt spid="48"/>
                                        </p:tgtEl>
                                        <p:attrNameLst>
                                          <p:attrName>fill.type</p:attrName>
                                        </p:attrNameLst>
                                      </p:cBhvr>
                                      <p:to>
                                        <p:strVal val="solid"/>
                                      </p:to>
                                    </p:set>
                                    <p:set>
                                      <p:cBhvr>
                                        <p:cTn id="129" dur="500" fill="hold"/>
                                        <p:tgtEl>
                                          <p:spTgt spid="48"/>
                                        </p:tgtEl>
                                        <p:attrNameLst>
                                          <p:attrName>fill.on</p:attrName>
                                        </p:attrNameLst>
                                      </p:cBhvr>
                                      <p:to>
                                        <p:strVal val="true"/>
                                      </p:to>
                                    </p:set>
                                  </p:childTnLst>
                                </p:cTn>
                              </p:par>
                            </p:childTnLst>
                          </p:cTn>
                        </p:par>
                        <p:par>
                          <p:cTn id="130" fill="hold">
                            <p:stCondLst>
                              <p:cond delay="500"/>
                            </p:stCondLst>
                            <p:childTnLst>
                              <p:par>
                                <p:cTn id="131" presetID="2" presetClass="entr" presetSubtype="4" fill="hold" grpId="0" nodeType="afterEffect">
                                  <p:stCondLst>
                                    <p:cond delay="0"/>
                                  </p:stCondLst>
                                  <p:childTnLst>
                                    <p:set>
                                      <p:cBhvr>
                                        <p:cTn id="132" dur="1" fill="hold">
                                          <p:stCondLst>
                                            <p:cond delay="0"/>
                                          </p:stCondLst>
                                        </p:cTn>
                                        <p:tgtEl>
                                          <p:spTgt spid="61"/>
                                        </p:tgtEl>
                                        <p:attrNameLst>
                                          <p:attrName>style.visibility</p:attrName>
                                        </p:attrNameLst>
                                      </p:cBhvr>
                                      <p:to>
                                        <p:strVal val="visible"/>
                                      </p:to>
                                    </p:set>
                                    <p:anim calcmode="lin" valueType="num">
                                      <p:cBhvr additive="base">
                                        <p:cTn id="133" dur="500" fill="hold"/>
                                        <p:tgtEl>
                                          <p:spTgt spid="61"/>
                                        </p:tgtEl>
                                        <p:attrNameLst>
                                          <p:attrName>ppt_x</p:attrName>
                                        </p:attrNameLst>
                                      </p:cBhvr>
                                      <p:tavLst>
                                        <p:tav tm="0">
                                          <p:val>
                                            <p:strVal val="#ppt_x"/>
                                          </p:val>
                                        </p:tav>
                                        <p:tav tm="100000">
                                          <p:val>
                                            <p:strVal val="#ppt_x"/>
                                          </p:val>
                                        </p:tav>
                                      </p:tavLst>
                                    </p:anim>
                                    <p:anim calcmode="lin" valueType="num">
                                      <p:cBhvr additive="base">
                                        <p:cTn id="13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0-#ppt_w/2"/>
                                          </p:val>
                                        </p:tav>
                                        <p:tav tm="100000">
                                          <p:val>
                                            <p:strVal val="#ppt_x"/>
                                          </p:val>
                                        </p:tav>
                                      </p:tavLst>
                                    </p:anim>
                                    <p:anim calcmode="lin" valueType="num">
                                      <p:cBhvr additive="base">
                                        <p:cTn id="140" dur="500" fill="hold"/>
                                        <p:tgtEl>
                                          <p:spTgt spid="49"/>
                                        </p:tgtEl>
                                        <p:attrNameLst>
                                          <p:attrName>ppt_y</p:attrName>
                                        </p:attrNameLst>
                                      </p:cBhvr>
                                      <p:tavLst>
                                        <p:tav tm="0">
                                          <p:val>
                                            <p:strVal val="#ppt_y"/>
                                          </p:val>
                                        </p:tav>
                                        <p:tav tm="100000">
                                          <p:val>
                                            <p:strVal val="#ppt_y"/>
                                          </p:val>
                                        </p:tav>
                                      </p:tavLst>
                                    </p:anim>
                                  </p:childTnLst>
                                </p:cTn>
                              </p:par>
                              <p:par>
                                <p:cTn id="141" presetID="1" presetClass="emph" presetSubtype="2" fill="hold" nodeType="withEffect">
                                  <p:stCondLst>
                                    <p:cond delay="0"/>
                                  </p:stCondLst>
                                  <p:childTnLst>
                                    <p:animClr clrSpc="rgb" dir="cw">
                                      <p:cBhvr>
                                        <p:cTn id="142" dur="500" fill="hold"/>
                                        <p:tgtEl>
                                          <p:spTgt spid="49"/>
                                        </p:tgtEl>
                                        <p:attrNameLst>
                                          <p:attrName>fillcolor</p:attrName>
                                        </p:attrNameLst>
                                      </p:cBhvr>
                                      <p:to>
                                        <a:srgbClr val="FFCC00"/>
                                      </p:to>
                                    </p:animClr>
                                    <p:set>
                                      <p:cBhvr>
                                        <p:cTn id="143" dur="500" fill="hold"/>
                                        <p:tgtEl>
                                          <p:spTgt spid="49"/>
                                        </p:tgtEl>
                                        <p:attrNameLst>
                                          <p:attrName>fill.type</p:attrName>
                                        </p:attrNameLst>
                                      </p:cBhvr>
                                      <p:to>
                                        <p:strVal val="solid"/>
                                      </p:to>
                                    </p:set>
                                    <p:set>
                                      <p:cBhvr>
                                        <p:cTn id="144" dur="500" fill="hold"/>
                                        <p:tgtEl>
                                          <p:spTgt spid="49"/>
                                        </p:tgtEl>
                                        <p:attrNameLst>
                                          <p:attrName>fill.on</p:attrName>
                                        </p:attrNameLst>
                                      </p:cBhvr>
                                      <p:to>
                                        <p:strVal val="true"/>
                                      </p:to>
                                    </p:se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59"/>
                                        </p:tgtEl>
                                        <p:attrNameLst>
                                          <p:attrName>style.visibility</p:attrName>
                                        </p:attrNameLst>
                                      </p:cBhvr>
                                      <p:to>
                                        <p:strVal val="visible"/>
                                      </p:to>
                                    </p:set>
                                    <p:anim calcmode="lin" valueType="num">
                                      <p:cBhvr additive="base">
                                        <p:cTn id="148" dur="500" fill="hold"/>
                                        <p:tgtEl>
                                          <p:spTgt spid="59"/>
                                        </p:tgtEl>
                                        <p:attrNameLst>
                                          <p:attrName>ppt_x</p:attrName>
                                        </p:attrNameLst>
                                      </p:cBhvr>
                                      <p:tavLst>
                                        <p:tav tm="0">
                                          <p:val>
                                            <p:strVal val="#ppt_x"/>
                                          </p:val>
                                        </p:tav>
                                        <p:tav tm="100000">
                                          <p:val>
                                            <p:strVal val="#ppt_x"/>
                                          </p:val>
                                        </p:tav>
                                      </p:tavLst>
                                    </p:anim>
                                    <p:anim calcmode="lin" valueType="num">
                                      <p:cBhvr additive="base">
                                        <p:cTn id="14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allAtOnce" animBg="1"/>
      <p:bldP spid="43" grpId="0" animBg="1"/>
      <p:bldP spid="44" grpId="0" animBg="1"/>
      <p:bldP spid="45" grpId="0" animBg="1"/>
      <p:bldP spid="46" grpId="0" animBg="1"/>
      <p:bldP spid="47" grpId="0" animBg="1"/>
      <p:bldP spid="48" grpId="0" animBg="1"/>
      <p:bldP spid="49" grpId="0" animBg="1"/>
      <p:bldP spid="54" grpId="0"/>
      <p:bldP spid="55" grpId="0"/>
      <p:bldP spid="56" grpId="0"/>
      <p:bldP spid="57" grpId="0"/>
      <p:bldP spid="58" grpId="0"/>
      <p:bldP spid="59" grpId="0"/>
      <p:bldP spid="61" grpId="0"/>
      <p:bldP spid="62" grpId="0"/>
      <p:bldP spid="62" grpId="1"/>
      <p:bldP spid="63" grpId="0" animBg="1"/>
      <p:bldP spid="64" grpId="0"/>
      <p:bldP spid="6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bwMode="auto">
          <a:xfrm>
            <a:off x="395288" y="2241550"/>
            <a:ext cx="8208962" cy="10795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pPr>
            <a:r>
              <a:rPr lang="it-IT" sz="1400" smtClean="0">
                <a:solidFill>
                  <a:schemeClr val="bg2"/>
                </a:solidFill>
                <a:latin typeface="Verdana" pitchFamily="34" charset="0"/>
              </a:rPr>
              <a:t>Il sistema “segui il leader” ti assicura che le tue tabelle si muovano alla velocità da te scelta sponsorizzando il maggior numero di persone possibili. Tutti coloro che si trovano al di sotto saranno collegati a te e ti seguiranno in qualsiasi tabella tu vada.</a:t>
            </a:r>
          </a:p>
        </p:txBody>
      </p:sp>
      <p:pic>
        <p:nvPicPr>
          <p:cNvPr id="43011"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3012" name="Rectangle 11"/>
          <p:cNvSpPr>
            <a:spLocks noChangeArrowheads="1"/>
          </p:cNvSpPr>
          <p:nvPr/>
        </p:nvSpPr>
        <p:spPr bwMode="auto">
          <a:xfrm>
            <a:off x="468313" y="4437063"/>
            <a:ext cx="8208962" cy="1081087"/>
          </a:xfrm>
          <a:prstGeom prst="rect">
            <a:avLst/>
          </a:prstGeom>
          <a:noFill/>
          <a:ln w="9525">
            <a:noFill/>
            <a:miter lim="800000"/>
            <a:headEnd/>
            <a:tailEnd/>
          </a:ln>
        </p:spPr>
        <p:txBody>
          <a:bodyPr/>
          <a:lstStyle/>
          <a:p>
            <a:pPr marL="342900" indent="-342900" algn="ctr">
              <a:lnSpc>
                <a:spcPct val="120000"/>
              </a:lnSpc>
              <a:spcBef>
                <a:spcPct val="20000"/>
              </a:spcBef>
            </a:pPr>
            <a:r>
              <a:rPr lang="it-IT" sz="1300">
                <a:solidFill>
                  <a:schemeClr val="bg2"/>
                </a:solidFill>
                <a:latin typeface="Verdana" pitchFamily="34" charset="0"/>
              </a:rPr>
              <a:t>I sistemi espansione ti aiutano a riuscire anche se non riesci a realizzare 2 vendite collegando 2  extra vendite di candidati qualificati a membri non qualificati. Questo ti garantisce il successo e il supporto della tua squadra e ti aiuta a passare dal Traveller all’Express board in un attimo.</a:t>
            </a:r>
          </a:p>
        </p:txBody>
      </p:sp>
      <p:sp>
        <p:nvSpPr>
          <p:cNvPr id="43013" name="Rectangle 3"/>
          <p:cNvSpPr>
            <a:spLocks noChangeArrowheads="1"/>
          </p:cNvSpPr>
          <p:nvPr/>
        </p:nvSpPr>
        <p:spPr bwMode="auto">
          <a:xfrm>
            <a:off x="0" y="1376363"/>
            <a:ext cx="9144000" cy="519112"/>
          </a:xfrm>
          <a:prstGeom prst="rect">
            <a:avLst/>
          </a:prstGeom>
          <a:noFill/>
          <a:ln w="9525">
            <a:noFill/>
            <a:miter lim="800000"/>
            <a:headEnd/>
            <a:tailEnd/>
          </a:ln>
        </p:spPr>
        <p:txBody>
          <a:bodyPr>
            <a:spAutoFit/>
          </a:bodyPr>
          <a:lstStyle/>
          <a:p>
            <a:pPr algn="ctr"/>
            <a:r>
              <a:rPr lang="en-US" sz="2400" b="1" dirty="0" err="1">
                <a:solidFill>
                  <a:srgbClr val="2954B3"/>
                </a:solidFill>
                <a:latin typeface="Verdana" pitchFamily="34" charset="0"/>
              </a:rPr>
              <a:t>Segui</a:t>
            </a:r>
            <a:r>
              <a:rPr lang="en-US" sz="2400" b="1" dirty="0">
                <a:solidFill>
                  <a:srgbClr val="2954B3"/>
                </a:solidFill>
                <a:latin typeface="Verdana" pitchFamily="34" charset="0"/>
              </a:rPr>
              <a:t> il </a:t>
            </a:r>
            <a:r>
              <a:rPr lang="en-US" sz="2800" b="1" dirty="0">
                <a:solidFill>
                  <a:srgbClr val="2954B3"/>
                </a:solidFill>
                <a:latin typeface="Verdana" pitchFamily="34" charset="0"/>
              </a:rPr>
              <a:t>leader</a:t>
            </a:r>
            <a:endParaRPr lang="en-US" sz="2800" dirty="0">
              <a:solidFill>
                <a:srgbClr val="2954B3"/>
              </a:solidFill>
              <a:latin typeface="Verdana" pitchFamily="34" charset="0"/>
            </a:endParaRPr>
          </a:p>
        </p:txBody>
      </p:sp>
      <p:sp>
        <p:nvSpPr>
          <p:cNvPr id="43014" name="Rectangle 12"/>
          <p:cNvSpPr>
            <a:spLocks noChangeArrowheads="1"/>
          </p:cNvSpPr>
          <p:nvPr/>
        </p:nvSpPr>
        <p:spPr bwMode="auto">
          <a:xfrm>
            <a:off x="0" y="3757613"/>
            <a:ext cx="9144000" cy="523875"/>
          </a:xfrm>
          <a:prstGeom prst="rect">
            <a:avLst/>
          </a:prstGeom>
          <a:noFill/>
          <a:ln w="9525">
            <a:noFill/>
            <a:miter lim="800000"/>
            <a:headEnd/>
            <a:tailEnd/>
          </a:ln>
        </p:spPr>
        <p:txBody>
          <a:bodyPr>
            <a:spAutoFit/>
          </a:bodyPr>
          <a:lstStyle/>
          <a:p>
            <a:pPr algn="ctr"/>
            <a:r>
              <a:rPr lang="en-US" sz="2400" b="1">
                <a:solidFill>
                  <a:srgbClr val="97C91B"/>
                </a:solidFill>
                <a:latin typeface="Verdana" pitchFamily="34" charset="0"/>
              </a:rPr>
              <a:t>Sistema </a:t>
            </a:r>
            <a:r>
              <a:rPr lang="en-US" sz="2800" b="1">
                <a:solidFill>
                  <a:srgbClr val="97C91B"/>
                </a:solidFill>
                <a:latin typeface="Verdana" pitchFamily="34" charset="0"/>
              </a:rPr>
              <a:t>espansione</a:t>
            </a:r>
            <a:endParaRPr lang="en-US" sz="2800">
              <a:solidFill>
                <a:srgbClr val="97C91B"/>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873125"/>
            <a:ext cx="9144000" cy="522288"/>
          </a:xfrm>
          <a:prstGeom prst="rect">
            <a:avLst/>
          </a:prstGeom>
          <a:noFill/>
          <a:ln w="9525">
            <a:noFill/>
            <a:miter lim="800000"/>
            <a:headEnd/>
            <a:tailEnd/>
          </a:ln>
        </p:spPr>
        <p:txBody>
          <a:bodyPr>
            <a:spAutoFit/>
          </a:bodyPr>
          <a:lstStyle/>
          <a:p>
            <a:pPr algn="ctr"/>
            <a:r>
              <a:rPr lang="en-IN" sz="2800" b="1">
                <a:solidFill>
                  <a:srgbClr val="CC2C8F"/>
                </a:solidFill>
                <a:latin typeface="Verdana" pitchFamily="34" charset="0"/>
              </a:rPr>
              <a:t>Spill by Will</a:t>
            </a:r>
            <a:endParaRPr lang="en-IN" sz="2800">
              <a:solidFill>
                <a:srgbClr val="2954B3"/>
              </a:solidFill>
              <a:latin typeface="Verdana" pitchFamily="34" charset="0"/>
            </a:endParaRPr>
          </a:p>
        </p:txBody>
      </p:sp>
      <p:pic>
        <p:nvPicPr>
          <p:cNvPr id="44035"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4036" name="Rectangle 12"/>
          <p:cNvSpPr>
            <a:spLocks noChangeArrowheads="1"/>
          </p:cNvSpPr>
          <p:nvPr/>
        </p:nvSpPr>
        <p:spPr bwMode="auto">
          <a:xfrm>
            <a:off x="0" y="4581525"/>
            <a:ext cx="9144000" cy="522288"/>
          </a:xfrm>
          <a:prstGeom prst="rect">
            <a:avLst/>
          </a:prstGeom>
          <a:noFill/>
          <a:ln w="9525">
            <a:noFill/>
            <a:miter lim="800000"/>
            <a:headEnd/>
            <a:tailEnd/>
          </a:ln>
        </p:spPr>
        <p:txBody>
          <a:bodyPr>
            <a:spAutoFit/>
          </a:bodyPr>
          <a:lstStyle/>
          <a:p>
            <a:pPr algn="ctr"/>
            <a:r>
              <a:rPr lang="it-IT" sz="2800" b="1">
                <a:solidFill>
                  <a:srgbClr val="2954B3"/>
                </a:solidFill>
                <a:latin typeface="Verdana" pitchFamily="34" charset="0"/>
              </a:rPr>
              <a:t>Sistema</a:t>
            </a:r>
            <a:r>
              <a:rPr lang="en-US" sz="2800" b="1">
                <a:solidFill>
                  <a:srgbClr val="2954B3"/>
                </a:solidFill>
                <a:latin typeface="Verdana" pitchFamily="34" charset="0"/>
              </a:rPr>
              <a:t> “Jumpover”</a:t>
            </a:r>
            <a:endParaRPr lang="en-US" sz="2800">
              <a:solidFill>
                <a:srgbClr val="97C91B"/>
              </a:solidFill>
              <a:latin typeface="Verdana" pitchFamily="34" charset="0"/>
            </a:endParaRPr>
          </a:p>
        </p:txBody>
      </p:sp>
      <p:sp>
        <p:nvSpPr>
          <p:cNvPr id="44037" name="Rectangle 2"/>
          <p:cNvSpPr>
            <a:spLocks noGrp="1" noChangeArrowheads="1"/>
          </p:cNvSpPr>
          <p:nvPr>
            <p:ph type="body" sz="half" idx="1"/>
          </p:nvPr>
        </p:nvSpPr>
        <p:spPr bwMode="auto">
          <a:xfrm>
            <a:off x="665163" y="1566863"/>
            <a:ext cx="8208962" cy="2738437"/>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it-IT" sz="1300" smtClean="0">
                <a:solidFill>
                  <a:schemeClr val="bg2"/>
                </a:solidFill>
                <a:latin typeface="Verdana" pitchFamily="34" charset="0"/>
                <a:cs typeface="Arial" pitchFamily="34" charset="0"/>
              </a:rPr>
              <a:t>Nello Spillover la posizione dello “Spill” viene decisa dal sistema tramite una scansione standard che va dall’alto in basso &amp; da sinistra a destra e lo “Spill” diventa membro per default del “Board” dello sponsor originale. Tuttavia, lo “Spill by Will” é una funzione rivoluzionaria che, quando attivata per uno specifico numero di ingressi, abilita lo sponsor a decidere sia la posizione dello “Spill” come pure il “Board” di cui diventa membro. </a:t>
            </a:r>
          </a:p>
          <a:p>
            <a:pPr algn="ctr">
              <a:lnSpc>
                <a:spcPct val="80000"/>
              </a:lnSpc>
              <a:buFontTx/>
              <a:buNone/>
            </a:pPr>
            <a:r>
              <a:rPr lang="it-IT" sz="1300" smtClean="0">
                <a:solidFill>
                  <a:schemeClr val="bg2"/>
                </a:solidFill>
                <a:latin typeface="Verdana" pitchFamily="34" charset="0"/>
                <a:cs typeface="Arial" pitchFamily="34" charset="0"/>
              </a:rPr>
              <a:t>Attivando questa funzione, lo sponsor od il leader del gruppo può decidere il movimento del “Board”.</a:t>
            </a:r>
          </a:p>
          <a:p>
            <a:pPr algn="ctr">
              <a:lnSpc>
                <a:spcPct val="80000"/>
              </a:lnSpc>
              <a:buFontTx/>
              <a:buNone/>
            </a:pPr>
            <a:endParaRPr lang="it-IT" sz="1300" smtClean="0">
              <a:solidFill>
                <a:schemeClr val="bg2"/>
              </a:solidFill>
              <a:latin typeface="Verdana" pitchFamily="34" charset="0"/>
              <a:cs typeface="Arial" pitchFamily="34" charset="0"/>
            </a:endParaRPr>
          </a:p>
          <a:p>
            <a:pPr algn="ctr">
              <a:lnSpc>
                <a:spcPct val="80000"/>
              </a:lnSpc>
              <a:buFontTx/>
              <a:buNone/>
            </a:pPr>
            <a:r>
              <a:rPr lang="it-IT" sz="1300" smtClean="0">
                <a:solidFill>
                  <a:schemeClr val="bg2"/>
                </a:solidFill>
                <a:latin typeface="Verdana" pitchFamily="34" charset="0"/>
                <a:cs typeface="Arial" pitchFamily="34" charset="0"/>
              </a:rPr>
              <a:t>Nota : Dovete essere un membro qualificato del “Traveller Board” oppure dovete essere nello “Express Board” per attivare lo “Spill by Will".</a:t>
            </a:r>
          </a:p>
          <a:p>
            <a:pPr algn="ctr">
              <a:lnSpc>
                <a:spcPct val="80000"/>
              </a:lnSpc>
              <a:buFontTx/>
              <a:buNone/>
            </a:pPr>
            <a:r>
              <a:rPr lang="it-IT" sz="1300" smtClean="0">
                <a:solidFill>
                  <a:schemeClr val="bg2"/>
                </a:solidFill>
                <a:latin typeface="Verdana" pitchFamily="34" charset="0"/>
                <a:cs typeface="Arial" pitchFamily="34" charset="0"/>
              </a:rPr>
              <a:t> Se lo “Spill by Will” non viene attivato, lo “Spill Over” resta attivo come il sistema di default.</a:t>
            </a:r>
          </a:p>
        </p:txBody>
      </p:sp>
      <p:sp>
        <p:nvSpPr>
          <p:cNvPr id="44038" name="Rectangle 13"/>
          <p:cNvSpPr>
            <a:spLocks noChangeArrowheads="1"/>
          </p:cNvSpPr>
          <p:nvPr/>
        </p:nvSpPr>
        <p:spPr bwMode="auto">
          <a:xfrm>
            <a:off x="539750" y="5192713"/>
            <a:ext cx="8208963" cy="1081087"/>
          </a:xfrm>
          <a:prstGeom prst="rect">
            <a:avLst/>
          </a:prstGeom>
          <a:noFill/>
          <a:ln w="9525">
            <a:noFill/>
            <a:miter lim="800000"/>
            <a:headEnd/>
            <a:tailEnd/>
          </a:ln>
        </p:spPr>
        <p:txBody>
          <a:bodyPr/>
          <a:lstStyle/>
          <a:p>
            <a:pPr marL="342900" indent="-342900" algn="ctr">
              <a:lnSpc>
                <a:spcPct val="120000"/>
              </a:lnSpc>
              <a:spcBef>
                <a:spcPct val="20000"/>
              </a:spcBef>
            </a:pPr>
            <a:r>
              <a:rPr lang="it-IT" sz="1300">
                <a:solidFill>
                  <a:schemeClr val="bg2"/>
                </a:solidFill>
                <a:latin typeface="Verdana" pitchFamily="34" charset="0"/>
              </a:rPr>
              <a:t>Il sistema di scavalcamento permette agli elementi che hanno realizzato le 2 vendite di saltare in cima alla tabella, a patto che non ci siano elementi qualificati sottostanti con 2 vendite. Lo scavalcamento permette ai membri attivi di avere una corsia preferenziale rispetto a quelli inattivi. Non abbiamo lasciano nulla di intentato per valutare coloro che si dedicano all’attività e possiedono lo zelo innato per raggiungere la vetta.</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88" descr="logo"/>
          <p:cNvPicPr>
            <a:picLocks noChangeAspect="1" noChangeArrowheads="1"/>
          </p:cNvPicPr>
          <p:nvPr/>
        </p:nvPicPr>
        <p:blipFill>
          <a:blip r:embed="rId3"/>
          <a:srcRect/>
          <a:stretch>
            <a:fillRect/>
          </a:stretch>
        </p:blipFill>
        <p:spPr bwMode="auto">
          <a:xfrm>
            <a:off x="6551613" y="0"/>
            <a:ext cx="2592387" cy="776288"/>
          </a:xfrm>
          <a:prstGeom prst="rect">
            <a:avLst/>
          </a:prstGeom>
          <a:noFill/>
          <a:ln w="9525">
            <a:noFill/>
            <a:miter lim="800000"/>
            <a:headEnd/>
            <a:tailEnd/>
          </a:ln>
        </p:spPr>
      </p:pic>
      <p:sp>
        <p:nvSpPr>
          <p:cNvPr id="96" name="Rectangle 95"/>
          <p:cNvSpPr>
            <a:spLocks noChangeArrowheads="1"/>
          </p:cNvSpPr>
          <p:nvPr/>
        </p:nvSpPr>
        <p:spPr bwMode="auto">
          <a:xfrm>
            <a:off x="200025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97" name="Rectangle 96"/>
          <p:cNvSpPr>
            <a:spLocks noChangeArrowheads="1"/>
          </p:cNvSpPr>
          <p:nvPr/>
        </p:nvSpPr>
        <p:spPr bwMode="auto">
          <a:xfrm>
            <a:off x="571500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98" name="Rectangle 97"/>
          <p:cNvSpPr>
            <a:spLocks noChangeArrowheads="1"/>
          </p:cNvSpPr>
          <p:nvPr/>
        </p:nvSpPr>
        <p:spPr bwMode="auto">
          <a:xfrm>
            <a:off x="1000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99" name="Rectangle 98"/>
          <p:cNvSpPr>
            <a:spLocks noChangeArrowheads="1"/>
          </p:cNvSpPr>
          <p:nvPr/>
        </p:nvSpPr>
        <p:spPr bwMode="auto">
          <a:xfrm>
            <a:off x="635793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100" name="Rectangle 99"/>
          <p:cNvSpPr>
            <a:spLocks noChangeArrowheads="1"/>
          </p:cNvSpPr>
          <p:nvPr/>
        </p:nvSpPr>
        <p:spPr bwMode="auto">
          <a:xfrm>
            <a:off x="264318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101" name="Rectangle 100"/>
          <p:cNvSpPr>
            <a:spLocks noChangeArrowheads="1"/>
          </p:cNvSpPr>
          <p:nvPr/>
        </p:nvSpPr>
        <p:spPr bwMode="auto">
          <a:xfrm>
            <a:off x="4857750"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102" name="Rectangle 101"/>
          <p:cNvSpPr>
            <a:spLocks noChangeArrowheads="1"/>
          </p:cNvSpPr>
          <p:nvPr/>
        </p:nvSpPr>
        <p:spPr bwMode="auto">
          <a:xfrm>
            <a:off x="1357313"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103" name="Rectangle 102"/>
          <p:cNvSpPr>
            <a:spLocks noChangeArrowheads="1"/>
          </p:cNvSpPr>
          <p:nvPr/>
        </p:nvSpPr>
        <p:spPr bwMode="auto">
          <a:xfrm>
            <a:off x="1643063"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600">
              <a:latin typeface="Verdana" pitchFamily="34" charset="0"/>
            </a:endParaRPr>
          </a:p>
        </p:txBody>
      </p:sp>
      <p:sp>
        <p:nvSpPr>
          <p:cNvPr id="104" name="Rectangle 103"/>
          <p:cNvSpPr>
            <a:spLocks noChangeArrowheads="1"/>
          </p:cNvSpPr>
          <p:nvPr/>
        </p:nvSpPr>
        <p:spPr bwMode="auto">
          <a:xfrm>
            <a:off x="235743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05" name="Rectangle 104"/>
          <p:cNvSpPr>
            <a:spLocks noChangeArrowheads="1"/>
          </p:cNvSpPr>
          <p:nvPr/>
        </p:nvSpPr>
        <p:spPr bwMode="auto">
          <a:xfrm>
            <a:off x="300037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06" name="Rectangle 105"/>
          <p:cNvSpPr>
            <a:spLocks noChangeArrowheads="1"/>
          </p:cNvSpPr>
          <p:nvPr/>
        </p:nvSpPr>
        <p:spPr bwMode="auto">
          <a:xfrm>
            <a:off x="6715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07" name="Rectangle 106"/>
          <p:cNvSpPr>
            <a:spLocks noChangeArrowheads="1"/>
          </p:cNvSpPr>
          <p:nvPr/>
        </p:nvSpPr>
        <p:spPr bwMode="auto">
          <a:xfrm>
            <a:off x="607218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08" name="Rectangle 107"/>
          <p:cNvSpPr>
            <a:spLocks noChangeArrowheads="1"/>
          </p:cNvSpPr>
          <p:nvPr/>
        </p:nvSpPr>
        <p:spPr bwMode="auto">
          <a:xfrm>
            <a:off x="5286375"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09" name="Rectangle 108"/>
          <p:cNvSpPr>
            <a:spLocks noChangeArrowheads="1"/>
          </p:cNvSpPr>
          <p:nvPr/>
        </p:nvSpPr>
        <p:spPr bwMode="auto">
          <a:xfrm>
            <a:off x="4572000"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it-IT" sz="800">
              <a:latin typeface="Verdana" pitchFamily="34" charset="0"/>
            </a:endParaRPr>
          </a:p>
        </p:txBody>
      </p:sp>
      <p:sp>
        <p:nvSpPr>
          <p:cNvPr id="110" name="Rectangle 109"/>
          <p:cNvSpPr>
            <a:spLocks noChangeArrowheads="1"/>
          </p:cNvSpPr>
          <p:nvPr/>
        </p:nvSpPr>
        <p:spPr bwMode="auto">
          <a:xfrm>
            <a:off x="8572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1" name="Rectangle 110"/>
          <p:cNvSpPr>
            <a:spLocks noChangeArrowheads="1"/>
          </p:cNvSpPr>
          <p:nvPr/>
        </p:nvSpPr>
        <p:spPr bwMode="auto">
          <a:xfrm>
            <a:off x="12144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2" name="Rectangle 111"/>
          <p:cNvSpPr>
            <a:spLocks noChangeArrowheads="1"/>
          </p:cNvSpPr>
          <p:nvPr/>
        </p:nvSpPr>
        <p:spPr bwMode="auto">
          <a:xfrm>
            <a:off x="15716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3" name="Rectangle 112"/>
          <p:cNvSpPr>
            <a:spLocks noChangeArrowheads="1"/>
          </p:cNvSpPr>
          <p:nvPr/>
        </p:nvSpPr>
        <p:spPr bwMode="auto">
          <a:xfrm>
            <a:off x="19288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4" name="Rectangle 113"/>
          <p:cNvSpPr>
            <a:spLocks noChangeArrowheads="1"/>
          </p:cNvSpPr>
          <p:nvPr/>
        </p:nvSpPr>
        <p:spPr bwMode="auto">
          <a:xfrm>
            <a:off x="22860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5" name="Rectangle 114"/>
          <p:cNvSpPr>
            <a:spLocks noChangeArrowheads="1"/>
          </p:cNvSpPr>
          <p:nvPr/>
        </p:nvSpPr>
        <p:spPr bwMode="auto">
          <a:xfrm>
            <a:off x="26431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6" name="Rectangle 115"/>
          <p:cNvSpPr>
            <a:spLocks noChangeArrowheads="1"/>
          </p:cNvSpPr>
          <p:nvPr/>
        </p:nvSpPr>
        <p:spPr bwMode="auto">
          <a:xfrm>
            <a:off x="30003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7" name="Rectangle 116"/>
          <p:cNvSpPr>
            <a:spLocks noChangeArrowheads="1"/>
          </p:cNvSpPr>
          <p:nvPr/>
        </p:nvSpPr>
        <p:spPr bwMode="auto">
          <a:xfrm>
            <a:off x="3357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8" name="Rectangle 117"/>
          <p:cNvSpPr>
            <a:spLocks noChangeArrowheads="1"/>
          </p:cNvSpPr>
          <p:nvPr/>
        </p:nvSpPr>
        <p:spPr bwMode="auto">
          <a:xfrm>
            <a:off x="4500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9" name="Rectangle 118"/>
          <p:cNvSpPr>
            <a:spLocks noChangeArrowheads="1"/>
          </p:cNvSpPr>
          <p:nvPr/>
        </p:nvSpPr>
        <p:spPr bwMode="auto">
          <a:xfrm>
            <a:off x="48577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0" name="Rectangle 119"/>
          <p:cNvSpPr>
            <a:spLocks noChangeArrowheads="1"/>
          </p:cNvSpPr>
          <p:nvPr/>
        </p:nvSpPr>
        <p:spPr bwMode="auto">
          <a:xfrm>
            <a:off x="52149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1" name="Rectangle 120"/>
          <p:cNvSpPr>
            <a:spLocks noChangeArrowheads="1"/>
          </p:cNvSpPr>
          <p:nvPr/>
        </p:nvSpPr>
        <p:spPr bwMode="auto">
          <a:xfrm>
            <a:off x="55721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2" name="Rectangle 121"/>
          <p:cNvSpPr>
            <a:spLocks noChangeArrowheads="1"/>
          </p:cNvSpPr>
          <p:nvPr/>
        </p:nvSpPr>
        <p:spPr bwMode="auto">
          <a:xfrm>
            <a:off x="66436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3" name="Rectangle 122"/>
          <p:cNvSpPr>
            <a:spLocks noChangeArrowheads="1"/>
          </p:cNvSpPr>
          <p:nvPr/>
        </p:nvSpPr>
        <p:spPr bwMode="auto">
          <a:xfrm>
            <a:off x="62865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4" name="Rectangle 123"/>
          <p:cNvSpPr>
            <a:spLocks noChangeArrowheads="1"/>
          </p:cNvSpPr>
          <p:nvPr/>
        </p:nvSpPr>
        <p:spPr bwMode="auto">
          <a:xfrm>
            <a:off x="59293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5" name="Rectangle 124"/>
          <p:cNvSpPr>
            <a:spLocks noChangeArrowheads="1"/>
          </p:cNvSpPr>
          <p:nvPr/>
        </p:nvSpPr>
        <p:spPr bwMode="auto">
          <a:xfrm>
            <a:off x="70008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6" name="Rectangle 125"/>
          <p:cNvSpPr/>
          <p:nvPr/>
        </p:nvSpPr>
        <p:spPr>
          <a:xfrm>
            <a:off x="3714750" y="5000625"/>
            <a:ext cx="714375" cy="35718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000" dirty="0">
                <a:latin typeface="Verdana" pitchFamily="34" charset="0"/>
              </a:rPr>
              <a:t>Joe</a:t>
            </a:r>
          </a:p>
          <a:p>
            <a:pPr algn="ctr">
              <a:defRPr/>
            </a:pPr>
            <a:r>
              <a:rPr lang="en-AU" sz="600" dirty="0">
                <a:latin typeface="Verdana" pitchFamily="34" charset="0"/>
              </a:rPr>
              <a:t>Harry</a:t>
            </a:r>
          </a:p>
          <a:p>
            <a:pPr algn="ctr">
              <a:defRPr/>
            </a:pPr>
            <a:r>
              <a:rPr lang="en-AU" sz="600" dirty="0">
                <a:latin typeface="Verdana" pitchFamily="34" charset="0"/>
              </a:rPr>
              <a:t>Mary</a:t>
            </a:r>
            <a:endParaRPr lang="en-US" sz="600" dirty="0">
              <a:latin typeface="Verdana" pitchFamily="34" charset="0"/>
            </a:endParaRPr>
          </a:p>
        </p:txBody>
      </p:sp>
      <p:sp>
        <p:nvSpPr>
          <p:cNvPr id="127" name="TextBox 126"/>
          <p:cNvSpPr txBox="1">
            <a:spLocks noChangeArrowheads="1"/>
          </p:cNvSpPr>
          <p:nvPr/>
        </p:nvSpPr>
        <p:spPr bwMode="auto">
          <a:xfrm>
            <a:off x="4357688" y="2357438"/>
            <a:ext cx="2643187" cy="396875"/>
          </a:xfrm>
          <a:prstGeom prst="rect">
            <a:avLst/>
          </a:prstGeom>
          <a:noFill/>
          <a:ln w="9525">
            <a:noFill/>
            <a:miter lim="800000"/>
            <a:headEnd/>
            <a:tailEnd/>
          </a:ln>
        </p:spPr>
        <p:txBody>
          <a:bodyPr>
            <a:spAutoFit/>
          </a:bodyPr>
          <a:lstStyle/>
          <a:p>
            <a:pPr algn="ctr"/>
            <a:r>
              <a:rPr lang="en-AU" sz="1000">
                <a:latin typeface="Verdana" pitchFamily="34" charset="0"/>
              </a:rPr>
              <a:t>Joe passa all’Express Board e guadagna </a:t>
            </a:r>
            <a:r>
              <a:rPr lang="en-AU" sz="1000" b="1">
                <a:latin typeface="Verdana" pitchFamily="34" charset="0"/>
              </a:rPr>
              <a:t>500 dollari</a:t>
            </a:r>
            <a:endParaRPr lang="en-US" sz="1000" b="1">
              <a:latin typeface="Verdana" pitchFamily="34" charset="0"/>
            </a:endParaRPr>
          </a:p>
        </p:txBody>
      </p:sp>
      <p:sp>
        <p:nvSpPr>
          <p:cNvPr id="128" name="TextBox 127"/>
          <p:cNvSpPr txBox="1">
            <a:spLocks noChangeArrowheads="1"/>
          </p:cNvSpPr>
          <p:nvPr/>
        </p:nvSpPr>
        <p:spPr bwMode="auto">
          <a:xfrm>
            <a:off x="503238" y="1066800"/>
            <a:ext cx="8286750" cy="752475"/>
          </a:xfrm>
          <a:prstGeom prst="rect">
            <a:avLst/>
          </a:prstGeom>
          <a:noFill/>
          <a:ln w="9525">
            <a:noFill/>
            <a:miter lim="800000"/>
            <a:headEnd/>
            <a:tailEnd/>
          </a:ln>
        </p:spPr>
        <p:txBody>
          <a:bodyPr>
            <a:spAutoFit/>
          </a:bodyPr>
          <a:lstStyle/>
          <a:p>
            <a:pPr algn="ctr">
              <a:lnSpc>
                <a:spcPct val="120000"/>
              </a:lnSpc>
            </a:pPr>
            <a:r>
              <a:rPr lang="en-AU" sz="1800">
                <a:solidFill>
                  <a:srgbClr val="21428E"/>
                </a:solidFill>
                <a:latin typeface="Verdana" pitchFamily="34" charset="0"/>
              </a:rPr>
              <a:t>Quando il livello 1 è completato, si formano </a:t>
            </a:r>
            <a:r>
              <a:rPr lang="en-AU" sz="1800" b="1" u="sng">
                <a:solidFill>
                  <a:srgbClr val="21428E"/>
                </a:solidFill>
                <a:latin typeface="Verdana" pitchFamily="34" charset="0"/>
              </a:rPr>
              <a:t>2 NUOVE tabelle</a:t>
            </a:r>
            <a:r>
              <a:rPr lang="en-AU" sz="1800">
                <a:solidFill>
                  <a:srgbClr val="21428E"/>
                </a:solidFill>
                <a:latin typeface="Verdana" pitchFamily="34" charset="0"/>
              </a:rPr>
              <a:t> con una NUOVA fila di 8 posizioni a livello 1 sotto ogni NUOVO Board</a:t>
            </a:r>
            <a:endParaRPr lang="en-US" sz="1800">
              <a:solidFill>
                <a:srgbClr val="21428E"/>
              </a:solidFill>
              <a:latin typeface="Verdana" pitchFamily="34" charset="0"/>
            </a:endParaRPr>
          </a:p>
        </p:txBody>
      </p:sp>
      <p:sp>
        <p:nvSpPr>
          <p:cNvPr id="129" name="TextBox 128"/>
          <p:cNvSpPr txBox="1">
            <a:spLocks noChangeArrowheads="1"/>
          </p:cNvSpPr>
          <p:nvPr/>
        </p:nvSpPr>
        <p:spPr bwMode="auto">
          <a:xfrm>
            <a:off x="785813" y="4500563"/>
            <a:ext cx="3071812" cy="457200"/>
          </a:xfrm>
          <a:prstGeom prst="rect">
            <a:avLst/>
          </a:prstGeom>
          <a:noFill/>
          <a:ln w="9525">
            <a:noFill/>
            <a:miter lim="800000"/>
            <a:headEnd/>
            <a:tailEnd/>
          </a:ln>
        </p:spPr>
        <p:txBody>
          <a:bodyPr>
            <a:spAutoFit/>
          </a:bodyPr>
          <a:lstStyle/>
          <a:p>
            <a:r>
              <a:rPr lang="en-AU" sz="1200" b="1">
                <a:solidFill>
                  <a:srgbClr val="FF0000"/>
                </a:solidFill>
                <a:latin typeface="Verdana" pitchFamily="34" charset="0"/>
              </a:rPr>
              <a:t>Nuovo Board n.1 </a:t>
            </a:r>
            <a:r>
              <a:rPr lang="en-AU" sz="1200">
                <a:latin typeface="Verdana" pitchFamily="34" charset="0"/>
              </a:rPr>
              <a:t>– 8 posizioni libere a livello 1</a:t>
            </a:r>
            <a:endParaRPr lang="en-US" sz="1200">
              <a:latin typeface="Verdana" pitchFamily="34" charset="0"/>
            </a:endParaRPr>
          </a:p>
        </p:txBody>
      </p:sp>
      <p:sp>
        <p:nvSpPr>
          <p:cNvPr id="130" name="TextBox 129"/>
          <p:cNvSpPr txBox="1">
            <a:spLocks noChangeArrowheads="1"/>
          </p:cNvSpPr>
          <p:nvPr/>
        </p:nvSpPr>
        <p:spPr bwMode="auto">
          <a:xfrm>
            <a:off x="4500563" y="4500563"/>
            <a:ext cx="3071812" cy="457200"/>
          </a:xfrm>
          <a:prstGeom prst="rect">
            <a:avLst/>
          </a:prstGeom>
          <a:noFill/>
          <a:ln w="9525">
            <a:noFill/>
            <a:miter lim="800000"/>
            <a:headEnd/>
            <a:tailEnd/>
          </a:ln>
        </p:spPr>
        <p:txBody>
          <a:bodyPr>
            <a:spAutoFit/>
          </a:bodyPr>
          <a:lstStyle/>
          <a:p>
            <a:r>
              <a:rPr lang="en-AU" sz="1200" b="1">
                <a:solidFill>
                  <a:srgbClr val="FF0000"/>
                </a:solidFill>
                <a:latin typeface="Verdana" pitchFamily="34" charset="0"/>
              </a:rPr>
              <a:t>New Board n.2 </a:t>
            </a:r>
            <a:r>
              <a:rPr lang="en-AU" sz="1200">
                <a:latin typeface="Verdana" pitchFamily="34" charset="0"/>
              </a:rPr>
              <a:t>– 8 posizioni libere a livello 1</a:t>
            </a:r>
            <a:endParaRPr lang="en-US" sz="1200">
              <a:latin typeface="Verdana" pitchFamily="34" charset="0"/>
            </a:endParaRPr>
          </a:p>
        </p:txBody>
      </p:sp>
      <p:sp>
        <p:nvSpPr>
          <p:cNvPr id="131" name="TextBox 130"/>
          <p:cNvSpPr txBox="1">
            <a:spLocks noChangeArrowheads="1"/>
          </p:cNvSpPr>
          <p:nvPr/>
        </p:nvSpPr>
        <p:spPr bwMode="auto">
          <a:xfrm>
            <a:off x="214313" y="4214813"/>
            <a:ext cx="642937" cy="215900"/>
          </a:xfrm>
          <a:prstGeom prst="rect">
            <a:avLst/>
          </a:prstGeom>
          <a:noFill/>
          <a:ln w="9525">
            <a:noFill/>
            <a:miter lim="800000"/>
            <a:headEnd/>
            <a:tailEnd/>
          </a:ln>
        </p:spPr>
        <p:txBody>
          <a:bodyPr>
            <a:spAutoFit/>
          </a:bodyPr>
          <a:lstStyle/>
          <a:p>
            <a:r>
              <a:rPr lang="en-AU" sz="800">
                <a:latin typeface="Verdana" pitchFamily="34" charset="0"/>
              </a:rPr>
              <a:t>Livello 1</a:t>
            </a:r>
            <a:endParaRPr lang="en-US" sz="800">
              <a:latin typeface="Verdana" pitchFamily="34" charset="0"/>
            </a:endParaRPr>
          </a:p>
        </p:txBody>
      </p:sp>
      <p:sp>
        <p:nvSpPr>
          <p:cNvPr id="132" name="TextBox 131"/>
          <p:cNvSpPr txBox="1">
            <a:spLocks noChangeArrowheads="1"/>
          </p:cNvSpPr>
          <p:nvPr/>
        </p:nvSpPr>
        <p:spPr bwMode="auto">
          <a:xfrm>
            <a:off x="7358063" y="4214813"/>
            <a:ext cx="642937" cy="215900"/>
          </a:xfrm>
          <a:prstGeom prst="rect">
            <a:avLst/>
          </a:prstGeom>
          <a:noFill/>
          <a:ln w="9525">
            <a:noFill/>
            <a:miter lim="800000"/>
            <a:headEnd/>
            <a:tailEnd/>
          </a:ln>
        </p:spPr>
        <p:txBody>
          <a:bodyPr>
            <a:spAutoFit/>
          </a:bodyPr>
          <a:lstStyle/>
          <a:p>
            <a:r>
              <a:rPr lang="en-AU" sz="800">
                <a:latin typeface="Verdana" pitchFamily="34" charset="0"/>
              </a:rPr>
              <a:t>Livello 1</a:t>
            </a:r>
            <a:endParaRPr lang="en-US" sz="800">
              <a:latin typeface="Verdana" pitchFamily="34" charset="0"/>
            </a:endParaRPr>
          </a:p>
        </p:txBody>
      </p:sp>
      <p:sp>
        <p:nvSpPr>
          <p:cNvPr id="133" name="TextBox 132"/>
          <p:cNvSpPr txBox="1">
            <a:spLocks noChangeArrowheads="1"/>
          </p:cNvSpPr>
          <p:nvPr/>
        </p:nvSpPr>
        <p:spPr bwMode="auto">
          <a:xfrm>
            <a:off x="7358063" y="3857625"/>
            <a:ext cx="642937" cy="214313"/>
          </a:xfrm>
          <a:prstGeom prst="rect">
            <a:avLst/>
          </a:prstGeom>
          <a:noFill/>
          <a:ln w="9525">
            <a:noFill/>
            <a:miter lim="800000"/>
            <a:headEnd/>
            <a:tailEnd/>
          </a:ln>
        </p:spPr>
        <p:txBody>
          <a:bodyPr>
            <a:spAutoFit/>
          </a:bodyPr>
          <a:lstStyle/>
          <a:p>
            <a:r>
              <a:rPr lang="en-AU" sz="800">
                <a:latin typeface="Verdana" pitchFamily="34" charset="0"/>
              </a:rPr>
              <a:t>Livello 2</a:t>
            </a:r>
            <a:endParaRPr lang="en-US" sz="800">
              <a:latin typeface="Verdana" pitchFamily="34" charset="0"/>
            </a:endParaRPr>
          </a:p>
        </p:txBody>
      </p:sp>
      <p:sp>
        <p:nvSpPr>
          <p:cNvPr id="134" name="TextBox 133"/>
          <p:cNvSpPr txBox="1">
            <a:spLocks noChangeArrowheads="1"/>
          </p:cNvSpPr>
          <p:nvPr/>
        </p:nvSpPr>
        <p:spPr bwMode="auto">
          <a:xfrm>
            <a:off x="285750" y="3857625"/>
            <a:ext cx="642938" cy="215900"/>
          </a:xfrm>
          <a:prstGeom prst="rect">
            <a:avLst/>
          </a:prstGeom>
          <a:noFill/>
          <a:ln w="9525">
            <a:noFill/>
            <a:miter lim="800000"/>
            <a:headEnd/>
            <a:tailEnd/>
          </a:ln>
        </p:spPr>
        <p:txBody>
          <a:bodyPr>
            <a:spAutoFit/>
          </a:bodyPr>
          <a:lstStyle/>
          <a:p>
            <a:r>
              <a:rPr lang="en-AU" sz="800">
                <a:latin typeface="Verdana" pitchFamily="34" charset="0"/>
              </a:rPr>
              <a:t>Livello 2</a:t>
            </a:r>
            <a:endParaRPr lang="en-US" sz="800">
              <a:latin typeface="Verdana" pitchFamily="34" charset="0"/>
            </a:endParaRPr>
          </a:p>
        </p:txBody>
      </p:sp>
      <p:sp>
        <p:nvSpPr>
          <p:cNvPr id="135" name="TextBox 134"/>
          <p:cNvSpPr txBox="1">
            <a:spLocks noChangeArrowheads="1"/>
          </p:cNvSpPr>
          <p:nvPr/>
        </p:nvSpPr>
        <p:spPr bwMode="auto">
          <a:xfrm>
            <a:off x="642938" y="3429000"/>
            <a:ext cx="642937" cy="215900"/>
          </a:xfrm>
          <a:prstGeom prst="rect">
            <a:avLst/>
          </a:prstGeom>
          <a:noFill/>
          <a:ln w="9525">
            <a:noFill/>
            <a:miter lim="800000"/>
            <a:headEnd/>
            <a:tailEnd/>
          </a:ln>
        </p:spPr>
        <p:txBody>
          <a:bodyPr>
            <a:spAutoFit/>
          </a:bodyPr>
          <a:lstStyle/>
          <a:p>
            <a:r>
              <a:rPr lang="en-AU" sz="800">
                <a:latin typeface="Verdana" pitchFamily="34" charset="0"/>
              </a:rPr>
              <a:t>Livello 3</a:t>
            </a:r>
            <a:endParaRPr lang="en-US" sz="800">
              <a:latin typeface="Verdana" pitchFamily="34" charset="0"/>
            </a:endParaRPr>
          </a:p>
        </p:txBody>
      </p:sp>
      <p:sp>
        <p:nvSpPr>
          <p:cNvPr id="136" name="TextBox 135"/>
          <p:cNvSpPr txBox="1">
            <a:spLocks noChangeArrowheads="1"/>
          </p:cNvSpPr>
          <p:nvPr/>
        </p:nvSpPr>
        <p:spPr bwMode="auto">
          <a:xfrm>
            <a:off x="7072313" y="3429000"/>
            <a:ext cx="642937" cy="215900"/>
          </a:xfrm>
          <a:prstGeom prst="rect">
            <a:avLst/>
          </a:prstGeom>
          <a:noFill/>
          <a:ln w="9525">
            <a:noFill/>
            <a:miter lim="800000"/>
            <a:headEnd/>
            <a:tailEnd/>
          </a:ln>
        </p:spPr>
        <p:txBody>
          <a:bodyPr>
            <a:spAutoFit/>
          </a:bodyPr>
          <a:lstStyle/>
          <a:p>
            <a:r>
              <a:rPr lang="en-AU" sz="800">
                <a:latin typeface="Verdana" pitchFamily="34" charset="0"/>
              </a:rPr>
              <a:t>Livello 3</a:t>
            </a:r>
            <a:endParaRPr lang="en-US" sz="800">
              <a:latin typeface="Verdana" pitchFamily="34" charset="0"/>
            </a:endParaRPr>
          </a:p>
        </p:txBody>
      </p:sp>
      <p:sp>
        <p:nvSpPr>
          <p:cNvPr id="137" name="TextBox 136"/>
          <p:cNvSpPr txBox="1">
            <a:spLocks noChangeArrowheads="1"/>
          </p:cNvSpPr>
          <p:nvPr/>
        </p:nvSpPr>
        <p:spPr bwMode="auto">
          <a:xfrm>
            <a:off x="1285875" y="3000375"/>
            <a:ext cx="642938" cy="215900"/>
          </a:xfrm>
          <a:prstGeom prst="rect">
            <a:avLst/>
          </a:prstGeom>
          <a:noFill/>
          <a:ln w="9525">
            <a:noFill/>
            <a:miter lim="800000"/>
            <a:headEnd/>
            <a:tailEnd/>
          </a:ln>
        </p:spPr>
        <p:txBody>
          <a:bodyPr>
            <a:spAutoFit/>
          </a:bodyPr>
          <a:lstStyle/>
          <a:p>
            <a:r>
              <a:rPr lang="en-AU" sz="800">
                <a:latin typeface="Verdana" pitchFamily="34" charset="0"/>
              </a:rPr>
              <a:t>Livello 4</a:t>
            </a:r>
            <a:endParaRPr lang="en-US" sz="800">
              <a:latin typeface="Verdana" pitchFamily="34" charset="0"/>
            </a:endParaRPr>
          </a:p>
        </p:txBody>
      </p:sp>
      <p:sp>
        <p:nvSpPr>
          <p:cNvPr id="138" name="TextBox 137"/>
          <p:cNvSpPr txBox="1">
            <a:spLocks noChangeArrowheads="1"/>
          </p:cNvSpPr>
          <p:nvPr/>
        </p:nvSpPr>
        <p:spPr bwMode="auto">
          <a:xfrm>
            <a:off x="6429375" y="3000375"/>
            <a:ext cx="642938" cy="215900"/>
          </a:xfrm>
          <a:prstGeom prst="rect">
            <a:avLst/>
          </a:prstGeom>
          <a:noFill/>
          <a:ln w="9525">
            <a:noFill/>
            <a:miter lim="800000"/>
            <a:headEnd/>
            <a:tailEnd/>
          </a:ln>
        </p:spPr>
        <p:txBody>
          <a:bodyPr>
            <a:spAutoFit/>
          </a:bodyPr>
          <a:lstStyle/>
          <a:p>
            <a:r>
              <a:rPr lang="en-AU" sz="800">
                <a:latin typeface="Verdana" pitchFamily="34" charset="0"/>
              </a:rPr>
              <a:t>Livello 4</a:t>
            </a:r>
            <a:endParaRPr lang="en-US" sz="800">
              <a:latin typeface="Verdana" pitchFamily="34" charset="0"/>
            </a:endParaRPr>
          </a:p>
        </p:txBody>
      </p:sp>
      <p:sp>
        <p:nvSpPr>
          <p:cNvPr id="139" name="Rectangle 138"/>
          <p:cNvSpPr/>
          <p:nvPr/>
        </p:nvSpPr>
        <p:spPr>
          <a:xfrm>
            <a:off x="3786188" y="500062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0" name="Rectangle 139"/>
          <p:cNvSpPr/>
          <p:nvPr/>
        </p:nvSpPr>
        <p:spPr>
          <a:xfrm>
            <a:off x="52863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1" name="Rectangle 140"/>
          <p:cNvSpPr/>
          <p:nvPr/>
        </p:nvSpPr>
        <p:spPr>
          <a:xfrm>
            <a:off x="24288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2" name="Rectangle 141"/>
          <p:cNvSpPr/>
          <p:nvPr/>
        </p:nvSpPr>
        <p:spPr>
          <a:xfrm>
            <a:off x="17859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3" name="Rectangle 142"/>
          <p:cNvSpPr/>
          <p:nvPr/>
        </p:nvSpPr>
        <p:spPr>
          <a:xfrm>
            <a:off x="3000375"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4" name="Rectangle 143"/>
          <p:cNvSpPr/>
          <p:nvPr/>
        </p:nvSpPr>
        <p:spPr>
          <a:xfrm>
            <a:off x="4643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145" name="Rectangle 144"/>
          <p:cNvSpPr/>
          <p:nvPr/>
        </p:nvSpPr>
        <p:spPr>
          <a:xfrm>
            <a:off x="5786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6" name="Rectangle 145"/>
          <p:cNvSpPr/>
          <p:nvPr/>
        </p:nvSpPr>
        <p:spPr>
          <a:xfrm>
            <a:off x="1428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7" name="Rectangle 146"/>
          <p:cNvSpPr/>
          <p:nvPr/>
        </p:nvSpPr>
        <p:spPr>
          <a:xfrm>
            <a:off x="2071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8" name="Rectangle 147"/>
          <p:cNvSpPr/>
          <p:nvPr/>
        </p:nvSpPr>
        <p:spPr>
          <a:xfrm>
            <a:off x="2714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9" name="Rectangle 148"/>
          <p:cNvSpPr/>
          <p:nvPr/>
        </p:nvSpPr>
        <p:spPr>
          <a:xfrm>
            <a:off x="421481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0" name="Rectangle 149"/>
          <p:cNvSpPr/>
          <p:nvPr/>
        </p:nvSpPr>
        <p:spPr>
          <a:xfrm>
            <a:off x="4857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1" name="Rectangle 150"/>
          <p:cNvSpPr/>
          <p:nvPr/>
        </p:nvSpPr>
        <p:spPr>
          <a:xfrm>
            <a:off x="5500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52" name="Rectangle 151"/>
          <p:cNvSpPr/>
          <p:nvPr/>
        </p:nvSpPr>
        <p:spPr>
          <a:xfrm>
            <a:off x="6143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3" name="Rectangle 152"/>
          <p:cNvSpPr/>
          <p:nvPr/>
        </p:nvSpPr>
        <p:spPr>
          <a:xfrm>
            <a:off x="335756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45117" name="TextBox 66"/>
          <p:cNvSpPr txBox="1">
            <a:spLocks noChangeArrowheads="1"/>
          </p:cNvSpPr>
          <p:nvPr/>
        </p:nvSpPr>
        <p:spPr bwMode="auto">
          <a:xfrm>
            <a:off x="2892425" y="5035550"/>
            <a:ext cx="642938" cy="215900"/>
          </a:xfrm>
          <a:prstGeom prst="rect">
            <a:avLst/>
          </a:prstGeom>
          <a:noFill/>
          <a:ln w="9525">
            <a:noFill/>
            <a:miter lim="800000"/>
            <a:headEnd/>
            <a:tailEnd/>
          </a:ln>
        </p:spPr>
        <p:txBody>
          <a:bodyPr>
            <a:spAutoFit/>
          </a:bodyPr>
          <a:lstStyle/>
          <a:p>
            <a:r>
              <a:rPr lang="en-AU" sz="800">
                <a:latin typeface="Verdana" pitchFamily="34" charset="0"/>
              </a:rPr>
              <a:t>Livello 4</a:t>
            </a:r>
            <a:endParaRPr lang="en-US" sz="800">
              <a:latin typeface="Verdana" pitchFamily="34" charset="0"/>
            </a:endParaRPr>
          </a:p>
        </p:txBody>
      </p:sp>
      <p:sp>
        <p:nvSpPr>
          <p:cNvPr id="45118" name="TextBox 67"/>
          <p:cNvSpPr txBox="1">
            <a:spLocks noChangeArrowheads="1"/>
          </p:cNvSpPr>
          <p:nvPr/>
        </p:nvSpPr>
        <p:spPr bwMode="auto">
          <a:xfrm>
            <a:off x="1671638" y="5500688"/>
            <a:ext cx="642937" cy="215900"/>
          </a:xfrm>
          <a:prstGeom prst="rect">
            <a:avLst/>
          </a:prstGeom>
          <a:noFill/>
          <a:ln w="9525">
            <a:noFill/>
            <a:miter lim="800000"/>
            <a:headEnd/>
            <a:tailEnd/>
          </a:ln>
        </p:spPr>
        <p:txBody>
          <a:bodyPr>
            <a:spAutoFit/>
          </a:bodyPr>
          <a:lstStyle/>
          <a:p>
            <a:r>
              <a:rPr lang="en-AU" sz="800">
                <a:latin typeface="Verdana" pitchFamily="34" charset="0"/>
              </a:rPr>
              <a:t>Livello 3</a:t>
            </a:r>
            <a:endParaRPr lang="en-US" sz="800">
              <a:latin typeface="Verdana" pitchFamily="34" charset="0"/>
            </a:endParaRPr>
          </a:p>
        </p:txBody>
      </p:sp>
      <p:sp>
        <p:nvSpPr>
          <p:cNvPr id="45119" name="TextBox 68"/>
          <p:cNvSpPr txBox="1">
            <a:spLocks noChangeArrowheads="1"/>
          </p:cNvSpPr>
          <p:nvPr/>
        </p:nvSpPr>
        <p:spPr bwMode="auto">
          <a:xfrm>
            <a:off x="1030288" y="5875338"/>
            <a:ext cx="642937" cy="215900"/>
          </a:xfrm>
          <a:prstGeom prst="rect">
            <a:avLst/>
          </a:prstGeom>
          <a:noFill/>
          <a:ln w="9525">
            <a:noFill/>
            <a:miter lim="800000"/>
            <a:headEnd/>
            <a:tailEnd/>
          </a:ln>
        </p:spPr>
        <p:txBody>
          <a:bodyPr>
            <a:spAutoFit/>
          </a:bodyPr>
          <a:lstStyle/>
          <a:p>
            <a:r>
              <a:rPr lang="en-AU" sz="800">
                <a:latin typeface="Verdana" pitchFamily="34" charset="0"/>
              </a:rPr>
              <a:t>Livello 2</a:t>
            </a:r>
            <a:endParaRPr lang="en-US" sz="800">
              <a:latin typeface="Verdana" pitchFamily="34" charset="0"/>
            </a:endParaRPr>
          </a:p>
        </p:txBody>
      </p:sp>
      <p:sp>
        <p:nvSpPr>
          <p:cNvPr id="45120" name="TextBox 69"/>
          <p:cNvSpPr txBox="1">
            <a:spLocks noChangeArrowheads="1"/>
          </p:cNvSpPr>
          <p:nvPr/>
        </p:nvSpPr>
        <p:spPr bwMode="auto">
          <a:xfrm>
            <a:off x="701675" y="6313488"/>
            <a:ext cx="642938" cy="215900"/>
          </a:xfrm>
          <a:prstGeom prst="rect">
            <a:avLst/>
          </a:prstGeom>
          <a:noFill/>
          <a:ln w="9525">
            <a:noFill/>
            <a:miter lim="800000"/>
            <a:headEnd/>
            <a:tailEnd/>
          </a:ln>
        </p:spPr>
        <p:txBody>
          <a:bodyPr>
            <a:spAutoFit/>
          </a:bodyPr>
          <a:lstStyle/>
          <a:p>
            <a:r>
              <a:rPr lang="en-AU" sz="800">
                <a:latin typeface="Verdana" pitchFamily="34" charset="0"/>
              </a:rPr>
              <a:t>Livello 1</a:t>
            </a:r>
            <a:endParaRPr lang="en-US" sz="800">
              <a:latin typeface="Verdana" pitchFamily="34" charset="0"/>
            </a:endParaRPr>
          </a:p>
        </p:txBody>
      </p:sp>
      <p:sp>
        <p:nvSpPr>
          <p:cNvPr id="158" name="TextBox 157"/>
          <p:cNvSpPr txBox="1">
            <a:spLocks noChangeArrowheads="1"/>
          </p:cNvSpPr>
          <p:nvPr/>
        </p:nvSpPr>
        <p:spPr bwMode="auto">
          <a:xfrm>
            <a:off x="5961063" y="4786313"/>
            <a:ext cx="2714625" cy="549275"/>
          </a:xfrm>
          <a:prstGeom prst="rect">
            <a:avLst/>
          </a:prstGeom>
          <a:noFill/>
          <a:ln w="9525">
            <a:noFill/>
            <a:miter lim="800000"/>
            <a:headEnd/>
            <a:tailEnd/>
          </a:ln>
        </p:spPr>
        <p:txBody>
          <a:bodyPr>
            <a:spAutoFit/>
          </a:bodyPr>
          <a:lstStyle/>
          <a:p>
            <a:r>
              <a:rPr lang="en-AU" sz="1000" b="1">
                <a:latin typeface="Verdana" pitchFamily="34" charset="0"/>
              </a:rPr>
              <a:t>Passaggio 1:</a:t>
            </a:r>
            <a:r>
              <a:rPr lang="en-AU" sz="1000">
                <a:latin typeface="Verdana" pitchFamily="34" charset="0"/>
              </a:rPr>
              <a:t> Il sistema cerca Soci con 2 vendite e li posiziona dall’alto verso il basso, da sinistra a destra</a:t>
            </a:r>
          </a:p>
        </p:txBody>
      </p:sp>
      <p:sp>
        <p:nvSpPr>
          <p:cNvPr id="159" name="Rectangle 158"/>
          <p:cNvSpPr>
            <a:spLocks noChangeArrowheads="1"/>
          </p:cNvSpPr>
          <p:nvPr/>
        </p:nvSpPr>
        <p:spPr bwMode="auto">
          <a:xfrm>
            <a:off x="24288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Harry</a:t>
            </a:r>
          </a:p>
          <a:p>
            <a:pPr algn="ctr"/>
            <a:r>
              <a:rPr lang="en-AU" sz="600">
                <a:latin typeface="Verdana" pitchFamily="34" charset="0"/>
              </a:rPr>
              <a:t>Sue</a:t>
            </a:r>
          </a:p>
          <a:p>
            <a:pPr algn="ctr"/>
            <a:r>
              <a:rPr lang="en-AU" sz="600" b="1">
                <a:solidFill>
                  <a:srgbClr val="FF0000"/>
                </a:solidFill>
                <a:latin typeface="Verdana" pitchFamily="34" charset="0"/>
              </a:rPr>
              <a:t>TU</a:t>
            </a:r>
            <a:endParaRPr lang="en-US" sz="600" b="1">
              <a:solidFill>
                <a:srgbClr val="FF0000"/>
              </a:solidFill>
              <a:latin typeface="Verdana" pitchFamily="34" charset="0"/>
            </a:endParaRPr>
          </a:p>
        </p:txBody>
      </p:sp>
      <p:sp>
        <p:nvSpPr>
          <p:cNvPr id="160" name="Rectangle 159"/>
          <p:cNvSpPr>
            <a:spLocks noChangeArrowheads="1"/>
          </p:cNvSpPr>
          <p:nvPr/>
        </p:nvSpPr>
        <p:spPr bwMode="auto">
          <a:xfrm>
            <a:off x="52863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Mary</a:t>
            </a:r>
          </a:p>
          <a:p>
            <a:pPr algn="ctr"/>
            <a:r>
              <a:rPr lang="en-AU" sz="600">
                <a:latin typeface="Verdana" pitchFamily="34" charset="0"/>
              </a:rPr>
              <a:t>Tony </a:t>
            </a:r>
          </a:p>
          <a:p>
            <a:pPr algn="ctr"/>
            <a:r>
              <a:rPr lang="en-AU" sz="600">
                <a:latin typeface="Verdana" pitchFamily="34" charset="0"/>
              </a:rPr>
              <a:t>Jill</a:t>
            </a:r>
            <a:endParaRPr lang="en-US" sz="600">
              <a:latin typeface="Verdana" pitchFamily="34" charset="0"/>
            </a:endParaRPr>
          </a:p>
        </p:txBody>
      </p:sp>
      <p:sp>
        <p:nvSpPr>
          <p:cNvPr id="161" name="Rectangle 160"/>
          <p:cNvSpPr>
            <a:spLocks noChangeArrowheads="1"/>
          </p:cNvSpPr>
          <p:nvPr/>
        </p:nvSpPr>
        <p:spPr bwMode="auto">
          <a:xfrm>
            <a:off x="2992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Tony</a:t>
            </a:r>
          </a:p>
          <a:p>
            <a:pPr algn="ctr"/>
            <a:r>
              <a:rPr lang="en-AU" sz="600">
                <a:latin typeface="Verdana" pitchFamily="34" charset="0"/>
              </a:rPr>
              <a:t>Helen</a:t>
            </a:r>
          </a:p>
          <a:p>
            <a:pPr algn="ctr"/>
            <a:r>
              <a:rPr lang="en-AU" sz="600">
                <a:latin typeface="Verdana" pitchFamily="34" charset="0"/>
              </a:rPr>
              <a:t>Adam</a:t>
            </a:r>
            <a:endParaRPr lang="en-US" sz="600">
              <a:latin typeface="Verdana" pitchFamily="34" charset="0"/>
            </a:endParaRPr>
          </a:p>
        </p:txBody>
      </p:sp>
      <p:sp>
        <p:nvSpPr>
          <p:cNvPr id="162" name="Rectangle 161"/>
          <p:cNvSpPr>
            <a:spLocks noChangeArrowheads="1"/>
          </p:cNvSpPr>
          <p:nvPr/>
        </p:nvSpPr>
        <p:spPr bwMode="auto">
          <a:xfrm>
            <a:off x="1428750"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b="1">
                <a:solidFill>
                  <a:srgbClr val="FF0000"/>
                </a:solidFill>
                <a:latin typeface="Verdana" pitchFamily="34" charset="0"/>
              </a:rPr>
              <a:t>TU</a:t>
            </a:r>
          </a:p>
          <a:p>
            <a:pPr algn="ctr"/>
            <a:r>
              <a:rPr lang="en-AU" sz="600">
                <a:latin typeface="Verdana" pitchFamily="34" charset="0"/>
              </a:rPr>
              <a:t>Tim</a:t>
            </a:r>
          </a:p>
          <a:p>
            <a:pPr algn="ctr"/>
            <a:r>
              <a:rPr lang="en-AU" sz="600">
                <a:latin typeface="Verdana" pitchFamily="34" charset="0"/>
              </a:rPr>
              <a:t>Abby</a:t>
            </a:r>
            <a:endParaRPr lang="en-US" sz="600">
              <a:latin typeface="Verdana" pitchFamily="34" charset="0"/>
            </a:endParaRPr>
          </a:p>
        </p:txBody>
      </p:sp>
      <p:sp>
        <p:nvSpPr>
          <p:cNvPr id="163" name="TextBox 162"/>
          <p:cNvSpPr txBox="1">
            <a:spLocks noChangeArrowheads="1"/>
          </p:cNvSpPr>
          <p:nvPr/>
        </p:nvSpPr>
        <p:spPr bwMode="auto">
          <a:xfrm>
            <a:off x="6142038" y="5254625"/>
            <a:ext cx="2714625" cy="549275"/>
          </a:xfrm>
          <a:prstGeom prst="rect">
            <a:avLst/>
          </a:prstGeom>
          <a:noFill/>
          <a:ln w="9525">
            <a:noFill/>
            <a:miter lim="800000"/>
            <a:headEnd/>
            <a:tailEnd/>
          </a:ln>
        </p:spPr>
        <p:txBody>
          <a:bodyPr>
            <a:spAutoFit/>
          </a:bodyPr>
          <a:lstStyle/>
          <a:p>
            <a:r>
              <a:rPr lang="en-AU" sz="1000" b="1">
                <a:latin typeface="Verdana" pitchFamily="34" charset="0"/>
              </a:rPr>
              <a:t>Passaggio 2:</a:t>
            </a:r>
            <a:r>
              <a:rPr lang="en-AU" sz="1000">
                <a:latin typeface="Verdana" pitchFamily="34" charset="0"/>
              </a:rPr>
              <a:t> Il sistema cerca Soci con 1 vendita e li posiziona dall’alto verso il basso, da sinistra a destra</a:t>
            </a:r>
          </a:p>
        </p:txBody>
      </p:sp>
      <p:sp>
        <p:nvSpPr>
          <p:cNvPr id="164" name="Rectangle 163"/>
          <p:cNvSpPr>
            <a:spLocks noChangeArrowheads="1"/>
          </p:cNvSpPr>
          <p:nvPr/>
        </p:nvSpPr>
        <p:spPr bwMode="auto">
          <a:xfrm>
            <a:off x="17859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Sue</a:t>
            </a:r>
          </a:p>
          <a:p>
            <a:pPr algn="ctr"/>
            <a:r>
              <a:rPr lang="en-AU" sz="600">
                <a:latin typeface="Verdana" pitchFamily="34" charset="0"/>
              </a:rPr>
              <a:t>Melissa</a:t>
            </a:r>
          </a:p>
          <a:p>
            <a:pPr algn="ctr"/>
            <a:endParaRPr lang="en-US" sz="600">
              <a:latin typeface="Verdana" pitchFamily="34" charset="0"/>
            </a:endParaRPr>
          </a:p>
        </p:txBody>
      </p:sp>
      <p:sp>
        <p:nvSpPr>
          <p:cNvPr id="165" name="Rectangle 164"/>
          <p:cNvSpPr>
            <a:spLocks noChangeArrowheads="1"/>
          </p:cNvSpPr>
          <p:nvPr/>
        </p:nvSpPr>
        <p:spPr bwMode="auto">
          <a:xfrm>
            <a:off x="4643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Helen</a:t>
            </a:r>
          </a:p>
          <a:p>
            <a:pPr algn="ctr"/>
            <a:r>
              <a:rPr lang="en-AU" sz="600">
                <a:latin typeface="Verdana" pitchFamily="34" charset="0"/>
              </a:rPr>
              <a:t>Linda</a:t>
            </a:r>
          </a:p>
          <a:p>
            <a:pPr algn="ctr"/>
            <a:endParaRPr lang="en-US" sz="600">
              <a:latin typeface="Verdana" pitchFamily="34" charset="0"/>
            </a:endParaRPr>
          </a:p>
        </p:txBody>
      </p:sp>
      <p:sp>
        <p:nvSpPr>
          <p:cNvPr id="166" name="Rectangle 165"/>
          <p:cNvSpPr>
            <a:spLocks noChangeArrowheads="1"/>
          </p:cNvSpPr>
          <p:nvPr/>
        </p:nvSpPr>
        <p:spPr bwMode="auto">
          <a:xfrm>
            <a:off x="5786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Peter</a:t>
            </a:r>
          </a:p>
          <a:p>
            <a:pPr algn="ctr"/>
            <a:r>
              <a:rPr lang="en-AU" sz="600">
                <a:latin typeface="Verdana" pitchFamily="34" charset="0"/>
              </a:rPr>
              <a:t>Greg</a:t>
            </a:r>
          </a:p>
          <a:p>
            <a:pPr algn="ctr"/>
            <a:endParaRPr lang="en-US" sz="600">
              <a:latin typeface="Verdana" pitchFamily="34" charset="0"/>
            </a:endParaRPr>
          </a:p>
        </p:txBody>
      </p:sp>
      <p:sp>
        <p:nvSpPr>
          <p:cNvPr id="167" name="Rectangle 166"/>
          <p:cNvSpPr>
            <a:spLocks noChangeArrowheads="1"/>
          </p:cNvSpPr>
          <p:nvPr/>
        </p:nvSpPr>
        <p:spPr bwMode="auto">
          <a:xfrm>
            <a:off x="5500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Greg</a:t>
            </a:r>
          </a:p>
          <a:p>
            <a:pPr algn="ctr"/>
            <a:r>
              <a:rPr lang="en-AU" sz="600">
                <a:latin typeface="Verdana" pitchFamily="34" charset="0"/>
              </a:rPr>
              <a:t>Dan</a:t>
            </a:r>
          </a:p>
          <a:p>
            <a:pPr algn="ctr"/>
            <a:endParaRPr lang="en-US" sz="600">
              <a:latin typeface="Verdana" pitchFamily="34" charset="0"/>
            </a:endParaRPr>
          </a:p>
        </p:txBody>
      </p:sp>
      <p:sp>
        <p:nvSpPr>
          <p:cNvPr id="168" name="TextBox 167"/>
          <p:cNvSpPr txBox="1">
            <a:spLocks noChangeArrowheads="1"/>
          </p:cNvSpPr>
          <p:nvPr/>
        </p:nvSpPr>
        <p:spPr bwMode="auto">
          <a:xfrm>
            <a:off x="6732588" y="5734050"/>
            <a:ext cx="2411412" cy="701675"/>
          </a:xfrm>
          <a:prstGeom prst="rect">
            <a:avLst/>
          </a:prstGeom>
          <a:noFill/>
          <a:ln w="9525">
            <a:noFill/>
            <a:miter lim="800000"/>
            <a:headEnd/>
            <a:tailEnd/>
          </a:ln>
        </p:spPr>
        <p:txBody>
          <a:bodyPr>
            <a:spAutoFit/>
          </a:bodyPr>
          <a:lstStyle/>
          <a:p>
            <a:r>
              <a:rPr lang="en-AU" sz="1000" b="1">
                <a:latin typeface="Verdana" pitchFamily="34" charset="0"/>
              </a:rPr>
              <a:t>Passaggio 3:</a:t>
            </a:r>
            <a:r>
              <a:rPr lang="en-AU" sz="1000">
                <a:latin typeface="Verdana" pitchFamily="34" charset="0"/>
              </a:rPr>
              <a:t> Il sistema cerca Soci con NESSUNA vendita e li posiziona dall’alto verso il basso, da sinistra a destra</a:t>
            </a:r>
          </a:p>
        </p:txBody>
      </p:sp>
      <p:sp>
        <p:nvSpPr>
          <p:cNvPr id="169" name="Rectangle 168"/>
          <p:cNvSpPr>
            <a:spLocks noChangeArrowheads="1"/>
          </p:cNvSpPr>
          <p:nvPr/>
        </p:nvSpPr>
        <p:spPr bwMode="auto">
          <a:xfrm>
            <a:off x="2071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Tim</a:t>
            </a:r>
          </a:p>
          <a:p>
            <a:pPr algn="ctr"/>
            <a:endParaRPr lang="en-AU" sz="1000">
              <a:latin typeface="Verdana" pitchFamily="34" charset="0"/>
            </a:endParaRPr>
          </a:p>
        </p:txBody>
      </p:sp>
      <p:sp>
        <p:nvSpPr>
          <p:cNvPr id="170" name="Rectangle 169"/>
          <p:cNvSpPr>
            <a:spLocks noChangeArrowheads="1"/>
          </p:cNvSpPr>
          <p:nvPr/>
        </p:nvSpPr>
        <p:spPr bwMode="auto">
          <a:xfrm>
            <a:off x="2714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Jill</a:t>
            </a:r>
          </a:p>
          <a:p>
            <a:pPr algn="ctr"/>
            <a:endParaRPr lang="en-AU" sz="1000">
              <a:latin typeface="Verdana" pitchFamily="34" charset="0"/>
            </a:endParaRPr>
          </a:p>
        </p:txBody>
      </p:sp>
      <p:sp>
        <p:nvSpPr>
          <p:cNvPr id="171" name="Rectangle 170"/>
          <p:cNvSpPr>
            <a:spLocks noChangeArrowheads="1"/>
          </p:cNvSpPr>
          <p:nvPr/>
        </p:nvSpPr>
        <p:spPr bwMode="auto">
          <a:xfrm>
            <a:off x="335756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Abby</a:t>
            </a:r>
          </a:p>
          <a:p>
            <a:pPr algn="ctr"/>
            <a:endParaRPr lang="en-US" sz="600">
              <a:latin typeface="Verdana" pitchFamily="34" charset="0"/>
            </a:endParaRPr>
          </a:p>
          <a:p>
            <a:pPr algn="ctr"/>
            <a:endParaRPr lang="en-US" sz="600">
              <a:latin typeface="Verdana" pitchFamily="34" charset="0"/>
            </a:endParaRPr>
          </a:p>
        </p:txBody>
      </p:sp>
      <p:sp>
        <p:nvSpPr>
          <p:cNvPr id="172" name="Rectangle 171"/>
          <p:cNvSpPr>
            <a:spLocks noChangeArrowheads="1"/>
          </p:cNvSpPr>
          <p:nvPr/>
        </p:nvSpPr>
        <p:spPr bwMode="auto">
          <a:xfrm>
            <a:off x="421481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Adam</a:t>
            </a:r>
          </a:p>
          <a:p>
            <a:pPr algn="ctr"/>
            <a:endParaRPr lang="en-AU" sz="1000">
              <a:latin typeface="Verdana" pitchFamily="34" charset="0"/>
            </a:endParaRPr>
          </a:p>
        </p:txBody>
      </p:sp>
      <p:sp>
        <p:nvSpPr>
          <p:cNvPr id="173" name="Rectangle 172"/>
          <p:cNvSpPr>
            <a:spLocks noChangeArrowheads="1"/>
          </p:cNvSpPr>
          <p:nvPr/>
        </p:nvSpPr>
        <p:spPr bwMode="auto">
          <a:xfrm>
            <a:off x="4857750"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Linda</a:t>
            </a:r>
          </a:p>
          <a:p>
            <a:pPr algn="ctr"/>
            <a:endParaRPr lang="en-AU" sz="1000">
              <a:latin typeface="Verdana" pitchFamily="34" charset="0"/>
            </a:endParaRPr>
          </a:p>
        </p:txBody>
      </p:sp>
      <p:sp>
        <p:nvSpPr>
          <p:cNvPr id="174" name="Rectangle 173"/>
          <p:cNvSpPr>
            <a:spLocks noChangeArrowheads="1"/>
          </p:cNvSpPr>
          <p:nvPr/>
        </p:nvSpPr>
        <p:spPr bwMode="auto">
          <a:xfrm>
            <a:off x="6143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Dan</a:t>
            </a:r>
          </a:p>
          <a:p>
            <a:pPr algn="ctr"/>
            <a:endParaRPr lang="en-AU" sz="1000">
              <a:latin typeface="Verdana" pitchFamily="34" charset="0"/>
            </a:endParaRPr>
          </a:p>
        </p:txBody>
      </p:sp>
      <p:sp>
        <p:nvSpPr>
          <p:cNvPr id="175" name="Rectangle 174"/>
          <p:cNvSpPr>
            <a:spLocks noChangeArrowheads="1"/>
          </p:cNvSpPr>
          <p:nvPr/>
        </p:nvSpPr>
        <p:spPr bwMode="auto">
          <a:xfrm>
            <a:off x="3786188" y="500062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Joe</a:t>
            </a:r>
          </a:p>
          <a:p>
            <a:pPr algn="ctr"/>
            <a:r>
              <a:rPr lang="en-AU" sz="600">
                <a:latin typeface="Verdana" pitchFamily="34" charset="0"/>
              </a:rPr>
              <a:t>Harry</a:t>
            </a:r>
          </a:p>
          <a:p>
            <a:pPr algn="ctr"/>
            <a:r>
              <a:rPr lang="en-AU" sz="600">
                <a:latin typeface="Verdana" pitchFamily="34" charset="0"/>
              </a:rPr>
              <a:t>Mary</a:t>
            </a:r>
            <a:endParaRPr lang="en-US" sz="60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0-#ppt_w/2"/>
                                          </p:val>
                                        </p:tav>
                                        <p:tav tm="100000">
                                          <p:val>
                                            <p:strVal val="#ppt_x"/>
                                          </p:val>
                                        </p:tav>
                                      </p:tavLst>
                                    </p:anim>
                                    <p:anim calcmode="lin" valueType="num">
                                      <p:cBhvr additive="base">
                                        <p:cTn id="8" dur="500" fill="hold"/>
                                        <p:tgtEl>
                                          <p:spTgt spid="1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1000" fill="hold"/>
                                        <p:tgtEl>
                                          <p:spTgt spid="130"/>
                                        </p:tgtEl>
                                        <p:attrNameLst>
                                          <p:attrName>ppt_x</p:attrName>
                                        </p:attrNameLst>
                                      </p:cBhvr>
                                      <p:tavLst>
                                        <p:tav tm="0">
                                          <p:val>
                                            <p:strVal val="0-#ppt_w/2"/>
                                          </p:val>
                                        </p:tav>
                                        <p:tav tm="100000">
                                          <p:val>
                                            <p:strVal val="#ppt_x"/>
                                          </p:val>
                                        </p:tav>
                                      </p:tavLst>
                                    </p:anim>
                                    <p:anim calcmode="lin" valueType="num">
                                      <p:cBhvr additive="base">
                                        <p:cTn id="13" dur="1000" fill="hold"/>
                                        <p:tgtEl>
                                          <p:spTgt spid="13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1000" fill="hold"/>
                                        <p:tgtEl>
                                          <p:spTgt spid="96"/>
                                        </p:tgtEl>
                                        <p:attrNameLst>
                                          <p:attrName>ppt_x</p:attrName>
                                        </p:attrNameLst>
                                      </p:cBhvr>
                                      <p:tavLst>
                                        <p:tav tm="0">
                                          <p:val>
                                            <p:strVal val="0-#ppt_w/2"/>
                                          </p:val>
                                        </p:tav>
                                        <p:tav tm="100000">
                                          <p:val>
                                            <p:strVal val="#ppt_x"/>
                                          </p:val>
                                        </p:tav>
                                      </p:tavLst>
                                    </p:anim>
                                    <p:anim calcmode="lin" valueType="num">
                                      <p:cBhvr additive="base">
                                        <p:cTn id="17" dur="1000" fill="hold"/>
                                        <p:tgtEl>
                                          <p:spTgt spid="9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1000" fill="hold"/>
                                        <p:tgtEl>
                                          <p:spTgt spid="102"/>
                                        </p:tgtEl>
                                        <p:attrNameLst>
                                          <p:attrName>ppt_x</p:attrName>
                                        </p:attrNameLst>
                                      </p:cBhvr>
                                      <p:tavLst>
                                        <p:tav tm="0">
                                          <p:val>
                                            <p:strVal val="0-#ppt_w/2"/>
                                          </p:val>
                                        </p:tav>
                                        <p:tav tm="100000">
                                          <p:val>
                                            <p:strVal val="#ppt_x"/>
                                          </p:val>
                                        </p:tav>
                                      </p:tavLst>
                                    </p:anim>
                                    <p:anim calcmode="lin" valueType="num">
                                      <p:cBhvr additive="base">
                                        <p:cTn id="21" dur="1000" fill="hold"/>
                                        <p:tgtEl>
                                          <p:spTgt spid="10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1000" fill="hold"/>
                                        <p:tgtEl>
                                          <p:spTgt spid="98"/>
                                        </p:tgtEl>
                                        <p:attrNameLst>
                                          <p:attrName>ppt_x</p:attrName>
                                        </p:attrNameLst>
                                      </p:cBhvr>
                                      <p:tavLst>
                                        <p:tav tm="0">
                                          <p:val>
                                            <p:strVal val="0-#ppt_w/2"/>
                                          </p:val>
                                        </p:tav>
                                        <p:tav tm="100000">
                                          <p:val>
                                            <p:strVal val="#ppt_x"/>
                                          </p:val>
                                        </p:tav>
                                      </p:tavLst>
                                    </p:anim>
                                    <p:anim calcmode="lin" valueType="num">
                                      <p:cBhvr additive="base">
                                        <p:cTn id="25" dur="1000" fill="hold"/>
                                        <p:tgtEl>
                                          <p:spTgt spid="9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1000" fill="hold"/>
                                        <p:tgtEl>
                                          <p:spTgt spid="103"/>
                                        </p:tgtEl>
                                        <p:attrNameLst>
                                          <p:attrName>ppt_x</p:attrName>
                                        </p:attrNameLst>
                                      </p:cBhvr>
                                      <p:tavLst>
                                        <p:tav tm="0">
                                          <p:val>
                                            <p:strVal val="0-#ppt_w/2"/>
                                          </p:val>
                                        </p:tav>
                                        <p:tav tm="100000">
                                          <p:val>
                                            <p:strVal val="#ppt_x"/>
                                          </p:val>
                                        </p:tav>
                                      </p:tavLst>
                                    </p:anim>
                                    <p:anim calcmode="lin" valueType="num">
                                      <p:cBhvr additive="base">
                                        <p:cTn id="29" dur="1000" fill="hold"/>
                                        <p:tgtEl>
                                          <p:spTgt spid="10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1000" fill="hold"/>
                                        <p:tgtEl>
                                          <p:spTgt spid="104"/>
                                        </p:tgtEl>
                                        <p:attrNameLst>
                                          <p:attrName>ppt_x</p:attrName>
                                        </p:attrNameLst>
                                      </p:cBhvr>
                                      <p:tavLst>
                                        <p:tav tm="0">
                                          <p:val>
                                            <p:strVal val="0-#ppt_w/2"/>
                                          </p:val>
                                        </p:tav>
                                        <p:tav tm="100000">
                                          <p:val>
                                            <p:strVal val="#ppt_x"/>
                                          </p:val>
                                        </p:tav>
                                      </p:tavLst>
                                    </p:anim>
                                    <p:anim calcmode="lin" valueType="num">
                                      <p:cBhvr additive="base">
                                        <p:cTn id="33" dur="1000" fill="hold"/>
                                        <p:tgtEl>
                                          <p:spTgt spid="10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1000" fill="hold"/>
                                        <p:tgtEl>
                                          <p:spTgt spid="117"/>
                                        </p:tgtEl>
                                        <p:attrNameLst>
                                          <p:attrName>ppt_x</p:attrName>
                                        </p:attrNameLst>
                                      </p:cBhvr>
                                      <p:tavLst>
                                        <p:tav tm="0">
                                          <p:val>
                                            <p:strVal val="0-#ppt_w/2"/>
                                          </p:val>
                                        </p:tav>
                                        <p:tav tm="100000">
                                          <p:val>
                                            <p:strVal val="#ppt_x"/>
                                          </p:val>
                                        </p:tav>
                                      </p:tavLst>
                                    </p:anim>
                                    <p:anim calcmode="lin" valueType="num">
                                      <p:cBhvr additive="base">
                                        <p:cTn id="37" dur="1000" fill="hold"/>
                                        <p:tgtEl>
                                          <p:spTgt spid="11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1000" fill="hold"/>
                                        <p:tgtEl>
                                          <p:spTgt spid="100"/>
                                        </p:tgtEl>
                                        <p:attrNameLst>
                                          <p:attrName>ppt_x</p:attrName>
                                        </p:attrNameLst>
                                      </p:cBhvr>
                                      <p:tavLst>
                                        <p:tav tm="0">
                                          <p:val>
                                            <p:strVal val="0-#ppt_w/2"/>
                                          </p:val>
                                        </p:tav>
                                        <p:tav tm="100000">
                                          <p:val>
                                            <p:strVal val="#ppt_x"/>
                                          </p:val>
                                        </p:tav>
                                      </p:tavLst>
                                    </p:anim>
                                    <p:anim calcmode="lin" valueType="num">
                                      <p:cBhvr additive="base">
                                        <p:cTn id="41" dur="10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1000" fill="hold"/>
                                        <p:tgtEl>
                                          <p:spTgt spid="105"/>
                                        </p:tgtEl>
                                        <p:attrNameLst>
                                          <p:attrName>ppt_x</p:attrName>
                                        </p:attrNameLst>
                                      </p:cBhvr>
                                      <p:tavLst>
                                        <p:tav tm="0">
                                          <p:val>
                                            <p:strVal val="0-#ppt_w/2"/>
                                          </p:val>
                                        </p:tav>
                                        <p:tav tm="100000">
                                          <p:val>
                                            <p:strVal val="#ppt_x"/>
                                          </p:val>
                                        </p:tav>
                                      </p:tavLst>
                                    </p:anim>
                                    <p:anim calcmode="lin" valueType="num">
                                      <p:cBhvr additive="base">
                                        <p:cTn id="45" dur="1000" fill="hold"/>
                                        <p:tgtEl>
                                          <p:spTgt spid="10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1000" fill="hold"/>
                                        <p:tgtEl>
                                          <p:spTgt spid="116"/>
                                        </p:tgtEl>
                                        <p:attrNameLst>
                                          <p:attrName>ppt_x</p:attrName>
                                        </p:attrNameLst>
                                      </p:cBhvr>
                                      <p:tavLst>
                                        <p:tav tm="0">
                                          <p:val>
                                            <p:strVal val="0-#ppt_w/2"/>
                                          </p:val>
                                        </p:tav>
                                        <p:tav tm="100000">
                                          <p:val>
                                            <p:strVal val="#ppt_x"/>
                                          </p:val>
                                        </p:tav>
                                      </p:tavLst>
                                    </p:anim>
                                    <p:anim calcmode="lin" valueType="num">
                                      <p:cBhvr additive="base">
                                        <p:cTn id="49" dur="1000" fill="hold"/>
                                        <p:tgtEl>
                                          <p:spTgt spid="116"/>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additive="base">
                                        <p:cTn id="52" dur="1000" fill="hold"/>
                                        <p:tgtEl>
                                          <p:spTgt spid="115"/>
                                        </p:tgtEl>
                                        <p:attrNameLst>
                                          <p:attrName>ppt_x</p:attrName>
                                        </p:attrNameLst>
                                      </p:cBhvr>
                                      <p:tavLst>
                                        <p:tav tm="0">
                                          <p:val>
                                            <p:strVal val="0-#ppt_w/2"/>
                                          </p:val>
                                        </p:tav>
                                        <p:tav tm="100000">
                                          <p:val>
                                            <p:strVal val="#ppt_x"/>
                                          </p:val>
                                        </p:tav>
                                      </p:tavLst>
                                    </p:anim>
                                    <p:anim calcmode="lin" valueType="num">
                                      <p:cBhvr additive="base">
                                        <p:cTn id="53" dur="1000" fill="hold"/>
                                        <p:tgtEl>
                                          <p:spTgt spid="1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additive="base">
                                        <p:cTn id="56" dur="1000" fill="hold"/>
                                        <p:tgtEl>
                                          <p:spTgt spid="114"/>
                                        </p:tgtEl>
                                        <p:attrNameLst>
                                          <p:attrName>ppt_x</p:attrName>
                                        </p:attrNameLst>
                                      </p:cBhvr>
                                      <p:tavLst>
                                        <p:tav tm="0">
                                          <p:val>
                                            <p:strVal val="0-#ppt_w/2"/>
                                          </p:val>
                                        </p:tav>
                                        <p:tav tm="100000">
                                          <p:val>
                                            <p:strVal val="#ppt_x"/>
                                          </p:val>
                                        </p:tav>
                                      </p:tavLst>
                                    </p:anim>
                                    <p:anim calcmode="lin" valueType="num">
                                      <p:cBhvr additive="base">
                                        <p:cTn id="57" dur="1000" fill="hold"/>
                                        <p:tgtEl>
                                          <p:spTgt spid="11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1000" fill="hold"/>
                                        <p:tgtEl>
                                          <p:spTgt spid="113"/>
                                        </p:tgtEl>
                                        <p:attrNameLst>
                                          <p:attrName>ppt_x</p:attrName>
                                        </p:attrNameLst>
                                      </p:cBhvr>
                                      <p:tavLst>
                                        <p:tav tm="0">
                                          <p:val>
                                            <p:strVal val="0-#ppt_w/2"/>
                                          </p:val>
                                        </p:tav>
                                        <p:tav tm="100000">
                                          <p:val>
                                            <p:strVal val="#ppt_x"/>
                                          </p:val>
                                        </p:tav>
                                      </p:tavLst>
                                    </p:anim>
                                    <p:anim calcmode="lin" valueType="num">
                                      <p:cBhvr additive="base">
                                        <p:cTn id="61" dur="1000" fill="hold"/>
                                        <p:tgtEl>
                                          <p:spTgt spid="11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1000" fill="hold"/>
                                        <p:tgtEl>
                                          <p:spTgt spid="112"/>
                                        </p:tgtEl>
                                        <p:attrNameLst>
                                          <p:attrName>ppt_x</p:attrName>
                                        </p:attrNameLst>
                                      </p:cBhvr>
                                      <p:tavLst>
                                        <p:tav tm="0">
                                          <p:val>
                                            <p:strVal val="0-#ppt_w/2"/>
                                          </p:val>
                                        </p:tav>
                                        <p:tav tm="100000">
                                          <p:val>
                                            <p:strVal val="#ppt_x"/>
                                          </p:val>
                                        </p:tav>
                                      </p:tavLst>
                                    </p:anim>
                                    <p:anim calcmode="lin" valueType="num">
                                      <p:cBhvr additive="base">
                                        <p:cTn id="65" dur="1000" fill="hold"/>
                                        <p:tgtEl>
                                          <p:spTgt spid="11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11"/>
                                        </p:tgtEl>
                                        <p:attrNameLst>
                                          <p:attrName>style.visibility</p:attrName>
                                        </p:attrNameLst>
                                      </p:cBhvr>
                                      <p:to>
                                        <p:strVal val="visible"/>
                                      </p:to>
                                    </p:set>
                                    <p:anim calcmode="lin" valueType="num">
                                      <p:cBhvr additive="base">
                                        <p:cTn id="68" dur="1000" fill="hold"/>
                                        <p:tgtEl>
                                          <p:spTgt spid="111"/>
                                        </p:tgtEl>
                                        <p:attrNameLst>
                                          <p:attrName>ppt_x</p:attrName>
                                        </p:attrNameLst>
                                      </p:cBhvr>
                                      <p:tavLst>
                                        <p:tav tm="0">
                                          <p:val>
                                            <p:strVal val="0-#ppt_w/2"/>
                                          </p:val>
                                        </p:tav>
                                        <p:tav tm="100000">
                                          <p:val>
                                            <p:strVal val="#ppt_x"/>
                                          </p:val>
                                        </p:tav>
                                      </p:tavLst>
                                    </p:anim>
                                    <p:anim calcmode="lin" valueType="num">
                                      <p:cBhvr additive="base">
                                        <p:cTn id="69" dur="1000" fill="hold"/>
                                        <p:tgtEl>
                                          <p:spTgt spid="111"/>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 calcmode="lin" valueType="num">
                                      <p:cBhvr additive="base">
                                        <p:cTn id="72" dur="1000" fill="hold"/>
                                        <p:tgtEl>
                                          <p:spTgt spid="110"/>
                                        </p:tgtEl>
                                        <p:attrNameLst>
                                          <p:attrName>ppt_x</p:attrName>
                                        </p:attrNameLst>
                                      </p:cBhvr>
                                      <p:tavLst>
                                        <p:tav tm="0">
                                          <p:val>
                                            <p:strVal val="0-#ppt_w/2"/>
                                          </p:val>
                                        </p:tav>
                                        <p:tav tm="100000">
                                          <p:val>
                                            <p:strVal val="#ppt_x"/>
                                          </p:val>
                                        </p:tav>
                                      </p:tavLst>
                                    </p:anim>
                                    <p:anim calcmode="lin" valueType="num">
                                      <p:cBhvr additive="base">
                                        <p:cTn id="73" dur="1000" fill="hold"/>
                                        <p:tgtEl>
                                          <p:spTgt spid="11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anim calcmode="lin" valueType="num">
                                      <p:cBhvr additive="base">
                                        <p:cTn id="76" dur="1000" fill="hold"/>
                                        <p:tgtEl>
                                          <p:spTgt spid="131"/>
                                        </p:tgtEl>
                                        <p:attrNameLst>
                                          <p:attrName>ppt_x</p:attrName>
                                        </p:attrNameLst>
                                      </p:cBhvr>
                                      <p:tavLst>
                                        <p:tav tm="0">
                                          <p:val>
                                            <p:strVal val="0-#ppt_w/2"/>
                                          </p:val>
                                        </p:tav>
                                        <p:tav tm="100000">
                                          <p:val>
                                            <p:strVal val="#ppt_x"/>
                                          </p:val>
                                        </p:tav>
                                      </p:tavLst>
                                    </p:anim>
                                    <p:anim calcmode="lin" valueType="num">
                                      <p:cBhvr additive="base">
                                        <p:cTn id="77" dur="1000" fill="hold"/>
                                        <p:tgtEl>
                                          <p:spTgt spid="13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34"/>
                                        </p:tgtEl>
                                        <p:attrNameLst>
                                          <p:attrName>style.visibility</p:attrName>
                                        </p:attrNameLst>
                                      </p:cBhvr>
                                      <p:to>
                                        <p:strVal val="visible"/>
                                      </p:to>
                                    </p:set>
                                    <p:anim calcmode="lin" valueType="num">
                                      <p:cBhvr additive="base">
                                        <p:cTn id="80" dur="1000" fill="hold"/>
                                        <p:tgtEl>
                                          <p:spTgt spid="134"/>
                                        </p:tgtEl>
                                        <p:attrNameLst>
                                          <p:attrName>ppt_x</p:attrName>
                                        </p:attrNameLst>
                                      </p:cBhvr>
                                      <p:tavLst>
                                        <p:tav tm="0">
                                          <p:val>
                                            <p:strVal val="0-#ppt_w/2"/>
                                          </p:val>
                                        </p:tav>
                                        <p:tav tm="100000">
                                          <p:val>
                                            <p:strVal val="#ppt_x"/>
                                          </p:val>
                                        </p:tav>
                                      </p:tavLst>
                                    </p:anim>
                                    <p:anim calcmode="lin" valueType="num">
                                      <p:cBhvr additive="base">
                                        <p:cTn id="81" dur="1000" fill="hold"/>
                                        <p:tgtEl>
                                          <p:spTgt spid="134"/>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 calcmode="lin" valueType="num">
                                      <p:cBhvr additive="base">
                                        <p:cTn id="84" dur="1000" fill="hold"/>
                                        <p:tgtEl>
                                          <p:spTgt spid="135"/>
                                        </p:tgtEl>
                                        <p:attrNameLst>
                                          <p:attrName>ppt_x</p:attrName>
                                        </p:attrNameLst>
                                      </p:cBhvr>
                                      <p:tavLst>
                                        <p:tav tm="0">
                                          <p:val>
                                            <p:strVal val="0-#ppt_w/2"/>
                                          </p:val>
                                        </p:tav>
                                        <p:tav tm="100000">
                                          <p:val>
                                            <p:strVal val="#ppt_x"/>
                                          </p:val>
                                        </p:tav>
                                      </p:tavLst>
                                    </p:anim>
                                    <p:anim calcmode="lin" valueType="num">
                                      <p:cBhvr additive="base">
                                        <p:cTn id="85" dur="1000" fill="hold"/>
                                        <p:tgtEl>
                                          <p:spTgt spid="135"/>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137"/>
                                        </p:tgtEl>
                                        <p:attrNameLst>
                                          <p:attrName>style.visibility</p:attrName>
                                        </p:attrNameLst>
                                      </p:cBhvr>
                                      <p:to>
                                        <p:strVal val="visible"/>
                                      </p:to>
                                    </p:set>
                                    <p:anim calcmode="lin" valueType="num">
                                      <p:cBhvr additive="base">
                                        <p:cTn id="88" dur="1000" fill="hold"/>
                                        <p:tgtEl>
                                          <p:spTgt spid="137"/>
                                        </p:tgtEl>
                                        <p:attrNameLst>
                                          <p:attrName>ppt_x</p:attrName>
                                        </p:attrNameLst>
                                      </p:cBhvr>
                                      <p:tavLst>
                                        <p:tav tm="0">
                                          <p:val>
                                            <p:strVal val="0-#ppt_w/2"/>
                                          </p:val>
                                        </p:tav>
                                        <p:tav tm="100000">
                                          <p:val>
                                            <p:strVal val="#ppt_x"/>
                                          </p:val>
                                        </p:tav>
                                      </p:tavLst>
                                    </p:anim>
                                    <p:anim calcmode="lin" valueType="num">
                                      <p:cBhvr additive="base">
                                        <p:cTn id="89" dur="1000" fill="hold"/>
                                        <p:tgtEl>
                                          <p:spTgt spid="137"/>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 calcmode="lin" valueType="num">
                                      <p:cBhvr additive="base">
                                        <p:cTn id="92" dur="1000" fill="hold"/>
                                        <p:tgtEl>
                                          <p:spTgt spid="97"/>
                                        </p:tgtEl>
                                        <p:attrNameLst>
                                          <p:attrName>ppt_x</p:attrName>
                                        </p:attrNameLst>
                                      </p:cBhvr>
                                      <p:tavLst>
                                        <p:tav tm="0">
                                          <p:val>
                                            <p:strVal val="0-#ppt_w/2"/>
                                          </p:val>
                                        </p:tav>
                                        <p:tav tm="100000">
                                          <p:val>
                                            <p:strVal val="#ppt_x"/>
                                          </p:val>
                                        </p:tav>
                                      </p:tavLst>
                                    </p:anim>
                                    <p:anim calcmode="lin" valueType="num">
                                      <p:cBhvr additive="base">
                                        <p:cTn id="93" dur="1000" fill="hold"/>
                                        <p:tgtEl>
                                          <p:spTgt spid="97"/>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cBhvr additive="base">
                                        <p:cTn id="96" dur="1000" fill="hold"/>
                                        <p:tgtEl>
                                          <p:spTgt spid="101"/>
                                        </p:tgtEl>
                                        <p:attrNameLst>
                                          <p:attrName>ppt_x</p:attrName>
                                        </p:attrNameLst>
                                      </p:cBhvr>
                                      <p:tavLst>
                                        <p:tav tm="0">
                                          <p:val>
                                            <p:strVal val="0-#ppt_w/2"/>
                                          </p:val>
                                        </p:tav>
                                        <p:tav tm="100000">
                                          <p:val>
                                            <p:strVal val="#ppt_x"/>
                                          </p:val>
                                        </p:tav>
                                      </p:tavLst>
                                    </p:anim>
                                    <p:anim calcmode="lin" valueType="num">
                                      <p:cBhvr additive="base">
                                        <p:cTn id="97" dur="1000" fill="hold"/>
                                        <p:tgtEl>
                                          <p:spTgt spid="101"/>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 calcmode="lin" valueType="num">
                                      <p:cBhvr additive="base">
                                        <p:cTn id="100" dur="1000" fill="hold"/>
                                        <p:tgtEl>
                                          <p:spTgt spid="99"/>
                                        </p:tgtEl>
                                        <p:attrNameLst>
                                          <p:attrName>ppt_x</p:attrName>
                                        </p:attrNameLst>
                                      </p:cBhvr>
                                      <p:tavLst>
                                        <p:tav tm="0">
                                          <p:val>
                                            <p:strVal val="0-#ppt_w/2"/>
                                          </p:val>
                                        </p:tav>
                                        <p:tav tm="100000">
                                          <p:val>
                                            <p:strVal val="#ppt_x"/>
                                          </p:val>
                                        </p:tav>
                                      </p:tavLst>
                                    </p:anim>
                                    <p:anim calcmode="lin" valueType="num">
                                      <p:cBhvr additive="base">
                                        <p:cTn id="101" dur="1000" fill="hold"/>
                                        <p:tgtEl>
                                          <p:spTgt spid="9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additive="base">
                                        <p:cTn id="104" dur="1000" fill="hold"/>
                                        <p:tgtEl>
                                          <p:spTgt spid="106"/>
                                        </p:tgtEl>
                                        <p:attrNameLst>
                                          <p:attrName>ppt_x</p:attrName>
                                        </p:attrNameLst>
                                      </p:cBhvr>
                                      <p:tavLst>
                                        <p:tav tm="0">
                                          <p:val>
                                            <p:strVal val="0-#ppt_w/2"/>
                                          </p:val>
                                        </p:tav>
                                        <p:tav tm="100000">
                                          <p:val>
                                            <p:strVal val="#ppt_x"/>
                                          </p:val>
                                        </p:tav>
                                      </p:tavLst>
                                    </p:anim>
                                    <p:anim calcmode="lin" valueType="num">
                                      <p:cBhvr additive="base">
                                        <p:cTn id="105" dur="1000" fill="hold"/>
                                        <p:tgtEl>
                                          <p:spTgt spid="106"/>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107"/>
                                        </p:tgtEl>
                                        <p:attrNameLst>
                                          <p:attrName>style.visibility</p:attrName>
                                        </p:attrNameLst>
                                      </p:cBhvr>
                                      <p:to>
                                        <p:strVal val="visible"/>
                                      </p:to>
                                    </p:set>
                                    <p:anim calcmode="lin" valueType="num">
                                      <p:cBhvr additive="base">
                                        <p:cTn id="108" dur="1000" fill="hold"/>
                                        <p:tgtEl>
                                          <p:spTgt spid="107"/>
                                        </p:tgtEl>
                                        <p:attrNameLst>
                                          <p:attrName>ppt_x</p:attrName>
                                        </p:attrNameLst>
                                      </p:cBhvr>
                                      <p:tavLst>
                                        <p:tav tm="0">
                                          <p:val>
                                            <p:strVal val="0-#ppt_w/2"/>
                                          </p:val>
                                        </p:tav>
                                        <p:tav tm="100000">
                                          <p:val>
                                            <p:strVal val="#ppt_x"/>
                                          </p:val>
                                        </p:tav>
                                      </p:tavLst>
                                    </p:anim>
                                    <p:anim calcmode="lin" valueType="num">
                                      <p:cBhvr additive="base">
                                        <p:cTn id="109" dur="1000" fill="hold"/>
                                        <p:tgtEl>
                                          <p:spTgt spid="107"/>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1000" fill="hold"/>
                                        <p:tgtEl>
                                          <p:spTgt spid="108"/>
                                        </p:tgtEl>
                                        <p:attrNameLst>
                                          <p:attrName>ppt_x</p:attrName>
                                        </p:attrNameLst>
                                      </p:cBhvr>
                                      <p:tavLst>
                                        <p:tav tm="0">
                                          <p:val>
                                            <p:strVal val="0-#ppt_w/2"/>
                                          </p:val>
                                        </p:tav>
                                        <p:tav tm="100000">
                                          <p:val>
                                            <p:strVal val="#ppt_x"/>
                                          </p:val>
                                        </p:tav>
                                      </p:tavLst>
                                    </p:anim>
                                    <p:anim calcmode="lin" valueType="num">
                                      <p:cBhvr additive="base">
                                        <p:cTn id="113" dur="1000" fill="hold"/>
                                        <p:tgtEl>
                                          <p:spTgt spid="108"/>
                                        </p:tgtEl>
                                        <p:attrNameLst>
                                          <p:attrName>ppt_y</p:attrName>
                                        </p:attrNameLst>
                                      </p:cBhvr>
                                      <p:tavLst>
                                        <p:tav tm="0">
                                          <p:val>
                                            <p:strVal val="#ppt_y"/>
                                          </p:val>
                                        </p:tav>
                                        <p:tav tm="100000">
                                          <p:val>
                                            <p:strVal val="#ppt_y"/>
                                          </p:val>
                                        </p:tav>
                                      </p:tavLst>
                                    </p:anim>
                                  </p:childTnLst>
                                </p:cTn>
                              </p:par>
                              <p:par>
                                <p:cTn id="114" presetID="2" presetClass="entr" presetSubtype="8" fill="hold" grpId="0" nodeType="withEffect">
                                  <p:stCondLst>
                                    <p:cond delay="0"/>
                                  </p:stCondLst>
                                  <p:childTnLst>
                                    <p:set>
                                      <p:cBhvr>
                                        <p:cTn id="115" dur="1" fill="hold">
                                          <p:stCondLst>
                                            <p:cond delay="0"/>
                                          </p:stCondLst>
                                        </p:cTn>
                                        <p:tgtEl>
                                          <p:spTgt spid="109"/>
                                        </p:tgtEl>
                                        <p:attrNameLst>
                                          <p:attrName>style.visibility</p:attrName>
                                        </p:attrNameLst>
                                      </p:cBhvr>
                                      <p:to>
                                        <p:strVal val="visible"/>
                                      </p:to>
                                    </p:set>
                                    <p:anim calcmode="lin" valueType="num">
                                      <p:cBhvr additive="base">
                                        <p:cTn id="116" dur="1000" fill="hold"/>
                                        <p:tgtEl>
                                          <p:spTgt spid="109"/>
                                        </p:tgtEl>
                                        <p:attrNameLst>
                                          <p:attrName>ppt_x</p:attrName>
                                        </p:attrNameLst>
                                      </p:cBhvr>
                                      <p:tavLst>
                                        <p:tav tm="0">
                                          <p:val>
                                            <p:strVal val="0-#ppt_w/2"/>
                                          </p:val>
                                        </p:tav>
                                        <p:tav tm="100000">
                                          <p:val>
                                            <p:strVal val="#ppt_x"/>
                                          </p:val>
                                        </p:tav>
                                      </p:tavLst>
                                    </p:anim>
                                    <p:anim calcmode="lin" valueType="num">
                                      <p:cBhvr additive="base">
                                        <p:cTn id="117" dur="1000" fill="hold"/>
                                        <p:tgtEl>
                                          <p:spTgt spid="109"/>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118"/>
                                        </p:tgtEl>
                                        <p:attrNameLst>
                                          <p:attrName>style.visibility</p:attrName>
                                        </p:attrNameLst>
                                      </p:cBhvr>
                                      <p:to>
                                        <p:strVal val="visible"/>
                                      </p:to>
                                    </p:set>
                                    <p:anim calcmode="lin" valueType="num">
                                      <p:cBhvr additive="base">
                                        <p:cTn id="120" dur="1000" fill="hold"/>
                                        <p:tgtEl>
                                          <p:spTgt spid="118"/>
                                        </p:tgtEl>
                                        <p:attrNameLst>
                                          <p:attrName>ppt_x</p:attrName>
                                        </p:attrNameLst>
                                      </p:cBhvr>
                                      <p:tavLst>
                                        <p:tav tm="0">
                                          <p:val>
                                            <p:strVal val="0-#ppt_w/2"/>
                                          </p:val>
                                        </p:tav>
                                        <p:tav tm="100000">
                                          <p:val>
                                            <p:strVal val="#ppt_x"/>
                                          </p:val>
                                        </p:tav>
                                      </p:tavLst>
                                    </p:anim>
                                    <p:anim calcmode="lin" valueType="num">
                                      <p:cBhvr additive="base">
                                        <p:cTn id="121" dur="1000" fill="hold"/>
                                        <p:tgtEl>
                                          <p:spTgt spid="118"/>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0"/>
                                  </p:stCondLst>
                                  <p:childTnLst>
                                    <p:set>
                                      <p:cBhvr>
                                        <p:cTn id="123" dur="1" fill="hold">
                                          <p:stCondLst>
                                            <p:cond delay="0"/>
                                          </p:stCondLst>
                                        </p:cTn>
                                        <p:tgtEl>
                                          <p:spTgt spid="119"/>
                                        </p:tgtEl>
                                        <p:attrNameLst>
                                          <p:attrName>style.visibility</p:attrName>
                                        </p:attrNameLst>
                                      </p:cBhvr>
                                      <p:to>
                                        <p:strVal val="visible"/>
                                      </p:to>
                                    </p:set>
                                    <p:anim calcmode="lin" valueType="num">
                                      <p:cBhvr additive="base">
                                        <p:cTn id="124" dur="1000" fill="hold"/>
                                        <p:tgtEl>
                                          <p:spTgt spid="119"/>
                                        </p:tgtEl>
                                        <p:attrNameLst>
                                          <p:attrName>ppt_x</p:attrName>
                                        </p:attrNameLst>
                                      </p:cBhvr>
                                      <p:tavLst>
                                        <p:tav tm="0">
                                          <p:val>
                                            <p:strVal val="0-#ppt_w/2"/>
                                          </p:val>
                                        </p:tav>
                                        <p:tav tm="100000">
                                          <p:val>
                                            <p:strVal val="#ppt_x"/>
                                          </p:val>
                                        </p:tav>
                                      </p:tavLst>
                                    </p:anim>
                                    <p:anim calcmode="lin" valueType="num">
                                      <p:cBhvr additive="base">
                                        <p:cTn id="125" dur="1000" fill="hold"/>
                                        <p:tgtEl>
                                          <p:spTgt spid="119"/>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stCondLst>
                                    <p:cond delay="0"/>
                                  </p:stCondLst>
                                  <p:childTnLst>
                                    <p:set>
                                      <p:cBhvr>
                                        <p:cTn id="127" dur="1" fill="hold">
                                          <p:stCondLst>
                                            <p:cond delay="0"/>
                                          </p:stCondLst>
                                        </p:cTn>
                                        <p:tgtEl>
                                          <p:spTgt spid="120"/>
                                        </p:tgtEl>
                                        <p:attrNameLst>
                                          <p:attrName>style.visibility</p:attrName>
                                        </p:attrNameLst>
                                      </p:cBhvr>
                                      <p:to>
                                        <p:strVal val="visible"/>
                                      </p:to>
                                    </p:set>
                                    <p:anim calcmode="lin" valueType="num">
                                      <p:cBhvr additive="base">
                                        <p:cTn id="128" dur="1000" fill="hold"/>
                                        <p:tgtEl>
                                          <p:spTgt spid="120"/>
                                        </p:tgtEl>
                                        <p:attrNameLst>
                                          <p:attrName>ppt_x</p:attrName>
                                        </p:attrNameLst>
                                      </p:cBhvr>
                                      <p:tavLst>
                                        <p:tav tm="0">
                                          <p:val>
                                            <p:strVal val="0-#ppt_w/2"/>
                                          </p:val>
                                        </p:tav>
                                        <p:tav tm="100000">
                                          <p:val>
                                            <p:strVal val="#ppt_x"/>
                                          </p:val>
                                        </p:tav>
                                      </p:tavLst>
                                    </p:anim>
                                    <p:anim calcmode="lin" valueType="num">
                                      <p:cBhvr additive="base">
                                        <p:cTn id="129" dur="1000" fill="hold"/>
                                        <p:tgtEl>
                                          <p:spTgt spid="120"/>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 calcmode="lin" valueType="num">
                                      <p:cBhvr additive="base">
                                        <p:cTn id="132" dur="1000" fill="hold"/>
                                        <p:tgtEl>
                                          <p:spTgt spid="121"/>
                                        </p:tgtEl>
                                        <p:attrNameLst>
                                          <p:attrName>ppt_x</p:attrName>
                                        </p:attrNameLst>
                                      </p:cBhvr>
                                      <p:tavLst>
                                        <p:tav tm="0">
                                          <p:val>
                                            <p:strVal val="0-#ppt_w/2"/>
                                          </p:val>
                                        </p:tav>
                                        <p:tav tm="100000">
                                          <p:val>
                                            <p:strVal val="#ppt_x"/>
                                          </p:val>
                                        </p:tav>
                                      </p:tavLst>
                                    </p:anim>
                                    <p:anim calcmode="lin" valueType="num">
                                      <p:cBhvr additive="base">
                                        <p:cTn id="133" dur="1000" fill="hold"/>
                                        <p:tgtEl>
                                          <p:spTgt spid="121"/>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0"/>
                                  </p:stCondLst>
                                  <p:childTnLst>
                                    <p:set>
                                      <p:cBhvr>
                                        <p:cTn id="135" dur="1" fill="hold">
                                          <p:stCondLst>
                                            <p:cond delay="0"/>
                                          </p:stCondLst>
                                        </p:cTn>
                                        <p:tgtEl>
                                          <p:spTgt spid="124"/>
                                        </p:tgtEl>
                                        <p:attrNameLst>
                                          <p:attrName>style.visibility</p:attrName>
                                        </p:attrNameLst>
                                      </p:cBhvr>
                                      <p:to>
                                        <p:strVal val="visible"/>
                                      </p:to>
                                    </p:set>
                                    <p:anim calcmode="lin" valueType="num">
                                      <p:cBhvr additive="base">
                                        <p:cTn id="136" dur="1000" fill="hold"/>
                                        <p:tgtEl>
                                          <p:spTgt spid="124"/>
                                        </p:tgtEl>
                                        <p:attrNameLst>
                                          <p:attrName>ppt_x</p:attrName>
                                        </p:attrNameLst>
                                      </p:cBhvr>
                                      <p:tavLst>
                                        <p:tav tm="0">
                                          <p:val>
                                            <p:strVal val="0-#ppt_w/2"/>
                                          </p:val>
                                        </p:tav>
                                        <p:tav tm="100000">
                                          <p:val>
                                            <p:strVal val="#ppt_x"/>
                                          </p:val>
                                        </p:tav>
                                      </p:tavLst>
                                    </p:anim>
                                    <p:anim calcmode="lin" valueType="num">
                                      <p:cBhvr additive="base">
                                        <p:cTn id="137" dur="1000" fill="hold"/>
                                        <p:tgtEl>
                                          <p:spTgt spid="124"/>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 calcmode="lin" valueType="num">
                                      <p:cBhvr additive="base">
                                        <p:cTn id="140" dur="1000" fill="hold"/>
                                        <p:tgtEl>
                                          <p:spTgt spid="123"/>
                                        </p:tgtEl>
                                        <p:attrNameLst>
                                          <p:attrName>ppt_x</p:attrName>
                                        </p:attrNameLst>
                                      </p:cBhvr>
                                      <p:tavLst>
                                        <p:tav tm="0">
                                          <p:val>
                                            <p:strVal val="0-#ppt_w/2"/>
                                          </p:val>
                                        </p:tav>
                                        <p:tav tm="100000">
                                          <p:val>
                                            <p:strVal val="#ppt_x"/>
                                          </p:val>
                                        </p:tav>
                                      </p:tavLst>
                                    </p:anim>
                                    <p:anim calcmode="lin" valueType="num">
                                      <p:cBhvr additive="base">
                                        <p:cTn id="141" dur="1000" fill="hold"/>
                                        <p:tgtEl>
                                          <p:spTgt spid="123"/>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0"/>
                                  </p:stCondLst>
                                  <p:childTnLst>
                                    <p:set>
                                      <p:cBhvr>
                                        <p:cTn id="143" dur="1" fill="hold">
                                          <p:stCondLst>
                                            <p:cond delay="0"/>
                                          </p:stCondLst>
                                        </p:cTn>
                                        <p:tgtEl>
                                          <p:spTgt spid="122"/>
                                        </p:tgtEl>
                                        <p:attrNameLst>
                                          <p:attrName>style.visibility</p:attrName>
                                        </p:attrNameLst>
                                      </p:cBhvr>
                                      <p:to>
                                        <p:strVal val="visible"/>
                                      </p:to>
                                    </p:set>
                                    <p:anim calcmode="lin" valueType="num">
                                      <p:cBhvr additive="base">
                                        <p:cTn id="144" dur="1000" fill="hold"/>
                                        <p:tgtEl>
                                          <p:spTgt spid="122"/>
                                        </p:tgtEl>
                                        <p:attrNameLst>
                                          <p:attrName>ppt_x</p:attrName>
                                        </p:attrNameLst>
                                      </p:cBhvr>
                                      <p:tavLst>
                                        <p:tav tm="0">
                                          <p:val>
                                            <p:strVal val="0-#ppt_w/2"/>
                                          </p:val>
                                        </p:tav>
                                        <p:tav tm="100000">
                                          <p:val>
                                            <p:strVal val="#ppt_x"/>
                                          </p:val>
                                        </p:tav>
                                      </p:tavLst>
                                    </p:anim>
                                    <p:anim calcmode="lin" valueType="num">
                                      <p:cBhvr additive="base">
                                        <p:cTn id="145" dur="1000" fill="hold"/>
                                        <p:tgtEl>
                                          <p:spTgt spid="122"/>
                                        </p:tgtEl>
                                        <p:attrNameLst>
                                          <p:attrName>ppt_y</p:attrName>
                                        </p:attrNameLst>
                                      </p:cBhvr>
                                      <p:tavLst>
                                        <p:tav tm="0">
                                          <p:val>
                                            <p:strVal val="#ppt_y"/>
                                          </p:val>
                                        </p:tav>
                                        <p:tav tm="100000">
                                          <p:val>
                                            <p:strVal val="#ppt_y"/>
                                          </p:val>
                                        </p:tav>
                                      </p:tavLst>
                                    </p:anim>
                                  </p:childTnLst>
                                </p:cTn>
                              </p:par>
                              <p:par>
                                <p:cTn id="146" presetID="2" presetClass="entr" presetSubtype="8" fill="hold" grpId="0" nodeType="withEffect">
                                  <p:stCondLst>
                                    <p:cond delay="0"/>
                                  </p:stCondLst>
                                  <p:childTnLst>
                                    <p:set>
                                      <p:cBhvr>
                                        <p:cTn id="147" dur="1" fill="hold">
                                          <p:stCondLst>
                                            <p:cond delay="0"/>
                                          </p:stCondLst>
                                        </p:cTn>
                                        <p:tgtEl>
                                          <p:spTgt spid="125"/>
                                        </p:tgtEl>
                                        <p:attrNameLst>
                                          <p:attrName>style.visibility</p:attrName>
                                        </p:attrNameLst>
                                      </p:cBhvr>
                                      <p:to>
                                        <p:strVal val="visible"/>
                                      </p:to>
                                    </p:set>
                                    <p:anim calcmode="lin" valueType="num">
                                      <p:cBhvr additive="base">
                                        <p:cTn id="148" dur="1000" fill="hold"/>
                                        <p:tgtEl>
                                          <p:spTgt spid="125"/>
                                        </p:tgtEl>
                                        <p:attrNameLst>
                                          <p:attrName>ppt_x</p:attrName>
                                        </p:attrNameLst>
                                      </p:cBhvr>
                                      <p:tavLst>
                                        <p:tav tm="0">
                                          <p:val>
                                            <p:strVal val="0-#ppt_w/2"/>
                                          </p:val>
                                        </p:tav>
                                        <p:tav tm="100000">
                                          <p:val>
                                            <p:strVal val="#ppt_x"/>
                                          </p:val>
                                        </p:tav>
                                      </p:tavLst>
                                    </p:anim>
                                    <p:anim calcmode="lin" valueType="num">
                                      <p:cBhvr additive="base">
                                        <p:cTn id="149" dur="1000" fill="hold"/>
                                        <p:tgtEl>
                                          <p:spTgt spid="125"/>
                                        </p:tgtEl>
                                        <p:attrNameLst>
                                          <p:attrName>ppt_y</p:attrName>
                                        </p:attrNameLst>
                                      </p:cBhvr>
                                      <p:tavLst>
                                        <p:tav tm="0">
                                          <p:val>
                                            <p:strVal val="#ppt_y"/>
                                          </p:val>
                                        </p:tav>
                                        <p:tav tm="100000">
                                          <p:val>
                                            <p:strVal val="#ppt_y"/>
                                          </p:val>
                                        </p:tav>
                                      </p:tavLst>
                                    </p:anim>
                                  </p:childTnLst>
                                </p:cTn>
                              </p:par>
                              <p:par>
                                <p:cTn id="150" presetID="2" presetClass="entr" presetSubtype="8"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 calcmode="lin" valueType="num">
                                      <p:cBhvr additive="base">
                                        <p:cTn id="152" dur="1000" fill="hold"/>
                                        <p:tgtEl>
                                          <p:spTgt spid="132"/>
                                        </p:tgtEl>
                                        <p:attrNameLst>
                                          <p:attrName>ppt_x</p:attrName>
                                        </p:attrNameLst>
                                      </p:cBhvr>
                                      <p:tavLst>
                                        <p:tav tm="0">
                                          <p:val>
                                            <p:strVal val="0-#ppt_w/2"/>
                                          </p:val>
                                        </p:tav>
                                        <p:tav tm="100000">
                                          <p:val>
                                            <p:strVal val="#ppt_x"/>
                                          </p:val>
                                        </p:tav>
                                      </p:tavLst>
                                    </p:anim>
                                    <p:anim calcmode="lin" valueType="num">
                                      <p:cBhvr additive="base">
                                        <p:cTn id="153" dur="1000" fill="hold"/>
                                        <p:tgtEl>
                                          <p:spTgt spid="132"/>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1000" fill="hold"/>
                                        <p:tgtEl>
                                          <p:spTgt spid="133"/>
                                        </p:tgtEl>
                                        <p:attrNameLst>
                                          <p:attrName>ppt_x</p:attrName>
                                        </p:attrNameLst>
                                      </p:cBhvr>
                                      <p:tavLst>
                                        <p:tav tm="0">
                                          <p:val>
                                            <p:strVal val="0-#ppt_w/2"/>
                                          </p:val>
                                        </p:tav>
                                        <p:tav tm="100000">
                                          <p:val>
                                            <p:strVal val="#ppt_x"/>
                                          </p:val>
                                        </p:tav>
                                      </p:tavLst>
                                    </p:anim>
                                    <p:anim calcmode="lin" valueType="num">
                                      <p:cBhvr additive="base">
                                        <p:cTn id="157" dur="1000" fill="hold"/>
                                        <p:tgtEl>
                                          <p:spTgt spid="133"/>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136"/>
                                        </p:tgtEl>
                                        <p:attrNameLst>
                                          <p:attrName>style.visibility</p:attrName>
                                        </p:attrNameLst>
                                      </p:cBhvr>
                                      <p:to>
                                        <p:strVal val="visible"/>
                                      </p:to>
                                    </p:set>
                                    <p:anim calcmode="lin" valueType="num">
                                      <p:cBhvr additive="base">
                                        <p:cTn id="160" dur="1000" fill="hold"/>
                                        <p:tgtEl>
                                          <p:spTgt spid="136"/>
                                        </p:tgtEl>
                                        <p:attrNameLst>
                                          <p:attrName>ppt_x</p:attrName>
                                        </p:attrNameLst>
                                      </p:cBhvr>
                                      <p:tavLst>
                                        <p:tav tm="0">
                                          <p:val>
                                            <p:strVal val="0-#ppt_w/2"/>
                                          </p:val>
                                        </p:tav>
                                        <p:tav tm="100000">
                                          <p:val>
                                            <p:strVal val="#ppt_x"/>
                                          </p:val>
                                        </p:tav>
                                      </p:tavLst>
                                    </p:anim>
                                    <p:anim calcmode="lin" valueType="num">
                                      <p:cBhvr additive="base">
                                        <p:cTn id="161" dur="1000" fill="hold"/>
                                        <p:tgtEl>
                                          <p:spTgt spid="136"/>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138"/>
                                        </p:tgtEl>
                                        <p:attrNameLst>
                                          <p:attrName>style.visibility</p:attrName>
                                        </p:attrNameLst>
                                      </p:cBhvr>
                                      <p:to>
                                        <p:strVal val="visible"/>
                                      </p:to>
                                    </p:set>
                                    <p:anim calcmode="lin" valueType="num">
                                      <p:cBhvr additive="base">
                                        <p:cTn id="164" dur="1000" fill="hold"/>
                                        <p:tgtEl>
                                          <p:spTgt spid="138"/>
                                        </p:tgtEl>
                                        <p:attrNameLst>
                                          <p:attrName>ppt_x</p:attrName>
                                        </p:attrNameLst>
                                      </p:cBhvr>
                                      <p:tavLst>
                                        <p:tav tm="0">
                                          <p:val>
                                            <p:strVal val="0-#ppt_w/2"/>
                                          </p:val>
                                        </p:tav>
                                        <p:tav tm="100000">
                                          <p:val>
                                            <p:strVal val="#ppt_x"/>
                                          </p:val>
                                        </p:tav>
                                      </p:tavLst>
                                    </p:anim>
                                    <p:anim calcmode="lin" valueType="num">
                                      <p:cBhvr additive="base">
                                        <p:cTn id="165" dur="1000" fill="hold"/>
                                        <p:tgtEl>
                                          <p:spTgt spid="138"/>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129"/>
                                        </p:tgtEl>
                                        <p:attrNameLst>
                                          <p:attrName>style.visibility</p:attrName>
                                        </p:attrNameLst>
                                      </p:cBhvr>
                                      <p:to>
                                        <p:strVal val="visible"/>
                                      </p:to>
                                    </p:set>
                                    <p:anim calcmode="lin" valueType="num">
                                      <p:cBhvr additive="base">
                                        <p:cTn id="168" dur="1000" fill="hold"/>
                                        <p:tgtEl>
                                          <p:spTgt spid="129"/>
                                        </p:tgtEl>
                                        <p:attrNameLst>
                                          <p:attrName>ppt_x</p:attrName>
                                        </p:attrNameLst>
                                      </p:cBhvr>
                                      <p:tavLst>
                                        <p:tav tm="0">
                                          <p:val>
                                            <p:strVal val="0-#ppt_w/2"/>
                                          </p:val>
                                        </p:tav>
                                        <p:tav tm="100000">
                                          <p:val>
                                            <p:strVal val="#ppt_x"/>
                                          </p:val>
                                        </p:tav>
                                      </p:tavLst>
                                    </p:anim>
                                    <p:anim calcmode="lin" valueType="num">
                                      <p:cBhvr additive="base">
                                        <p:cTn id="169" dur="1000" fill="hold"/>
                                        <p:tgtEl>
                                          <p:spTgt spid="129"/>
                                        </p:tgtEl>
                                        <p:attrNameLst>
                                          <p:attrName>ppt_y</p:attrName>
                                        </p:attrNameLst>
                                      </p:cBhvr>
                                      <p:tavLst>
                                        <p:tav tm="0">
                                          <p:val>
                                            <p:strVal val="#ppt_y"/>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130"/>
                                        </p:tgtEl>
                                        <p:attrNameLst>
                                          <p:attrName>style.visibility</p:attrName>
                                        </p:attrNameLst>
                                      </p:cBhvr>
                                      <p:to>
                                        <p:strVal val="visible"/>
                                      </p:to>
                                    </p:set>
                                    <p:anim calcmode="lin" valueType="num">
                                      <p:cBhvr additive="base">
                                        <p:cTn id="172" dur="1000" fill="hold"/>
                                        <p:tgtEl>
                                          <p:spTgt spid="130"/>
                                        </p:tgtEl>
                                        <p:attrNameLst>
                                          <p:attrName>ppt_x</p:attrName>
                                        </p:attrNameLst>
                                      </p:cBhvr>
                                      <p:tavLst>
                                        <p:tav tm="0">
                                          <p:val>
                                            <p:strVal val="0-#ppt_w/2"/>
                                          </p:val>
                                        </p:tav>
                                        <p:tav tm="100000">
                                          <p:val>
                                            <p:strVal val="#ppt_x"/>
                                          </p:val>
                                        </p:tav>
                                      </p:tavLst>
                                    </p:anim>
                                    <p:anim calcmode="lin" valueType="num">
                                      <p:cBhvr additive="base">
                                        <p:cTn id="173"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dissolve">
                                      <p:cBhvr>
                                        <p:cTn id="178" dur="500"/>
                                        <p:tgtEl>
                                          <p:spTgt spid="126"/>
                                        </p:tgtEl>
                                      </p:cBhvr>
                                    </p:animEffect>
                                  </p:childTnLst>
                                </p:cTn>
                              </p:par>
                            </p:childTnLst>
                          </p:cTn>
                        </p:par>
                        <p:par>
                          <p:cTn id="179" fill="hold">
                            <p:stCondLst>
                              <p:cond delay="500"/>
                            </p:stCondLst>
                            <p:childTnLst>
                              <p:par>
                                <p:cTn id="180" presetID="10" presetClass="exit" presetSubtype="0" fill="hold" grpId="0" nodeType="afterEffect">
                                  <p:stCondLst>
                                    <p:cond delay="0"/>
                                  </p:stCondLst>
                                  <p:childTnLst>
                                    <p:animEffect transition="out" filter="fade">
                                      <p:cBhvr>
                                        <p:cTn id="181" dur="500"/>
                                        <p:tgtEl>
                                          <p:spTgt spid="175"/>
                                        </p:tgtEl>
                                      </p:cBhvr>
                                    </p:animEffect>
                                    <p:set>
                                      <p:cBhvr>
                                        <p:cTn id="182" dur="1" fill="hold">
                                          <p:stCondLst>
                                            <p:cond delay="499"/>
                                          </p:stCondLst>
                                        </p:cTn>
                                        <p:tgtEl>
                                          <p:spTgt spid="175"/>
                                        </p:tgtEl>
                                        <p:attrNameLst>
                                          <p:attrName>style.visibility</p:attrName>
                                        </p:attrNameLst>
                                      </p:cBhvr>
                                      <p:to>
                                        <p:strVal val="hidden"/>
                                      </p:to>
                                    </p:set>
                                  </p:childTnLst>
                                </p:cTn>
                              </p:par>
                              <p:par>
                                <p:cTn id="183" presetID="64" presetClass="path" presetSubtype="0" accel="50000" decel="50000" fill="hold" grpId="1" nodeType="withEffect">
                                  <p:stCondLst>
                                    <p:cond delay="0"/>
                                  </p:stCondLst>
                                  <p:childTnLst>
                                    <p:animMotion origin="layout" path="M -2.5E-6 -3.17446E-6 L -0.00052 -0.38084 " pathEditMode="relative" rAng="0" ptsTypes="AA">
                                      <p:cBhvr>
                                        <p:cTn id="184" dur="1000" fill="hold"/>
                                        <p:tgtEl>
                                          <p:spTgt spid="126"/>
                                        </p:tgtEl>
                                        <p:attrNameLst>
                                          <p:attrName>ppt_x</p:attrName>
                                          <p:attrName>ppt_y</p:attrName>
                                        </p:attrNameLst>
                                      </p:cBhvr>
                                      <p:rCtr x="0" y="-190"/>
                                    </p:animMotion>
                                  </p:childTnLst>
                                </p:cTn>
                              </p:par>
                            </p:childTnLst>
                          </p:cTn>
                        </p:par>
                        <p:par>
                          <p:cTn id="185" fill="hold">
                            <p:stCondLst>
                              <p:cond delay="1500"/>
                            </p:stCondLst>
                            <p:childTnLst>
                              <p:par>
                                <p:cTn id="186" presetID="2" presetClass="entr" presetSubtype="8" fill="hold" grpId="0" nodeType="afterEffect">
                                  <p:stCondLst>
                                    <p:cond delay="0"/>
                                  </p:stCondLst>
                                  <p:childTnLst>
                                    <p:set>
                                      <p:cBhvr>
                                        <p:cTn id="187" dur="1" fill="hold">
                                          <p:stCondLst>
                                            <p:cond delay="0"/>
                                          </p:stCondLst>
                                        </p:cTn>
                                        <p:tgtEl>
                                          <p:spTgt spid="127"/>
                                        </p:tgtEl>
                                        <p:attrNameLst>
                                          <p:attrName>style.visibility</p:attrName>
                                        </p:attrNameLst>
                                      </p:cBhvr>
                                      <p:to>
                                        <p:strVal val="visible"/>
                                      </p:to>
                                    </p:set>
                                    <p:anim calcmode="lin" valueType="num">
                                      <p:cBhvr additive="base">
                                        <p:cTn id="188" dur="1000" fill="hold"/>
                                        <p:tgtEl>
                                          <p:spTgt spid="127"/>
                                        </p:tgtEl>
                                        <p:attrNameLst>
                                          <p:attrName>ppt_x</p:attrName>
                                        </p:attrNameLst>
                                      </p:cBhvr>
                                      <p:tavLst>
                                        <p:tav tm="0">
                                          <p:val>
                                            <p:strVal val="0-#ppt_w/2"/>
                                          </p:val>
                                        </p:tav>
                                        <p:tav tm="100000">
                                          <p:val>
                                            <p:strVal val="#ppt_x"/>
                                          </p:val>
                                        </p:tav>
                                      </p:tavLst>
                                    </p:anim>
                                    <p:anim calcmode="lin" valueType="num">
                                      <p:cBhvr additive="base">
                                        <p:cTn id="189" dur="10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158"/>
                                        </p:tgtEl>
                                        <p:attrNameLst>
                                          <p:attrName>style.visibility</p:attrName>
                                        </p:attrNameLst>
                                      </p:cBhvr>
                                      <p:to>
                                        <p:strVal val="visible"/>
                                      </p:to>
                                    </p:set>
                                    <p:anim calcmode="lin" valueType="num">
                                      <p:cBhvr additive="base">
                                        <p:cTn id="194" dur="1000" fill="hold"/>
                                        <p:tgtEl>
                                          <p:spTgt spid="158"/>
                                        </p:tgtEl>
                                        <p:attrNameLst>
                                          <p:attrName>ppt_x</p:attrName>
                                        </p:attrNameLst>
                                      </p:cBhvr>
                                      <p:tavLst>
                                        <p:tav tm="0">
                                          <p:val>
                                            <p:strVal val="1+#ppt_w/2"/>
                                          </p:val>
                                        </p:tav>
                                        <p:tav tm="100000">
                                          <p:val>
                                            <p:strVal val="#ppt_x"/>
                                          </p:val>
                                        </p:tav>
                                      </p:tavLst>
                                    </p:anim>
                                    <p:anim calcmode="lin" valueType="num">
                                      <p:cBhvr additive="base">
                                        <p:cTn id="195" dur="1000" fill="hold"/>
                                        <p:tgtEl>
                                          <p:spTgt spid="158"/>
                                        </p:tgtEl>
                                        <p:attrNameLst>
                                          <p:attrName>ppt_y</p:attrName>
                                        </p:attrNameLst>
                                      </p:cBhvr>
                                      <p:tavLst>
                                        <p:tav tm="0">
                                          <p:val>
                                            <p:strVal val="#ppt_y"/>
                                          </p:val>
                                        </p:tav>
                                        <p:tav tm="100000">
                                          <p:val>
                                            <p:strVal val="#ppt_y"/>
                                          </p:val>
                                        </p:tav>
                                      </p:tavLst>
                                    </p:anim>
                                  </p:childTnLst>
                                </p:cTn>
                              </p:par>
                            </p:childTnLst>
                          </p:cTn>
                        </p:par>
                        <p:par>
                          <p:cTn id="196" fill="hold">
                            <p:stCondLst>
                              <p:cond delay="1000"/>
                            </p:stCondLst>
                            <p:childTnLst>
                              <p:par>
                                <p:cTn id="197" presetID="26" presetClass="emph" presetSubtype="0" repeatCount="3000" fill="hold" grpId="1" nodeType="afterEffect">
                                  <p:stCondLst>
                                    <p:cond delay="0"/>
                                  </p:stCondLst>
                                  <p:childTnLst>
                                    <p:animEffect transition="out" filter="fade">
                                      <p:cBhvr>
                                        <p:cTn id="198" dur="500" tmFilter="0, 0; .2, .5; .8, .5; 1, 0"/>
                                        <p:tgtEl>
                                          <p:spTgt spid="158"/>
                                        </p:tgtEl>
                                      </p:cBhvr>
                                    </p:animEffect>
                                    <p:animScale>
                                      <p:cBhvr>
                                        <p:cTn id="199" dur="250" autoRev="1" fill="hold"/>
                                        <p:tgtEl>
                                          <p:spTgt spid="158"/>
                                        </p:tgtEl>
                                      </p:cBhvr>
                                      <p:by x="105000" y="105000"/>
                                    </p:animScale>
                                  </p:childTnLst>
                                </p:cTn>
                              </p:par>
                            </p:childTnLst>
                          </p:cTn>
                        </p:par>
                      </p:childTnLst>
                    </p:cTn>
                  </p:par>
                  <p:par>
                    <p:cTn id="200" fill="hold">
                      <p:stCondLst>
                        <p:cond delay="indefinite"/>
                      </p:stCondLst>
                      <p:childTnLst>
                        <p:par>
                          <p:cTn id="201" fill="hold">
                            <p:stCondLst>
                              <p:cond delay="0"/>
                            </p:stCondLst>
                            <p:childTnLst>
                              <p:par>
                                <p:cTn id="202" presetID="0" presetClass="path" presetSubtype="0" accel="50000" decel="50000" fill="hold" grpId="0" nodeType="clickEffect">
                                  <p:stCondLst>
                                    <p:cond delay="0"/>
                                  </p:stCondLst>
                                  <p:childTnLst>
                                    <p:animMotion origin="layout" path="M 5E-6 -4.25266E-6 L -0.04879 -0.36996 " pathEditMode="relative" rAng="0" ptsTypes="AA">
                                      <p:cBhvr>
                                        <p:cTn id="203" dur="1000" fill="hold"/>
                                        <p:tgtEl>
                                          <p:spTgt spid="159"/>
                                        </p:tgtEl>
                                        <p:attrNameLst>
                                          <p:attrName>ppt_x</p:attrName>
                                          <p:attrName>ppt_y</p:attrName>
                                        </p:attrNameLst>
                                      </p:cBhvr>
                                      <p:rCtr x="-24" y="-185"/>
                                    </p:animMotion>
                                  </p:childTnLst>
                                </p:cTn>
                              </p:par>
                            </p:childTnLst>
                          </p:cTn>
                        </p:par>
                        <p:par>
                          <p:cTn id="204" fill="hold">
                            <p:stCondLst>
                              <p:cond delay="1000"/>
                            </p:stCondLst>
                            <p:childTnLst>
                              <p:par>
                                <p:cTn id="205" presetID="10" presetClass="exit" presetSubtype="0" fill="hold" grpId="1" nodeType="afterEffect">
                                  <p:stCondLst>
                                    <p:cond delay="0"/>
                                  </p:stCondLst>
                                  <p:childTnLst>
                                    <p:animEffect transition="out" filter="fade">
                                      <p:cBhvr>
                                        <p:cTn id="206" dur="500"/>
                                        <p:tgtEl>
                                          <p:spTgt spid="96"/>
                                        </p:tgtEl>
                                      </p:cBhvr>
                                    </p:animEffect>
                                    <p:set>
                                      <p:cBhvr>
                                        <p:cTn id="207" dur="1" fill="hold">
                                          <p:stCondLst>
                                            <p:cond delay="499"/>
                                          </p:stCondLst>
                                        </p:cTn>
                                        <p:tgtEl>
                                          <p:spTgt spid="96"/>
                                        </p:tgtEl>
                                        <p:attrNameLst>
                                          <p:attrName>style.visibility</p:attrName>
                                        </p:attrNameLst>
                                      </p:cBhvr>
                                      <p:to>
                                        <p:strVal val="hidden"/>
                                      </p:to>
                                    </p:set>
                                  </p:childTnLst>
                                </p:cTn>
                              </p:par>
                            </p:childTnLst>
                          </p:cTn>
                        </p:par>
                        <p:par>
                          <p:cTn id="208" fill="hold">
                            <p:stCondLst>
                              <p:cond delay="1500"/>
                            </p:stCondLst>
                            <p:childTnLst>
                              <p:par>
                                <p:cTn id="209" presetID="0" presetClass="path" presetSubtype="0" accel="50000" decel="50000" fill="hold" grpId="0" nodeType="afterEffect">
                                  <p:stCondLst>
                                    <p:cond delay="0"/>
                                  </p:stCondLst>
                                  <p:childTnLst>
                                    <p:animMotion origin="layout" path="M 1.94444E-6 5.118E-6 L 0.04723 -0.36741 " pathEditMode="relative" ptsTypes="AA">
                                      <p:cBhvr>
                                        <p:cTn id="210" dur="1000" fill="hold"/>
                                        <p:tgtEl>
                                          <p:spTgt spid="160"/>
                                        </p:tgtEl>
                                        <p:attrNameLst>
                                          <p:attrName>ppt_x</p:attrName>
                                          <p:attrName>ppt_y</p:attrName>
                                        </p:attrNameLst>
                                      </p:cBhvr>
                                    </p:animMotion>
                                  </p:childTnLst>
                                </p:cTn>
                              </p:par>
                            </p:childTnLst>
                          </p:cTn>
                        </p:par>
                        <p:par>
                          <p:cTn id="211" fill="hold">
                            <p:stCondLst>
                              <p:cond delay="2500"/>
                            </p:stCondLst>
                            <p:childTnLst>
                              <p:par>
                                <p:cTn id="212" presetID="10" presetClass="exit" presetSubtype="0" fill="hold" grpId="1" nodeType="afterEffect">
                                  <p:stCondLst>
                                    <p:cond delay="0"/>
                                  </p:stCondLst>
                                  <p:childTnLst>
                                    <p:animEffect transition="out" filter="fade">
                                      <p:cBhvr>
                                        <p:cTn id="213" dur="500"/>
                                        <p:tgtEl>
                                          <p:spTgt spid="97"/>
                                        </p:tgtEl>
                                      </p:cBhvr>
                                    </p:animEffect>
                                    <p:set>
                                      <p:cBhvr>
                                        <p:cTn id="214" dur="1" fill="hold">
                                          <p:stCondLst>
                                            <p:cond delay="499"/>
                                          </p:stCondLst>
                                        </p:cTn>
                                        <p:tgtEl>
                                          <p:spTgt spid="97"/>
                                        </p:tgtEl>
                                        <p:attrNameLst>
                                          <p:attrName>style.visibility</p:attrName>
                                        </p:attrNameLst>
                                      </p:cBhvr>
                                      <p:to>
                                        <p:strVal val="hidden"/>
                                      </p:to>
                                    </p:set>
                                  </p:childTnLst>
                                </p:cTn>
                              </p:par>
                            </p:childTnLst>
                          </p:cTn>
                        </p:par>
                        <p:par>
                          <p:cTn id="215" fill="hold">
                            <p:stCondLst>
                              <p:cond delay="3000"/>
                            </p:stCondLst>
                            <p:childTnLst>
                              <p:par>
                                <p:cTn id="216" presetID="0" presetClass="path" presetSubtype="0" accel="50000" decel="50000" fill="hold" grpId="0" nodeType="afterEffect">
                                  <p:stCondLst>
                                    <p:cond delay="0"/>
                                  </p:stCondLst>
                                  <p:childTnLst>
                                    <p:animMotion origin="layout" path="M 0.00678 -0.00209 L -0.1823 -0.36951 " pathEditMode="relative" rAng="0" ptsTypes="AA">
                                      <p:cBhvr>
                                        <p:cTn id="217" dur="1000" fill="hold"/>
                                        <p:tgtEl>
                                          <p:spTgt spid="161"/>
                                        </p:tgtEl>
                                        <p:attrNameLst>
                                          <p:attrName>ppt_x</p:attrName>
                                          <p:attrName>ppt_y</p:attrName>
                                        </p:attrNameLst>
                                      </p:cBhvr>
                                      <p:rCtr x="-95" y="-184"/>
                                    </p:animMotion>
                                  </p:childTnLst>
                                </p:cTn>
                              </p:par>
                            </p:childTnLst>
                          </p:cTn>
                        </p:par>
                        <p:par>
                          <p:cTn id="218" fill="hold">
                            <p:stCondLst>
                              <p:cond delay="4000"/>
                            </p:stCondLst>
                            <p:childTnLst>
                              <p:par>
                                <p:cTn id="219" presetID="10" presetClass="exit" presetSubtype="0" fill="hold" grpId="1" nodeType="afterEffect">
                                  <p:stCondLst>
                                    <p:cond delay="0"/>
                                  </p:stCondLst>
                                  <p:childTnLst>
                                    <p:animEffect transition="out" filter="fade">
                                      <p:cBhvr>
                                        <p:cTn id="220" dur="500"/>
                                        <p:tgtEl>
                                          <p:spTgt spid="102"/>
                                        </p:tgtEl>
                                      </p:cBhvr>
                                    </p:animEffect>
                                    <p:set>
                                      <p:cBhvr>
                                        <p:cTn id="221" dur="1" fill="hold">
                                          <p:stCondLst>
                                            <p:cond delay="499"/>
                                          </p:stCondLst>
                                        </p:cTn>
                                        <p:tgtEl>
                                          <p:spTgt spid="102"/>
                                        </p:tgtEl>
                                        <p:attrNameLst>
                                          <p:attrName>style.visibility</p:attrName>
                                        </p:attrNameLst>
                                      </p:cBhvr>
                                      <p:to>
                                        <p:strVal val="hidden"/>
                                      </p:to>
                                    </p:set>
                                  </p:childTnLst>
                                </p:cTn>
                              </p:par>
                            </p:childTnLst>
                          </p:cTn>
                        </p:par>
                        <p:par>
                          <p:cTn id="222" fill="hold">
                            <p:stCondLst>
                              <p:cond delay="4500"/>
                            </p:stCondLst>
                            <p:childTnLst>
                              <p:par>
                                <p:cTn id="223" presetID="0" presetClass="path" presetSubtype="0" accel="50000" decel="50000" fill="hold" grpId="0" nodeType="afterEffect">
                                  <p:stCondLst>
                                    <p:cond delay="0"/>
                                  </p:stCondLst>
                                  <p:childTnLst>
                                    <p:animMotion origin="layout" path="M 5.55556E-7 -3.79454E-7 L 0.13385 -0.43036 " pathEditMode="relative" ptsTypes="AA">
                                      <p:cBhvr>
                                        <p:cTn id="224" dur="1000" fill="hold"/>
                                        <p:tgtEl>
                                          <p:spTgt spid="162"/>
                                        </p:tgtEl>
                                        <p:attrNameLst>
                                          <p:attrName>ppt_x</p:attrName>
                                          <p:attrName>ppt_y</p:attrName>
                                        </p:attrNameLst>
                                      </p:cBhvr>
                                    </p:animMotion>
                                  </p:childTnLst>
                                </p:cTn>
                              </p:par>
                            </p:childTnLst>
                          </p:cTn>
                        </p:par>
                        <p:par>
                          <p:cTn id="225" fill="hold">
                            <p:stCondLst>
                              <p:cond delay="5500"/>
                            </p:stCondLst>
                            <p:childTnLst>
                              <p:par>
                                <p:cTn id="226" presetID="10" presetClass="exit" presetSubtype="0" fill="hold" grpId="1" nodeType="afterEffect">
                                  <p:stCondLst>
                                    <p:cond delay="0"/>
                                  </p:stCondLst>
                                  <p:childTnLst>
                                    <p:animEffect transition="out" filter="fade">
                                      <p:cBhvr>
                                        <p:cTn id="227" dur="500"/>
                                        <p:tgtEl>
                                          <p:spTgt spid="100"/>
                                        </p:tgtEl>
                                      </p:cBhvr>
                                    </p:animEffect>
                                    <p:set>
                                      <p:cBhvr>
                                        <p:cTn id="228" dur="1" fill="hold">
                                          <p:stCondLst>
                                            <p:cond delay="499"/>
                                          </p:stCondLst>
                                        </p:cTn>
                                        <p:tgtEl>
                                          <p:spTgt spid="100"/>
                                        </p:tgtEl>
                                        <p:attrNameLst>
                                          <p:attrName>style.visibility</p:attrName>
                                        </p:attrNameLst>
                                      </p:cBhvr>
                                      <p:to>
                                        <p:strVal val="hidden"/>
                                      </p:to>
                                    </p:set>
                                  </p:childTnLst>
                                </p:cTn>
                              </p:par>
                            </p:childTnLst>
                          </p:cTn>
                        </p:par>
                        <p:par>
                          <p:cTn id="229" fill="hold">
                            <p:stCondLst>
                              <p:cond delay="6000"/>
                            </p:stCondLst>
                            <p:childTnLst>
                              <p:par>
                                <p:cTn id="230" presetID="10" presetClass="exit" presetSubtype="0" fill="hold" grpId="2" nodeType="afterEffect">
                                  <p:stCondLst>
                                    <p:cond delay="0"/>
                                  </p:stCondLst>
                                  <p:childTnLst>
                                    <p:animEffect transition="out" filter="fade">
                                      <p:cBhvr>
                                        <p:cTn id="231" dur="500"/>
                                        <p:tgtEl>
                                          <p:spTgt spid="158"/>
                                        </p:tgtEl>
                                      </p:cBhvr>
                                    </p:animEffect>
                                    <p:set>
                                      <p:cBhvr>
                                        <p:cTn id="232" dur="1" fill="hold">
                                          <p:stCondLst>
                                            <p:cond delay="499"/>
                                          </p:stCondLst>
                                        </p:cTn>
                                        <p:tgtEl>
                                          <p:spTgt spid="158"/>
                                        </p:tgtEl>
                                        <p:attrNameLst>
                                          <p:attrName>style.visibility</p:attrName>
                                        </p:attrNameLst>
                                      </p:cBhvr>
                                      <p:to>
                                        <p:strVal val="hidden"/>
                                      </p:to>
                                    </p:set>
                                  </p:childTnLst>
                                </p:cTn>
                              </p:par>
                            </p:childTnLst>
                          </p:cTn>
                        </p:par>
                        <p:par>
                          <p:cTn id="233" fill="hold">
                            <p:stCondLst>
                              <p:cond delay="6500"/>
                            </p:stCondLst>
                            <p:childTnLst>
                              <p:par>
                                <p:cTn id="234" presetID="2" presetClass="entr" presetSubtype="2" fill="hold" grpId="0" nodeType="afterEffect">
                                  <p:stCondLst>
                                    <p:cond delay="0"/>
                                  </p:stCondLst>
                                  <p:childTnLst>
                                    <p:set>
                                      <p:cBhvr>
                                        <p:cTn id="235" dur="1" fill="hold">
                                          <p:stCondLst>
                                            <p:cond delay="0"/>
                                          </p:stCondLst>
                                        </p:cTn>
                                        <p:tgtEl>
                                          <p:spTgt spid="163"/>
                                        </p:tgtEl>
                                        <p:attrNameLst>
                                          <p:attrName>style.visibility</p:attrName>
                                        </p:attrNameLst>
                                      </p:cBhvr>
                                      <p:to>
                                        <p:strVal val="visible"/>
                                      </p:to>
                                    </p:set>
                                    <p:anim calcmode="lin" valueType="num">
                                      <p:cBhvr additive="base">
                                        <p:cTn id="236" dur="1000" fill="hold"/>
                                        <p:tgtEl>
                                          <p:spTgt spid="163"/>
                                        </p:tgtEl>
                                        <p:attrNameLst>
                                          <p:attrName>ppt_x</p:attrName>
                                        </p:attrNameLst>
                                      </p:cBhvr>
                                      <p:tavLst>
                                        <p:tav tm="0">
                                          <p:val>
                                            <p:strVal val="1+#ppt_w/2"/>
                                          </p:val>
                                        </p:tav>
                                        <p:tav tm="100000">
                                          <p:val>
                                            <p:strVal val="#ppt_x"/>
                                          </p:val>
                                        </p:tav>
                                      </p:tavLst>
                                    </p:anim>
                                    <p:anim calcmode="lin" valueType="num">
                                      <p:cBhvr additive="base">
                                        <p:cTn id="237" dur="1000" fill="hold"/>
                                        <p:tgtEl>
                                          <p:spTgt spid="163"/>
                                        </p:tgtEl>
                                        <p:attrNameLst>
                                          <p:attrName>ppt_y</p:attrName>
                                        </p:attrNameLst>
                                      </p:cBhvr>
                                      <p:tavLst>
                                        <p:tav tm="0">
                                          <p:val>
                                            <p:strVal val="#ppt_y"/>
                                          </p:val>
                                        </p:tav>
                                        <p:tav tm="100000">
                                          <p:val>
                                            <p:strVal val="#ppt_y"/>
                                          </p:val>
                                        </p:tav>
                                      </p:tavLst>
                                    </p:anim>
                                  </p:childTnLst>
                                </p:cTn>
                              </p:par>
                            </p:childTnLst>
                          </p:cTn>
                        </p:par>
                        <p:par>
                          <p:cTn id="238" fill="hold">
                            <p:stCondLst>
                              <p:cond delay="7500"/>
                            </p:stCondLst>
                            <p:childTnLst>
                              <p:par>
                                <p:cTn id="239" presetID="26" presetClass="emph" presetSubtype="0" repeatCount="3000" fill="hold" grpId="1" nodeType="afterEffect">
                                  <p:stCondLst>
                                    <p:cond delay="0"/>
                                  </p:stCondLst>
                                  <p:childTnLst>
                                    <p:animEffect transition="out" filter="fade">
                                      <p:cBhvr>
                                        <p:cTn id="240" dur="500" tmFilter="0, 0; .2, .5; .8, .5; 1, 0"/>
                                        <p:tgtEl>
                                          <p:spTgt spid="163"/>
                                        </p:tgtEl>
                                      </p:cBhvr>
                                    </p:animEffect>
                                    <p:animScale>
                                      <p:cBhvr>
                                        <p:cTn id="241" dur="250" autoRev="1" fill="hold"/>
                                        <p:tgtEl>
                                          <p:spTgt spid="163"/>
                                        </p:tgtEl>
                                      </p:cBhvr>
                                      <p:by x="105000" y="105000"/>
                                    </p:animScale>
                                  </p:childTnLst>
                                </p:cTn>
                              </p:par>
                            </p:childTnLst>
                          </p:cTn>
                        </p:par>
                        <p:par>
                          <p:cTn id="242" fill="hold">
                            <p:stCondLst>
                              <p:cond delay="9000"/>
                            </p:stCondLst>
                            <p:childTnLst>
                              <p:par>
                                <p:cTn id="243" presetID="10" presetClass="exit" presetSubtype="0" fill="hold" grpId="3" nodeType="afterEffect">
                                  <p:stCondLst>
                                    <p:cond delay="0"/>
                                  </p:stCondLst>
                                  <p:childTnLst>
                                    <p:animEffect transition="out" filter="fade">
                                      <p:cBhvr>
                                        <p:cTn id="244" dur="500"/>
                                        <p:tgtEl>
                                          <p:spTgt spid="158"/>
                                        </p:tgtEl>
                                      </p:cBhvr>
                                    </p:animEffect>
                                    <p:set>
                                      <p:cBhvr>
                                        <p:cTn id="245" dur="1" fill="hold">
                                          <p:stCondLst>
                                            <p:cond delay="499"/>
                                          </p:stCondLst>
                                        </p:cTn>
                                        <p:tgtEl>
                                          <p:spTgt spid="158"/>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0" presetClass="path" presetSubtype="0" accel="50000" decel="50000" fill="hold" grpId="0" nodeType="clickEffect">
                                  <p:stCondLst>
                                    <p:cond delay="0"/>
                                  </p:stCondLst>
                                  <p:childTnLst>
                                    <p:animMotion origin="layout" path="M -2.5E-6 4.66913E-6 L 0.33646 -0.36951 " pathEditMode="relative" rAng="0" ptsTypes="AA">
                                      <p:cBhvr>
                                        <p:cTn id="249" dur="1000" fill="hold"/>
                                        <p:tgtEl>
                                          <p:spTgt spid="164"/>
                                        </p:tgtEl>
                                        <p:attrNameLst>
                                          <p:attrName>ppt_x</p:attrName>
                                          <p:attrName>ppt_y</p:attrName>
                                        </p:attrNameLst>
                                      </p:cBhvr>
                                      <p:rCtr x="168" y="-185"/>
                                    </p:animMotion>
                                  </p:childTnLst>
                                </p:cTn>
                              </p:par>
                            </p:childTnLst>
                          </p:cTn>
                        </p:par>
                        <p:par>
                          <p:cTn id="250" fill="hold">
                            <p:stCondLst>
                              <p:cond delay="1000"/>
                            </p:stCondLst>
                            <p:childTnLst>
                              <p:par>
                                <p:cTn id="251" presetID="10" presetClass="exit" presetSubtype="0" fill="hold" grpId="1" nodeType="afterEffect">
                                  <p:stCondLst>
                                    <p:cond delay="0"/>
                                  </p:stCondLst>
                                  <p:childTnLst>
                                    <p:animEffect transition="out" filter="fade">
                                      <p:cBhvr>
                                        <p:cTn id="252" dur="500"/>
                                        <p:tgtEl>
                                          <p:spTgt spid="101"/>
                                        </p:tgtEl>
                                      </p:cBhvr>
                                    </p:animEffect>
                                    <p:set>
                                      <p:cBhvr>
                                        <p:cTn id="253" dur="1" fill="hold">
                                          <p:stCondLst>
                                            <p:cond delay="499"/>
                                          </p:stCondLst>
                                        </p:cTn>
                                        <p:tgtEl>
                                          <p:spTgt spid="101"/>
                                        </p:tgtEl>
                                        <p:attrNameLst>
                                          <p:attrName>style.visibility</p:attrName>
                                        </p:attrNameLst>
                                      </p:cBhvr>
                                      <p:to>
                                        <p:strVal val="hidden"/>
                                      </p:to>
                                    </p:set>
                                  </p:childTnLst>
                                </p:cTn>
                              </p:par>
                            </p:childTnLst>
                          </p:cTn>
                        </p:par>
                        <p:par>
                          <p:cTn id="254" fill="hold">
                            <p:stCondLst>
                              <p:cond delay="1500"/>
                            </p:stCondLst>
                            <p:childTnLst>
                              <p:par>
                                <p:cTn id="255" presetID="0" presetClass="path" presetSubtype="0" accel="50000" decel="50000" fill="hold" grpId="0" nodeType="afterEffect">
                                  <p:stCondLst>
                                    <p:cond delay="0"/>
                                  </p:stCondLst>
                                  <p:childTnLst>
                                    <p:animMotion origin="layout" path="M -2.5E-6 4.66913E-6 L 0.18924 -0.36951 " pathEditMode="relative" rAng="0" ptsTypes="AA">
                                      <p:cBhvr>
                                        <p:cTn id="256" dur="1000" fill="hold"/>
                                        <p:tgtEl>
                                          <p:spTgt spid="165"/>
                                        </p:tgtEl>
                                        <p:attrNameLst>
                                          <p:attrName>ppt_x</p:attrName>
                                          <p:attrName>ppt_y</p:attrName>
                                        </p:attrNameLst>
                                      </p:cBhvr>
                                      <p:rCtr x="95" y="-185"/>
                                    </p:animMotion>
                                  </p:childTnLst>
                                </p:cTn>
                              </p:par>
                            </p:childTnLst>
                          </p:cTn>
                        </p:par>
                        <p:par>
                          <p:cTn id="257" fill="hold">
                            <p:stCondLst>
                              <p:cond delay="2500"/>
                            </p:stCondLst>
                            <p:childTnLst>
                              <p:par>
                                <p:cTn id="258" presetID="10" presetClass="exit" presetSubtype="0" fill="hold" grpId="1" nodeType="afterEffect">
                                  <p:stCondLst>
                                    <p:cond delay="0"/>
                                  </p:stCondLst>
                                  <p:childTnLst>
                                    <p:animEffect transition="out" filter="fade">
                                      <p:cBhvr>
                                        <p:cTn id="259" dur="500"/>
                                        <p:tgtEl>
                                          <p:spTgt spid="99"/>
                                        </p:tgtEl>
                                      </p:cBhvr>
                                    </p:animEffect>
                                    <p:set>
                                      <p:cBhvr>
                                        <p:cTn id="260" dur="1" fill="hold">
                                          <p:stCondLst>
                                            <p:cond delay="499"/>
                                          </p:stCondLst>
                                        </p:cTn>
                                        <p:tgtEl>
                                          <p:spTgt spid="99"/>
                                        </p:tgtEl>
                                        <p:attrNameLst>
                                          <p:attrName>style.visibility</p:attrName>
                                        </p:attrNameLst>
                                      </p:cBhvr>
                                      <p:to>
                                        <p:strVal val="hidden"/>
                                      </p:to>
                                    </p:set>
                                  </p:childTnLst>
                                </p:cTn>
                              </p:par>
                            </p:childTnLst>
                          </p:cTn>
                        </p:par>
                        <p:par>
                          <p:cTn id="261" fill="hold">
                            <p:stCondLst>
                              <p:cond delay="3000"/>
                            </p:stCondLst>
                            <p:childTnLst>
                              <p:par>
                                <p:cTn id="262" presetID="0" presetClass="path" presetSubtype="0" accel="50000" decel="50000" fill="hold" grpId="0" nodeType="afterEffect">
                                  <p:stCondLst>
                                    <p:cond delay="0"/>
                                  </p:stCondLst>
                                  <p:childTnLst>
                                    <p:animMotion origin="layout" path="M 1.11111E-6 -7.63073E-6 L -0.52778 -0.30426 " pathEditMode="relative" ptsTypes="AA">
                                      <p:cBhvr>
                                        <p:cTn id="263" dur="1000" fill="hold"/>
                                        <p:tgtEl>
                                          <p:spTgt spid="166"/>
                                        </p:tgtEl>
                                        <p:attrNameLst>
                                          <p:attrName>ppt_x</p:attrName>
                                          <p:attrName>ppt_y</p:attrName>
                                        </p:attrNameLst>
                                      </p:cBhvr>
                                    </p:animMotion>
                                  </p:childTnLst>
                                </p:cTn>
                              </p:par>
                            </p:childTnLst>
                          </p:cTn>
                        </p:par>
                        <p:par>
                          <p:cTn id="264" fill="hold">
                            <p:stCondLst>
                              <p:cond delay="4000"/>
                            </p:stCondLst>
                            <p:childTnLst>
                              <p:par>
                                <p:cTn id="265" presetID="10" presetClass="exit" presetSubtype="0" fill="hold" grpId="1" nodeType="afterEffect">
                                  <p:stCondLst>
                                    <p:cond delay="0"/>
                                  </p:stCondLst>
                                  <p:childTnLst>
                                    <p:animEffect transition="out" filter="fade">
                                      <p:cBhvr>
                                        <p:cTn id="266" dur="500"/>
                                        <p:tgtEl>
                                          <p:spTgt spid="98"/>
                                        </p:tgtEl>
                                      </p:cBhvr>
                                    </p:animEffect>
                                    <p:set>
                                      <p:cBhvr>
                                        <p:cTn id="267" dur="1" fill="hold">
                                          <p:stCondLst>
                                            <p:cond delay="499"/>
                                          </p:stCondLst>
                                        </p:cTn>
                                        <p:tgtEl>
                                          <p:spTgt spid="98"/>
                                        </p:tgtEl>
                                        <p:attrNameLst>
                                          <p:attrName>style.visibility</p:attrName>
                                        </p:attrNameLst>
                                      </p:cBhvr>
                                      <p:to>
                                        <p:strVal val="hidden"/>
                                      </p:to>
                                    </p:set>
                                  </p:childTnLst>
                                </p:cTn>
                              </p:par>
                            </p:childTnLst>
                          </p:cTn>
                        </p:par>
                        <p:par>
                          <p:cTn id="268" fill="hold">
                            <p:stCondLst>
                              <p:cond delay="4500"/>
                            </p:stCondLst>
                            <p:childTnLst>
                              <p:par>
                                <p:cTn id="269" presetID="0" presetClass="path" presetSubtype="0" accel="50000" decel="50000" fill="hold" grpId="0" nodeType="afterEffect">
                                  <p:stCondLst>
                                    <p:cond delay="0"/>
                                  </p:stCondLst>
                                  <p:childTnLst>
                                    <p:animMotion origin="layout" path="M -1.66667E-6 -3.79454E-7 L -0.42517 -0.36719 " pathEditMode="relative" ptsTypes="AA">
                                      <p:cBhvr>
                                        <p:cTn id="270" dur="1000" fill="hold"/>
                                        <p:tgtEl>
                                          <p:spTgt spid="167"/>
                                        </p:tgtEl>
                                        <p:attrNameLst>
                                          <p:attrName>ppt_x</p:attrName>
                                          <p:attrName>ppt_y</p:attrName>
                                        </p:attrNameLst>
                                      </p:cBhvr>
                                    </p:animMotion>
                                  </p:childTnLst>
                                </p:cTn>
                              </p:par>
                            </p:childTnLst>
                          </p:cTn>
                        </p:par>
                        <p:par>
                          <p:cTn id="271" fill="hold">
                            <p:stCondLst>
                              <p:cond delay="5500"/>
                            </p:stCondLst>
                            <p:childTnLst>
                              <p:par>
                                <p:cTn id="272" presetID="10" presetClass="exit" presetSubtype="0" fill="hold" grpId="1" nodeType="afterEffect">
                                  <p:stCondLst>
                                    <p:cond delay="0"/>
                                  </p:stCondLst>
                                  <p:childTnLst>
                                    <p:animEffect transition="out" filter="fade">
                                      <p:cBhvr>
                                        <p:cTn id="273" dur="500"/>
                                        <p:tgtEl>
                                          <p:spTgt spid="103"/>
                                        </p:tgtEl>
                                      </p:cBhvr>
                                    </p:animEffect>
                                    <p:set>
                                      <p:cBhvr>
                                        <p:cTn id="274" dur="1" fill="hold">
                                          <p:stCondLst>
                                            <p:cond delay="499"/>
                                          </p:stCondLst>
                                        </p:cTn>
                                        <p:tgtEl>
                                          <p:spTgt spid="103"/>
                                        </p:tgtEl>
                                        <p:attrNameLst>
                                          <p:attrName>style.visibility</p:attrName>
                                        </p:attrNameLst>
                                      </p:cBhvr>
                                      <p:to>
                                        <p:strVal val="hidden"/>
                                      </p:to>
                                    </p:set>
                                  </p:childTnLst>
                                </p:cTn>
                              </p:par>
                            </p:childTnLst>
                          </p:cTn>
                        </p:par>
                        <p:par>
                          <p:cTn id="275" fill="hold">
                            <p:stCondLst>
                              <p:cond delay="6000"/>
                            </p:stCondLst>
                            <p:childTnLst>
                              <p:par>
                                <p:cTn id="276" presetID="10" presetClass="exit" presetSubtype="0" fill="hold" nodeType="afterEffect">
                                  <p:stCondLst>
                                    <p:cond delay="0"/>
                                  </p:stCondLst>
                                  <p:childTnLst>
                                    <p:animEffect transition="out" filter="fade">
                                      <p:cBhvr>
                                        <p:cTn id="277" dur="500"/>
                                        <p:tgtEl>
                                          <p:spTgt spid="163"/>
                                        </p:tgtEl>
                                      </p:cBhvr>
                                    </p:animEffect>
                                    <p:set>
                                      <p:cBhvr>
                                        <p:cTn id="278" dur="1" fill="hold">
                                          <p:stCondLst>
                                            <p:cond delay="499"/>
                                          </p:stCondLst>
                                        </p:cTn>
                                        <p:tgtEl>
                                          <p:spTgt spid="163"/>
                                        </p:tgtEl>
                                        <p:attrNameLst>
                                          <p:attrName>style.visibility</p:attrName>
                                        </p:attrNameLst>
                                      </p:cBhvr>
                                      <p:to>
                                        <p:strVal val="hidden"/>
                                      </p:to>
                                    </p:set>
                                  </p:childTnLst>
                                </p:cTn>
                              </p:par>
                            </p:childTnLst>
                          </p:cTn>
                        </p:par>
                        <p:par>
                          <p:cTn id="279" fill="hold">
                            <p:stCondLst>
                              <p:cond delay="6500"/>
                            </p:stCondLst>
                            <p:childTnLst>
                              <p:par>
                                <p:cTn id="280" presetID="2" presetClass="entr" presetSubtype="2" fill="hold" grpId="0" nodeType="afterEffect">
                                  <p:stCondLst>
                                    <p:cond delay="0"/>
                                  </p:stCondLst>
                                  <p:childTnLst>
                                    <p:set>
                                      <p:cBhvr>
                                        <p:cTn id="281" dur="1" fill="hold">
                                          <p:stCondLst>
                                            <p:cond delay="0"/>
                                          </p:stCondLst>
                                        </p:cTn>
                                        <p:tgtEl>
                                          <p:spTgt spid="168"/>
                                        </p:tgtEl>
                                        <p:attrNameLst>
                                          <p:attrName>style.visibility</p:attrName>
                                        </p:attrNameLst>
                                      </p:cBhvr>
                                      <p:to>
                                        <p:strVal val="visible"/>
                                      </p:to>
                                    </p:set>
                                    <p:anim calcmode="lin" valueType="num">
                                      <p:cBhvr additive="base">
                                        <p:cTn id="282" dur="1000" fill="hold"/>
                                        <p:tgtEl>
                                          <p:spTgt spid="168"/>
                                        </p:tgtEl>
                                        <p:attrNameLst>
                                          <p:attrName>ppt_x</p:attrName>
                                        </p:attrNameLst>
                                      </p:cBhvr>
                                      <p:tavLst>
                                        <p:tav tm="0">
                                          <p:val>
                                            <p:strVal val="1+#ppt_w/2"/>
                                          </p:val>
                                        </p:tav>
                                        <p:tav tm="100000">
                                          <p:val>
                                            <p:strVal val="#ppt_x"/>
                                          </p:val>
                                        </p:tav>
                                      </p:tavLst>
                                    </p:anim>
                                    <p:anim calcmode="lin" valueType="num">
                                      <p:cBhvr additive="base">
                                        <p:cTn id="283" dur="1000" fill="hold"/>
                                        <p:tgtEl>
                                          <p:spTgt spid="168"/>
                                        </p:tgtEl>
                                        <p:attrNameLst>
                                          <p:attrName>ppt_y</p:attrName>
                                        </p:attrNameLst>
                                      </p:cBhvr>
                                      <p:tavLst>
                                        <p:tav tm="0">
                                          <p:val>
                                            <p:strVal val="#ppt_y"/>
                                          </p:val>
                                        </p:tav>
                                        <p:tav tm="100000">
                                          <p:val>
                                            <p:strVal val="#ppt_y"/>
                                          </p:val>
                                        </p:tav>
                                      </p:tavLst>
                                    </p:anim>
                                  </p:childTnLst>
                                </p:cTn>
                              </p:par>
                            </p:childTnLst>
                          </p:cTn>
                        </p:par>
                        <p:par>
                          <p:cTn id="284" fill="hold">
                            <p:stCondLst>
                              <p:cond delay="7500"/>
                            </p:stCondLst>
                            <p:childTnLst>
                              <p:par>
                                <p:cTn id="285" presetID="26" presetClass="emph" presetSubtype="0" repeatCount="3000" fill="hold" grpId="1" nodeType="afterEffect">
                                  <p:stCondLst>
                                    <p:cond delay="0"/>
                                  </p:stCondLst>
                                  <p:childTnLst>
                                    <p:animEffect transition="out" filter="fade">
                                      <p:cBhvr>
                                        <p:cTn id="286" dur="500" tmFilter="0, 0; .2, .5; .8, .5; 1, 0"/>
                                        <p:tgtEl>
                                          <p:spTgt spid="168"/>
                                        </p:tgtEl>
                                      </p:cBhvr>
                                    </p:animEffect>
                                    <p:animScale>
                                      <p:cBhvr>
                                        <p:cTn id="287" dur="250" autoRev="1" fill="hold"/>
                                        <p:tgtEl>
                                          <p:spTgt spid="168"/>
                                        </p:tgtEl>
                                      </p:cBhvr>
                                      <p:by x="105000" y="105000"/>
                                    </p:animScale>
                                  </p:childTnLst>
                                </p:cTn>
                              </p:par>
                            </p:childTnLst>
                          </p:cTn>
                        </p:par>
                      </p:childTnLst>
                    </p:cTn>
                  </p:par>
                  <p:par>
                    <p:cTn id="288" fill="hold">
                      <p:stCondLst>
                        <p:cond delay="indefinite"/>
                      </p:stCondLst>
                      <p:childTnLst>
                        <p:par>
                          <p:cTn id="289" fill="hold">
                            <p:stCondLst>
                              <p:cond delay="0"/>
                            </p:stCondLst>
                            <p:childTnLst>
                              <p:par>
                                <p:cTn id="290" presetID="0" presetClass="path" presetSubtype="0" accel="50000" decel="50000" fill="hold" grpId="0" nodeType="clickEffect">
                                  <p:stCondLst>
                                    <p:cond delay="0"/>
                                  </p:stCondLst>
                                  <p:childTnLst>
                                    <p:animMotion origin="layout" path="M 7.22222E-6 -3.79454E-7 L 0.02362 -0.36719 " pathEditMode="relative" ptsTypes="AA">
                                      <p:cBhvr>
                                        <p:cTn id="291" dur="1000" fill="hold"/>
                                        <p:tgtEl>
                                          <p:spTgt spid="169"/>
                                        </p:tgtEl>
                                        <p:attrNameLst>
                                          <p:attrName>ppt_x</p:attrName>
                                          <p:attrName>ppt_y</p:attrName>
                                        </p:attrNameLst>
                                      </p:cBhvr>
                                    </p:animMotion>
                                  </p:childTnLst>
                                </p:cTn>
                              </p:par>
                            </p:childTnLst>
                          </p:cTn>
                        </p:par>
                        <p:par>
                          <p:cTn id="292" fill="hold">
                            <p:stCondLst>
                              <p:cond delay="1000"/>
                            </p:stCondLst>
                            <p:childTnLst>
                              <p:par>
                                <p:cTn id="293" presetID="10" presetClass="exit" presetSubtype="0" fill="hold" grpId="1" nodeType="afterEffect">
                                  <p:stCondLst>
                                    <p:cond delay="0"/>
                                  </p:stCondLst>
                                  <p:childTnLst>
                                    <p:animEffect transition="out" filter="fade">
                                      <p:cBhvr>
                                        <p:cTn id="294" dur="500"/>
                                        <p:tgtEl>
                                          <p:spTgt spid="104"/>
                                        </p:tgtEl>
                                      </p:cBhvr>
                                    </p:animEffect>
                                    <p:set>
                                      <p:cBhvr>
                                        <p:cTn id="295" dur="1" fill="hold">
                                          <p:stCondLst>
                                            <p:cond delay="499"/>
                                          </p:stCondLst>
                                        </p:cTn>
                                        <p:tgtEl>
                                          <p:spTgt spid="104"/>
                                        </p:tgtEl>
                                        <p:attrNameLst>
                                          <p:attrName>style.visibility</p:attrName>
                                        </p:attrNameLst>
                                      </p:cBhvr>
                                      <p:to>
                                        <p:strVal val="hidden"/>
                                      </p:to>
                                    </p:set>
                                  </p:childTnLst>
                                </p:cTn>
                              </p:par>
                            </p:childTnLst>
                          </p:cTn>
                        </p:par>
                        <p:par>
                          <p:cTn id="296" fill="hold">
                            <p:stCondLst>
                              <p:cond delay="1500"/>
                            </p:stCondLst>
                            <p:childTnLst>
                              <p:par>
                                <p:cTn id="297" presetID="0" presetClass="path" presetSubtype="0" accel="50000" decel="50000" fill="hold" grpId="0" nodeType="afterEffect">
                                  <p:stCondLst>
                                    <p:cond delay="0"/>
                                  </p:stCondLst>
                                  <p:childTnLst>
                                    <p:animMotion origin="layout" path="M 8.88889E-6 -3.79454E-7 L 0.0316 -0.36719 " pathEditMode="relative" ptsTypes="AA">
                                      <p:cBhvr>
                                        <p:cTn id="298" dur="1000" fill="hold"/>
                                        <p:tgtEl>
                                          <p:spTgt spid="170"/>
                                        </p:tgtEl>
                                        <p:attrNameLst>
                                          <p:attrName>ppt_x</p:attrName>
                                          <p:attrName>ppt_y</p:attrName>
                                        </p:attrNameLst>
                                      </p:cBhvr>
                                    </p:animMotion>
                                  </p:childTnLst>
                                </p:cTn>
                              </p:par>
                            </p:childTnLst>
                          </p:cTn>
                        </p:par>
                        <p:par>
                          <p:cTn id="299" fill="hold">
                            <p:stCondLst>
                              <p:cond delay="2500"/>
                            </p:stCondLst>
                            <p:childTnLst>
                              <p:par>
                                <p:cTn id="300" presetID="10" presetClass="exit" presetSubtype="0" fill="hold" grpId="1" nodeType="afterEffect">
                                  <p:stCondLst>
                                    <p:cond delay="0"/>
                                  </p:stCondLst>
                                  <p:childTnLst>
                                    <p:animEffect transition="out" filter="fade">
                                      <p:cBhvr>
                                        <p:cTn id="301" dur="500"/>
                                        <p:tgtEl>
                                          <p:spTgt spid="105"/>
                                        </p:tgtEl>
                                      </p:cBhvr>
                                    </p:animEffect>
                                    <p:set>
                                      <p:cBhvr>
                                        <p:cTn id="302" dur="1" fill="hold">
                                          <p:stCondLst>
                                            <p:cond delay="499"/>
                                          </p:stCondLst>
                                        </p:cTn>
                                        <p:tgtEl>
                                          <p:spTgt spid="105"/>
                                        </p:tgtEl>
                                        <p:attrNameLst>
                                          <p:attrName>style.visibility</p:attrName>
                                        </p:attrNameLst>
                                      </p:cBhvr>
                                      <p:to>
                                        <p:strVal val="hidden"/>
                                      </p:to>
                                    </p:set>
                                  </p:childTnLst>
                                </p:cTn>
                              </p:par>
                            </p:childTnLst>
                          </p:cTn>
                        </p:par>
                        <p:par>
                          <p:cTn id="303" fill="hold">
                            <p:stCondLst>
                              <p:cond delay="3000"/>
                            </p:stCondLst>
                            <p:childTnLst>
                              <p:par>
                                <p:cTn id="304" presetID="0" presetClass="path" presetSubtype="0" accel="50000" decel="50000" fill="hold" grpId="0" nodeType="afterEffect">
                                  <p:stCondLst>
                                    <p:cond delay="0"/>
                                  </p:stCondLst>
                                  <p:childTnLst>
                                    <p:animMotion origin="layout" path="M -1.94444E-6 -3.79454E-7 L 0.13385 -0.36719 " pathEditMode="relative" ptsTypes="AA">
                                      <p:cBhvr>
                                        <p:cTn id="305" dur="1000" fill="hold"/>
                                        <p:tgtEl>
                                          <p:spTgt spid="171"/>
                                        </p:tgtEl>
                                        <p:attrNameLst>
                                          <p:attrName>ppt_x</p:attrName>
                                          <p:attrName>ppt_y</p:attrName>
                                        </p:attrNameLst>
                                      </p:cBhvr>
                                    </p:animMotion>
                                  </p:childTnLst>
                                </p:cTn>
                              </p:par>
                            </p:childTnLst>
                          </p:cTn>
                        </p:par>
                        <p:par>
                          <p:cTn id="306" fill="hold">
                            <p:stCondLst>
                              <p:cond delay="4000"/>
                            </p:stCondLst>
                            <p:childTnLst>
                              <p:par>
                                <p:cTn id="307" presetID="10" presetClass="exit" presetSubtype="0" fill="hold" grpId="1" nodeType="afterEffect">
                                  <p:stCondLst>
                                    <p:cond delay="0"/>
                                  </p:stCondLst>
                                  <p:childTnLst>
                                    <p:animEffect transition="out" filter="fade">
                                      <p:cBhvr>
                                        <p:cTn id="308" dur="500"/>
                                        <p:tgtEl>
                                          <p:spTgt spid="109"/>
                                        </p:tgtEl>
                                      </p:cBhvr>
                                    </p:animEffect>
                                    <p:set>
                                      <p:cBhvr>
                                        <p:cTn id="309" dur="1" fill="hold">
                                          <p:stCondLst>
                                            <p:cond delay="499"/>
                                          </p:stCondLst>
                                        </p:cTn>
                                        <p:tgtEl>
                                          <p:spTgt spid="109"/>
                                        </p:tgtEl>
                                        <p:attrNameLst>
                                          <p:attrName>style.visibility</p:attrName>
                                        </p:attrNameLst>
                                      </p:cBhvr>
                                      <p:to>
                                        <p:strVal val="hidden"/>
                                      </p:to>
                                    </p:set>
                                  </p:childTnLst>
                                </p:cTn>
                              </p:par>
                            </p:childTnLst>
                          </p:cTn>
                        </p:par>
                        <p:par>
                          <p:cTn id="310" fill="hold">
                            <p:stCondLst>
                              <p:cond delay="4500"/>
                            </p:stCondLst>
                            <p:childTnLst>
                              <p:par>
                                <p:cTn id="311" presetID="0" presetClass="path" presetSubtype="0" accel="50000" decel="50000" fill="hold" grpId="0" nodeType="afterEffect">
                                  <p:stCondLst>
                                    <p:cond delay="0"/>
                                  </p:stCondLst>
                                  <p:childTnLst>
                                    <p:animMotion origin="layout" path="M 2.5E-6 -3.79454E-7 L 0.11024 -0.36719 " pathEditMode="relative" ptsTypes="AA">
                                      <p:cBhvr>
                                        <p:cTn id="312" dur="1000" fill="hold"/>
                                        <p:tgtEl>
                                          <p:spTgt spid="172"/>
                                        </p:tgtEl>
                                        <p:attrNameLst>
                                          <p:attrName>ppt_x</p:attrName>
                                          <p:attrName>ppt_y</p:attrName>
                                        </p:attrNameLst>
                                      </p:cBhvr>
                                    </p:animMotion>
                                  </p:childTnLst>
                                </p:cTn>
                              </p:par>
                            </p:childTnLst>
                          </p:cTn>
                        </p:par>
                        <p:par>
                          <p:cTn id="313" fill="hold">
                            <p:stCondLst>
                              <p:cond delay="5500"/>
                            </p:stCondLst>
                            <p:childTnLst>
                              <p:par>
                                <p:cTn id="314" presetID="10" presetClass="exit" presetSubtype="0" fill="hold" grpId="1" nodeType="afterEffect">
                                  <p:stCondLst>
                                    <p:cond delay="0"/>
                                  </p:stCondLst>
                                  <p:childTnLst>
                                    <p:animEffect transition="out" filter="fade">
                                      <p:cBhvr>
                                        <p:cTn id="315" dur="500"/>
                                        <p:tgtEl>
                                          <p:spTgt spid="108"/>
                                        </p:tgtEl>
                                      </p:cBhvr>
                                    </p:animEffect>
                                    <p:set>
                                      <p:cBhvr>
                                        <p:cTn id="316" dur="1" fill="hold">
                                          <p:stCondLst>
                                            <p:cond delay="499"/>
                                          </p:stCondLst>
                                        </p:cTn>
                                        <p:tgtEl>
                                          <p:spTgt spid="108"/>
                                        </p:tgtEl>
                                        <p:attrNameLst>
                                          <p:attrName>style.visibility</p:attrName>
                                        </p:attrNameLst>
                                      </p:cBhvr>
                                      <p:to>
                                        <p:strVal val="hidden"/>
                                      </p:to>
                                    </p:set>
                                  </p:childTnLst>
                                </p:cTn>
                              </p:par>
                            </p:childTnLst>
                          </p:cTn>
                        </p:par>
                        <p:par>
                          <p:cTn id="317" fill="hold">
                            <p:stCondLst>
                              <p:cond delay="6000"/>
                            </p:stCondLst>
                            <p:childTnLst>
                              <p:par>
                                <p:cTn id="318" presetID="0" presetClass="path" presetSubtype="0" accel="50000" decel="50000" fill="hold" grpId="0" nodeType="afterEffect">
                                  <p:stCondLst>
                                    <p:cond delay="0"/>
                                  </p:stCondLst>
                                  <p:childTnLst>
                                    <p:animMotion origin="layout" path="M -8.33333E-7 -3.79454E-7 L 0.12604 -0.36719 " pathEditMode="relative" ptsTypes="AA">
                                      <p:cBhvr>
                                        <p:cTn id="319" dur="1000" fill="hold"/>
                                        <p:tgtEl>
                                          <p:spTgt spid="173"/>
                                        </p:tgtEl>
                                        <p:attrNameLst>
                                          <p:attrName>ppt_x</p:attrName>
                                          <p:attrName>ppt_y</p:attrName>
                                        </p:attrNameLst>
                                      </p:cBhvr>
                                    </p:animMotion>
                                  </p:childTnLst>
                                </p:cTn>
                              </p:par>
                            </p:childTnLst>
                          </p:cTn>
                        </p:par>
                        <p:par>
                          <p:cTn id="320" fill="hold">
                            <p:stCondLst>
                              <p:cond delay="7000"/>
                            </p:stCondLst>
                            <p:childTnLst>
                              <p:par>
                                <p:cTn id="321" presetID="10" presetClass="exit" presetSubtype="0" fill="hold" grpId="1" nodeType="afterEffect">
                                  <p:stCondLst>
                                    <p:cond delay="0"/>
                                  </p:stCondLst>
                                  <p:childTnLst>
                                    <p:animEffect transition="out" filter="fade">
                                      <p:cBhvr>
                                        <p:cTn id="322" dur="500"/>
                                        <p:tgtEl>
                                          <p:spTgt spid="107"/>
                                        </p:tgtEl>
                                      </p:cBhvr>
                                    </p:animEffect>
                                    <p:set>
                                      <p:cBhvr>
                                        <p:cTn id="323" dur="1" fill="hold">
                                          <p:stCondLst>
                                            <p:cond delay="499"/>
                                          </p:stCondLst>
                                        </p:cTn>
                                        <p:tgtEl>
                                          <p:spTgt spid="107"/>
                                        </p:tgtEl>
                                        <p:attrNameLst>
                                          <p:attrName>style.visibility</p:attrName>
                                        </p:attrNameLst>
                                      </p:cBhvr>
                                      <p:to>
                                        <p:strVal val="hidden"/>
                                      </p:to>
                                    </p:set>
                                  </p:childTnLst>
                                </p:cTn>
                              </p:par>
                            </p:childTnLst>
                          </p:cTn>
                        </p:par>
                        <p:par>
                          <p:cTn id="324" fill="hold">
                            <p:stCondLst>
                              <p:cond delay="7500"/>
                            </p:stCondLst>
                            <p:childTnLst>
                              <p:par>
                                <p:cTn id="325" presetID="0" presetClass="path" presetSubtype="0" accel="50000" decel="50000" fill="hold" nodeType="afterEffect">
                                  <p:stCondLst>
                                    <p:cond delay="0"/>
                                  </p:stCondLst>
                                  <p:childTnLst>
                                    <p:animMotion origin="layout" path="M 7.5E-6 -3.79454E-7 L 0.05522 -0.36719 " pathEditMode="relative" ptsTypes="AA">
                                      <p:cBhvr>
                                        <p:cTn id="326" dur="1000" fill="hold"/>
                                        <p:tgtEl>
                                          <p:spTgt spid="174"/>
                                        </p:tgtEl>
                                        <p:attrNameLst>
                                          <p:attrName>ppt_x</p:attrName>
                                          <p:attrName>ppt_y</p:attrName>
                                        </p:attrNameLst>
                                      </p:cBhvr>
                                    </p:animMotion>
                                  </p:childTnLst>
                                </p:cTn>
                              </p:par>
                            </p:childTnLst>
                          </p:cTn>
                        </p:par>
                        <p:par>
                          <p:cTn id="327" fill="hold">
                            <p:stCondLst>
                              <p:cond delay="8500"/>
                            </p:stCondLst>
                            <p:childTnLst>
                              <p:par>
                                <p:cTn id="328" presetID="10" presetClass="exit" presetSubtype="0" fill="hold" nodeType="afterEffect">
                                  <p:stCondLst>
                                    <p:cond delay="0"/>
                                  </p:stCondLst>
                                  <p:childTnLst>
                                    <p:animEffect transition="out" filter="fade">
                                      <p:cBhvr>
                                        <p:cTn id="329" dur="500"/>
                                        <p:tgtEl>
                                          <p:spTgt spid="106"/>
                                        </p:tgtEl>
                                      </p:cBhvr>
                                    </p:animEffect>
                                    <p:set>
                                      <p:cBhvr>
                                        <p:cTn id="330"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7" grpId="0" animBg="1"/>
      <p:bldP spid="107" grpId="1" animBg="1"/>
      <p:bldP spid="108" grpId="0" animBg="1"/>
      <p:bldP spid="108" grpId="1" animBg="1"/>
      <p:bldP spid="109" grpId="0" animBg="1"/>
      <p:bldP spid="109" grpId="1"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6" grpId="1" animBg="1"/>
      <p:bldP spid="127" grpId="0"/>
      <p:bldP spid="128" grpId="0"/>
      <p:bldP spid="129" grpId="0"/>
      <p:bldP spid="130" grpId="0"/>
      <p:bldP spid="131" grpId="0"/>
      <p:bldP spid="132" grpId="0"/>
      <p:bldP spid="133" grpId="0"/>
      <p:bldP spid="134" grpId="0"/>
      <p:bldP spid="135" grpId="0"/>
      <p:bldP spid="136" grpId="0"/>
      <p:bldP spid="137" grpId="0"/>
      <p:bldP spid="138" grpId="0"/>
      <p:bldP spid="158" grpId="0"/>
      <p:bldP spid="158" grpId="1"/>
      <p:bldP spid="158" grpId="2"/>
      <p:bldP spid="158" grpId="3"/>
      <p:bldP spid="159" grpId="0" animBg="1"/>
      <p:bldP spid="160" grpId="0" animBg="1"/>
      <p:bldP spid="161" grpId="0" animBg="1"/>
      <p:bldP spid="162" grpId="0" animBg="1"/>
      <p:bldP spid="163" grpId="0"/>
      <p:bldP spid="163" grpId="1"/>
      <p:bldP spid="164" grpId="0" animBg="1"/>
      <p:bldP spid="165" grpId="0" animBg="1"/>
      <p:bldP spid="166" grpId="0" animBg="1"/>
      <p:bldP spid="167" grpId="0" animBg="1"/>
      <p:bldP spid="168" grpId="0"/>
      <p:bldP spid="168" grpId="1"/>
      <p:bldP spid="169" grpId="0" animBg="1"/>
      <p:bldP spid="170" grpId="0" animBg="1"/>
      <p:bldP spid="171" grpId="0" animBg="1"/>
      <p:bldP spid="172" grpId="0" animBg="1"/>
      <p:bldP spid="173" grpId="0" animBg="1"/>
      <p:bldP spid="1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6"/>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Express Board  </a:t>
            </a:r>
          </a:p>
        </p:txBody>
      </p:sp>
      <p:pic>
        <p:nvPicPr>
          <p:cNvPr id="46083" name="Picture 4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5" name="Rectangle 34"/>
          <p:cNvSpPr/>
          <p:nvPr/>
        </p:nvSpPr>
        <p:spPr>
          <a:xfrm>
            <a:off x="50006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Joe</a:t>
            </a:r>
          </a:p>
          <a:p>
            <a:pPr algn="ctr">
              <a:defRPr/>
            </a:pPr>
            <a:endParaRPr lang="en-AU" sz="1000" b="1" dirty="0">
              <a:solidFill>
                <a:srgbClr val="000000"/>
              </a:solidFill>
            </a:endParaRPr>
          </a:p>
          <a:p>
            <a:pPr algn="ctr">
              <a:defRPr/>
            </a:pPr>
            <a:endParaRPr lang="en-AU" sz="1000" b="1" dirty="0">
              <a:solidFill>
                <a:srgbClr val="000000"/>
              </a:solidFill>
            </a:endParaRPr>
          </a:p>
        </p:txBody>
      </p:sp>
      <p:sp>
        <p:nvSpPr>
          <p:cNvPr id="36" name="Rectangle 35"/>
          <p:cNvSpPr/>
          <p:nvPr/>
        </p:nvSpPr>
        <p:spPr>
          <a:xfrm>
            <a:off x="4143375" y="2571750"/>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Trish</a:t>
            </a:r>
          </a:p>
          <a:p>
            <a:pPr algn="ctr">
              <a:defRPr/>
            </a:pPr>
            <a:r>
              <a:rPr lang="en-AU" sz="1000" dirty="0">
                <a:solidFill>
                  <a:srgbClr val="000000"/>
                </a:solidFill>
                <a:latin typeface="Verdana" pitchFamily="34" charset="0"/>
              </a:rPr>
              <a:t>Harry</a:t>
            </a:r>
          </a:p>
          <a:p>
            <a:pPr algn="ctr">
              <a:defRPr/>
            </a:pPr>
            <a:r>
              <a:rPr lang="en-AU" sz="1000" dirty="0">
                <a:solidFill>
                  <a:srgbClr val="000000"/>
                </a:solidFill>
                <a:latin typeface="Verdana" pitchFamily="34" charset="0"/>
              </a:rPr>
              <a:t>Bob</a:t>
            </a:r>
            <a:endParaRPr lang="en-US" sz="1000" dirty="0">
              <a:solidFill>
                <a:srgbClr val="000000"/>
              </a:solidFill>
              <a:latin typeface="Verdana" pitchFamily="34" charset="0"/>
            </a:endParaRPr>
          </a:p>
        </p:txBody>
      </p:sp>
      <p:sp>
        <p:nvSpPr>
          <p:cNvPr id="37" name="Rectangle 36"/>
          <p:cNvSpPr/>
          <p:nvPr/>
        </p:nvSpPr>
        <p:spPr>
          <a:xfrm>
            <a:off x="635793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Ron</a:t>
            </a:r>
          </a:p>
          <a:p>
            <a:pPr algn="ctr">
              <a:defRPr/>
            </a:pPr>
            <a:r>
              <a:rPr lang="en-AU" sz="1200" dirty="0">
                <a:solidFill>
                  <a:srgbClr val="000000"/>
                </a:solidFill>
              </a:rPr>
              <a:t>Kate</a:t>
            </a:r>
          </a:p>
          <a:p>
            <a:pPr algn="ctr">
              <a:defRPr/>
            </a:pPr>
            <a:endParaRPr lang="en-AU" sz="1200" dirty="0">
              <a:solidFill>
                <a:srgbClr val="000000"/>
              </a:solidFill>
            </a:endParaRPr>
          </a:p>
        </p:txBody>
      </p:sp>
      <p:sp>
        <p:nvSpPr>
          <p:cNvPr id="38" name="Rectangle 37"/>
          <p:cNvSpPr/>
          <p:nvPr/>
        </p:nvSpPr>
        <p:spPr>
          <a:xfrm>
            <a:off x="207168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Harry</a:t>
            </a:r>
          </a:p>
          <a:p>
            <a:pPr algn="ctr">
              <a:defRPr/>
            </a:pPr>
            <a:r>
              <a:rPr lang="en-AU" sz="1000" dirty="0">
                <a:solidFill>
                  <a:srgbClr val="000000"/>
                </a:solidFill>
                <a:latin typeface="Verdana" pitchFamily="34" charset="0"/>
              </a:rPr>
              <a:t>Sam</a:t>
            </a:r>
          </a:p>
          <a:p>
            <a:pPr algn="ctr">
              <a:defRPr/>
            </a:pPr>
            <a:endParaRPr lang="en-AU" sz="1200" dirty="0">
              <a:solidFill>
                <a:srgbClr val="000000"/>
              </a:solidFill>
            </a:endParaRPr>
          </a:p>
        </p:txBody>
      </p:sp>
      <p:sp>
        <p:nvSpPr>
          <p:cNvPr id="39" name="Rectangle 38"/>
          <p:cNvSpPr/>
          <p:nvPr/>
        </p:nvSpPr>
        <p:spPr>
          <a:xfrm>
            <a:off x="10715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a:solidFill>
                  <a:srgbClr val="000000"/>
                </a:solidFill>
                <a:latin typeface="Verdana" pitchFamily="34" charset="0"/>
              </a:rPr>
              <a:t>Sam</a:t>
            </a:r>
            <a:endParaRPr lang="en-AU" sz="1600" b="1" dirty="0">
              <a:solidFill>
                <a:srgbClr val="000000"/>
              </a:solidFill>
              <a:latin typeface="Verdana" pitchFamily="34" charset="0"/>
            </a:endParaRPr>
          </a:p>
          <a:p>
            <a:pPr algn="ctr">
              <a:defRPr/>
            </a:pPr>
            <a:r>
              <a:rPr lang="en-AU" sz="1000" dirty="0">
                <a:solidFill>
                  <a:srgbClr val="000000"/>
                </a:solidFill>
              </a:rPr>
              <a:t>Stuart</a:t>
            </a:r>
          </a:p>
          <a:p>
            <a:pPr algn="ctr">
              <a:defRPr/>
            </a:pPr>
            <a:endParaRPr lang="en-US" sz="1000" dirty="0">
              <a:solidFill>
                <a:srgbClr val="000000"/>
              </a:solidFill>
            </a:endParaRPr>
          </a:p>
        </p:txBody>
      </p:sp>
      <p:sp>
        <p:nvSpPr>
          <p:cNvPr id="40" name="Rectangle 39"/>
          <p:cNvSpPr/>
          <p:nvPr/>
        </p:nvSpPr>
        <p:spPr>
          <a:xfrm>
            <a:off x="3214688"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Kate</a:t>
            </a:r>
          </a:p>
          <a:p>
            <a:pPr algn="ctr">
              <a:defRPr/>
            </a:pPr>
            <a:r>
              <a:rPr lang="en-AU" sz="1000" dirty="0">
                <a:solidFill>
                  <a:srgbClr val="000000"/>
                </a:solidFill>
                <a:latin typeface="Verdana" pitchFamily="34" charset="0"/>
              </a:rPr>
              <a:t>Helen</a:t>
            </a:r>
            <a:endParaRPr lang="en-AU" sz="1000" dirty="0">
              <a:solidFill>
                <a:srgbClr val="000000"/>
              </a:solidFill>
            </a:endParaRPr>
          </a:p>
          <a:p>
            <a:pPr algn="ctr">
              <a:defRPr/>
            </a:pPr>
            <a:endParaRPr lang="en-AU" sz="1000" dirty="0">
              <a:solidFill>
                <a:srgbClr val="000000"/>
              </a:solidFill>
            </a:endParaRPr>
          </a:p>
        </p:txBody>
      </p:sp>
      <p:sp>
        <p:nvSpPr>
          <p:cNvPr id="41" name="Rectangle 40"/>
          <p:cNvSpPr/>
          <p:nvPr/>
        </p:nvSpPr>
        <p:spPr>
          <a:xfrm>
            <a:off x="5429250"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Bob</a:t>
            </a:r>
          </a:p>
          <a:p>
            <a:pPr algn="ctr">
              <a:defRPr/>
            </a:pPr>
            <a:endParaRPr lang="en-US" sz="1600" b="1" dirty="0">
              <a:solidFill>
                <a:srgbClr val="000000"/>
              </a:solidFill>
              <a:latin typeface="Verdana" pitchFamily="34" charset="0"/>
            </a:endParaRPr>
          </a:p>
        </p:txBody>
      </p:sp>
      <p:sp>
        <p:nvSpPr>
          <p:cNvPr id="42" name="Rectangle 41"/>
          <p:cNvSpPr/>
          <p:nvPr/>
        </p:nvSpPr>
        <p:spPr>
          <a:xfrm>
            <a:off x="73580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Paul</a:t>
            </a:r>
          </a:p>
          <a:p>
            <a:pPr algn="ctr">
              <a:defRPr/>
            </a:pPr>
            <a:endParaRPr lang="en-US" sz="1600" b="1" dirty="0">
              <a:solidFill>
                <a:srgbClr val="000000"/>
              </a:solidFill>
              <a:latin typeface="Verdana" pitchFamily="34" charset="0"/>
            </a:endParaRPr>
          </a:p>
        </p:txBody>
      </p:sp>
      <p:sp>
        <p:nvSpPr>
          <p:cNvPr id="43" name="Rectangle 42"/>
          <p:cNvSpPr/>
          <p:nvPr/>
        </p:nvSpPr>
        <p:spPr>
          <a:xfrm>
            <a:off x="1571625"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Wayne</a:t>
            </a:r>
          </a:p>
          <a:p>
            <a:pPr algn="ctr">
              <a:defRPr/>
            </a:pPr>
            <a:endParaRPr lang="en-AU" sz="1000" b="1" dirty="0">
              <a:solidFill>
                <a:srgbClr val="000000"/>
              </a:solidFill>
              <a:latin typeface="Verdana" pitchFamily="34" charset="0"/>
            </a:endParaRPr>
          </a:p>
          <a:p>
            <a:pPr algn="ctr">
              <a:defRPr/>
            </a:pPr>
            <a:endParaRPr lang="en-US" sz="1000" b="1" dirty="0">
              <a:solidFill>
                <a:srgbClr val="000000"/>
              </a:solidFill>
            </a:endParaRPr>
          </a:p>
        </p:txBody>
      </p:sp>
      <p:sp>
        <p:nvSpPr>
          <p:cNvPr id="44" name="Rectangle 43"/>
          <p:cNvSpPr/>
          <p:nvPr/>
        </p:nvSpPr>
        <p:spPr>
          <a:xfrm>
            <a:off x="264318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Matt</a:t>
            </a:r>
          </a:p>
          <a:p>
            <a:pPr algn="ctr">
              <a:defRPr/>
            </a:pPr>
            <a:endParaRPr lang="en-US" sz="1600" b="1" dirty="0">
              <a:solidFill>
                <a:srgbClr val="000000"/>
              </a:solidFill>
              <a:latin typeface="Verdana" pitchFamily="34" charset="0"/>
            </a:endParaRPr>
          </a:p>
        </p:txBody>
      </p:sp>
      <p:sp>
        <p:nvSpPr>
          <p:cNvPr id="45" name="Rectangle 44"/>
          <p:cNvSpPr/>
          <p:nvPr/>
        </p:nvSpPr>
        <p:spPr>
          <a:xfrm>
            <a:off x="371475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Brett</a:t>
            </a:r>
          </a:p>
          <a:p>
            <a:pPr algn="ctr">
              <a:defRPr/>
            </a:pPr>
            <a:endParaRPr lang="en-US" sz="1600" b="1" dirty="0">
              <a:solidFill>
                <a:srgbClr val="000000"/>
              </a:solidFill>
              <a:latin typeface="Verdana" pitchFamily="34" charset="0"/>
            </a:endParaRPr>
          </a:p>
        </p:txBody>
      </p:sp>
      <p:sp>
        <p:nvSpPr>
          <p:cNvPr id="46" name="Rectangle 45"/>
          <p:cNvSpPr/>
          <p:nvPr/>
        </p:nvSpPr>
        <p:spPr>
          <a:xfrm>
            <a:off x="478631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Tom</a:t>
            </a:r>
          </a:p>
          <a:p>
            <a:pPr algn="ctr">
              <a:defRPr/>
            </a:pPr>
            <a:endParaRPr lang="en-US" sz="1600" b="1" dirty="0">
              <a:solidFill>
                <a:srgbClr val="000000"/>
              </a:solidFill>
              <a:latin typeface="Verdana" pitchFamily="34" charset="0"/>
            </a:endParaRPr>
          </a:p>
        </p:txBody>
      </p:sp>
      <p:sp>
        <p:nvSpPr>
          <p:cNvPr id="47" name="Rectangle 46"/>
          <p:cNvSpPr/>
          <p:nvPr/>
        </p:nvSpPr>
        <p:spPr>
          <a:xfrm>
            <a:off x="58674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Mike</a:t>
            </a:r>
          </a:p>
          <a:p>
            <a:pPr algn="ctr">
              <a:defRPr/>
            </a:pPr>
            <a:endParaRPr lang="en-US" sz="1600" b="1" dirty="0">
              <a:solidFill>
                <a:srgbClr val="000000"/>
              </a:solidFill>
              <a:latin typeface="Verdana" pitchFamily="34" charset="0"/>
            </a:endParaRPr>
          </a:p>
        </p:txBody>
      </p:sp>
      <p:sp>
        <p:nvSpPr>
          <p:cNvPr id="48" name="Rectangle 47"/>
          <p:cNvSpPr/>
          <p:nvPr/>
        </p:nvSpPr>
        <p:spPr>
          <a:xfrm>
            <a:off x="692943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Gary</a:t>
            </a:r>
          </a:p>
          <a:p>
            <a:pPr algn="ctr">
              <a:defRPr/>
            </a:pPr>
            <a:endParaRPr lang="en-AU" sz="800" b="1" dirty="0">
              <a:solidFill>
                <a:srgbClr val="000000"/>
              </a:solidFill>
              <a:latin typeface="Verdana" pitchFamily="34" charset="0"/>
            </a:endParaRPr>
          </a:p>
          <a:p>
            <a:pPr algn="ctr">
              <a:defRPr/>
            </a:pPr>
            <a:endParaRPr lang="en-AU" sz="800" b="1" dirty="0">
              <a:solidFill>
                <a:srgbClr val="000000"/>
              </a:solidFill>
              <a:latin typeface="Verdana" pitchFamily="34" charset="0"/>
            </a:endParaRPr>
          </a:p>
        </p:txBody>
      </p:sp>
      <p:sp>
        <p:nvSpPr>
          <p:cNvPr id="49" name="Rectangle 48"/>
          <p:cNvSpPr/>
          <p:nvPr/>
        </p:nvSpPr>
        <p:spPr>
          <a:xfrm>
            <a:off x="80010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Ken</a:t>
            </a:r>
          </a:p>
          <a:p>
            <a:pPr algn="ctr">
              <a:defRPr/>
            </a:pPr>
            <a:endParaRPr lang="en-US" sz="1600" b="1" dirty="0">
              <a:solidFill>
                <a:srgbClr val="000000"/>
              </a:solidFill>
              <a:latin typeface="Verdana" pitchFamily="34" charset="0"/>
            </a:endParaRPr>
          </a:p>
        </p:txBody>
      </p:sp>
      <p:sp>
        <p:nvSpPr>
          <p:cNvPr id="46099" name="TextBox 22"/>
          <p:cNvSpPr txBox="1">
            <a:spLocks noChangeArrowheads="1"/>
          </p:cNvSpPr>
          <p:nvPr/>
        </p:nvSpPr>
        <p:spPr bwMode="auto">
          <a:xfrm>
            <a:off x="5214938" y="2714625"/>
            <a:ext cx="1000125" cy="304800"/>
          </a:xfrm>
          <a:prstGeom prst="rect">
            <a:avLst/>
          </a:prstGeom>
          <a:noFill/>
          <a:ln w="9525">
            <a:noFill/>
            <a:miter lim="800000"/>
            <a:headEnd/>
            <a:tailEnd/>
          </a:ln>
        </p:spPr>
        <p:txBody>
          <a:bodyPr>
            <a:spAutoFit/>
          </a:bodyPr>
          <a:lstStyle/>
          <a:p>
            <a:r>
              <a:rPr lang="en-AU" b="1">
                <a:latin typeface="Arial" pitchFamily="34" charset="0"/>
              </a:rPr>
              <a:t>Livello 4</a:t>
            </a:r>
            <a:endParaRPr lang="en-US" b="1">
              <a:latin typeface="Arial" pitchFamily="34" charset="0"/>
            </a:endParaRPr>
          </a:p>
        </p:txBody>
      </p:sp>
      <p:sp>
        <p:nvSpPr>
          <p:cNvPr id="46100" name="TextBox 23"/>
          <p:cNvSpPr txBox="1">
            <a:spLocks noChangeArrowheads="1"/>
          </p:cNvSpPr>
          <p:nvPr/>
        </p:nvSpPr>
        <p:spPr bwMode="auto">
          <a:xfrm>
            <a:off x="7388225" y="4041775"/>
            <a:ext cx="1000125" cy="304800"/>
          </a:xfrm>
          <a:prstGeom prst="rect">
            <a:avLst/>
          </a:prstGeom>
          <a:noFill/>
          <a:ln w="9525">
            <a:noFill/>
            <a:miter lim="800000"/>
            <a:headEnd/>
            <a:tailEnd/>
          </a:ln>
        </p:spPr>
        <p:txBody>
          <a:bodyPr>
            <a:spAutoFit/>
          </a:bodyPr>
          <a:lstStyle/>
          <a:p>
            <a:r>
              <a:rPr lang="en-AU" b="1">
                <a:latin typeface="Arial" pitchFamily="34" charset="0"/>
              </a:rPr>
              <a:t>Livello 3</a:t>
            </a:r>
            <a:endParaRPr lang="en-US" b="1">
              <a:latin typeface="Arial" pitchFamily="34" charset="0"/>
            </a:endParaRPr>
          </a:p>
        </p:txBody>
      </p:sp>
      <p:sp>
        <p:nvSpPr>
          <p:cNvPr id="46101" name="TextBox 24"/>
          <p:cNvSpPr txBox="1">
            <a:spLocks noChangeArrowheads="1"/>
          </p:cNvSpPr>
          <p:nvPr/>
        </p:nvSpPr>
        <p:spPr bwMode="auto">
          <a:xfrm>
            <a:off x="8316913" y="5157788"/>
            <a:ext cx="1000125" cy="304800"/>
          </a:xfrm>
          <a:prstGeom prst="rect">
            <a:avLst/>
          </a:prstGeom>
          <a:noFill/>
          <a:ln w="9525">
            <a:noFill/>
            <a:miter lim="800000"/>
            <a:headEnd/>
            <a:tailEnd/>
          </a:ln>
        </p:spPr>
        <p:txBody>
          <a:bodyPr>
            <a:spAutoFit/>
          </a:bodyPr>
          <a:lstStyle/>
          <a:p>
            <a:r>
              <a:rPr lang="en-AU" b="1">
                <a:latin typeface="Arial" pitchFamily="34" charset="0"/>
              </a:rPr>
              <a:t>Livello 2</a:t>
            </a:r>
            <a:endParaRPr lang="en-US" b="1">
              <a:latin typeface="Arial" pitchFamily="34" charset="0"/>
            </a:endParaRPr>
          </a:p>
        </p:txBody>
      </p:sp>
      <p:sp>
        <p:nvSpPr>
          <p:cNvPr id="54" name="TextBox 53"/>
          <p:cNvSpPr txBox="1">
            <a:spLocks noChangeArrowheads="1"/>
          </p:cNvSpPr>
          <p:nvPr/>
        </p:nvSpPr>
        <p:spPr bwMode="auto">
          <a:xfrm>
            <a:off x="1258888" y="5337175"/>
            <a:ext cx="642937" cy="246063"/>
          </a:xfrm>
          <a:prstGeom prst="rect">
            <a:avLst/>
          </a:prstGeom>
          <a:noFill/>
          <a:ln w="9525">
            <a:noFill/>
            <a:miter lim="800000"/>
            <a:headEnd/>
            <a:tailEnd/>
          </a:ln>
        </p:spPr>
        <p:txBody>
          <a:bodyPr>
            <a:spAutoFit/>
          </a:bodyPr>
          <a:lstStyle/>
          <a:p>
            <a:pPr algn="ctr"/>
            <a:r>
              <a:rPr lang="en-AU" sz="1000">
                <a:solidFill>
                  <a:srgbClr val="FF0000"/>
                </a:solidFill>
                <a:latin typeface="Arial" pitchFamily="34" charset="0"/>
              </a:rPr>
              <a:t>Wayne</a:t>
            </a:r>
            <a:endParaRPr lang="en-US" sz="1000">
              <a:solidFill>
                <a:srgbClr val="FF0000"/>
              </a:solidFill>
              <a:latin typeface="Arial" pitchFamily="34" charset="0"/>
            </a:endParaRPr>
          </a:p>
        </p:txBody>
      </p:sp>
      <p:sp>
        <p:nvSpPr>
          <p:cNvPr id="55" name="TextBox 54"/>
          <p:cNvSpPr txBox="1">
            <a:spLocks noChangeArrowheads="1"/>
          </p:cNvSpPr>
          <p:nvPr/>
        </p:nvSpPr>
        <p:spPr bwMode="auto">
          <a:xfrm>
            <a:off x="6624638" y="4286250"/>
            <a:ext cx="500062"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Matt</a:t>
            </a:r>
            <a:endParaRPr lang="en-US" sz="1800">
              <a:solidFill>
                <a:srgbClr val="FF0000"/>
              </a:solidFill>
              <a:latin typeface="Arial" pitchFamily="34" charset="0"/>
            </a:endParaRPr>
          </a:p>
        </p:txBody>
      </p:sp>
      <p:sp>
        <p:nvSpPr>
          <p:cNvPr id="56" name="TextBox 55"/>
          <p:cNvSpPr txBox="1">
            <a:spLocks noChangeArrowheads="1"/>
          </p:cNvSpPr>
          <p:nvPr/>
        </p:nvSpPr>
        <p:spPr bwMode="auto">
          <a:xfrm>
            <a:off x="3492500" y="5357813"/>
            <a:ext cx="571500"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Tom</a:t>
            </a:r>
            <a:endParaRPr lang="en-US" sz="1800">
              <a:solidFill>
                <a:srgbClr val="FF0000"/>
              </a:solidFill>
              <a:latin typeface="Arial" pitchFamily="34" charset="0"/>
            </a:endParaRPr>
          </a:p>
        </p:txBody>
      </p:sp>
      <p:sp>
        <p:nvSpPr>
          <p:cNvPr id="57" name="TextBox 56"/>
          <p:cNvSpPr txBox="1">
            <a:spLocks noChangeArrowheads="1"/>
          </p:cNvSpPr>
          <p:nvPr/>
        </p:nvSpPr>
        <p:spPr bwMode="auto">
          <a:xfrm>
            <a:off x="7204075" y="6215063"/>
            <a:ext cx="500063"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Ken</a:t>
            </a:r>
            <a:endParaRPr lang="en-US" sz="1800">
              <a:solidFill>
                <a:srgbClr val="FF0000"/>
              </a:solidFill>
              <a:latin typeface="Verdana" pitchFamily="34" charset="0"/>
            </a:endParaRPr>
          </a:p>
        </p:txBody>
      </p:sp>
      <p:sp>
        <p:nvSpPr>
          <p:cNvPr id="58" name="TextBox 57"/>
          <p:cNvSpPr txBox="1">
            <a:spLocks noChangeArrowheads="1"/>
          </p:cNvSpPr>
          <p:nvPr/>
        </p:nvSpPr>
        <p:spPr bwMode="auto">
          <a:xfrm>
            <a:off x="5692775"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Mike</a:t>
            </a:r>
            <a:endParaRPr lang="en-US" sz="1000">
              <a:solidFill>
                <a:srgbClr val="FF0000"/>
              </a:solidFill>
              <a:latin typeface="Verdana" pitchFamily="34" charset="0"/>
            </a:endParaRPr>
          </a:p>
        </p:txBody>
      </p:sp>
      <p:sp>
        <p:nvSpPr>
          <p:cNvPr id="59" name="TextBox 58"/>
          <p:cNvSpPr txBox="1">
            <a:spLocks noChangeArrowheads="1"/>
          </p:cNvSpPr>
          <p:nvPr/>
        </p:nvSpPr>
        <p:spPr bwMode="auto">
          <a:xfrm>
            <a:off x="7632700"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Gary</a:t>
            </a:r>
            <a:endParaRPr lang="en-US" sz="1000">
              <a:solidFill>
                <a:srgbClr val="FF0000"/>
              </a:solidFill>
              <a:latin typeface="Verdana" pitchFamily="34" charset="0"/>
            </a:endParaRPr>
          </a:p>
        </p:txBody>
      </p:sp>
      <p:sp>
        <p:nvSpPr>
          <p:cNvPr id="60" name="TextBox 59"/>
          <p:cNvSpPr txBox="1">
            <a:spLocks noChangeArrowheads="1"/>
          </p:cNvSpPr>
          <p:nvPr/>
        </p:nvSpPr>
        <p:spPr bwMode="auto">
          <a:xfrm>
            <a:off x="142875" y="2312988"/>
            <a:ext cx="3887788" cy="1185862"/>
          </a:xfrm>
          <a:prstGeom prst="rect">
            <a:avLst/>
          </a:prstGeom>
          <a:noFill/>
          <a:ln w="9525">
            <a:noFill/>
            <a:miter lim="800000"/>
            <a:headEnd/>
            <a:tailEnd/>
          </a:ln>
        </p:spPr>
        <p:txBody>
          <a:bodyPr>
            <a:spAutoFit/>
          </a:bodyPr>
          <a:lstStyle/>
          <a:p>
            <a:pPr algn="ctr">
              <a:lnSpc>
                <a:spcPct val="130000"/>
              </a:lnSpc>
            </a:pPr>
            <a:r>
              <a:rPr lang="en-AU" sz="1300" dirty="0">
                <a:solidFill>
                  <a:schemeClr val="bg2"/>
                </a:solidFill>
                <a:latin typeface="Verdana" pitchFamily="34" charset="0"/>
              </a:rPr>
              <a:t>Trish </a:t>
            </a:r>
            <a:r>
              <a:rPr lang="en-AU" sz="1300" dirty="0" err="1">
                <a:solidFill>
                  <a:schemeClr val="bg2"/>
                </a:solidFill>
                <a:latin typeface="Verdana" pitchFamily="34" charset="0"/>
              </a:rPr>
              <a:t>riceve</a:t>
            </a:r>
            <a:r>
              <a:rPr lang="en-AU" dirty="0">
                <a:solidFill>
                  <a:srgbClr val="CC2C8F"/>
                </a:solidFill>
                <a:latin typeface="Verdana" pitchFamily="34" charset="0"/>
              </a:rPr>
              <a:t> </a:t>
            </a:r>
            <a:r>
              <a:rPr lang="en-AU" sz="1600" b="1" dirty="0">
                <a:solidFill>
                  <a:srgbClr val="21428E"/>
                </a:solidFill>
                <a:latin typeface="Verdana" pitchFamily="34" charset="0"/>
              </a:rPr>
              <a:t>10.000 </a:t>
            </a:r>
            <a:r>
              <a:rPr lang="en-AU" sz="1600" b="1" dirty="0" err="1">
                <a:solidFill>
                  <a:srgbClr val="21428E"/>
                </a:solidFill>
                <a:latin typeface="Verdana" pitchFamily="34" charset="0"/>
              </a:rPr>
              <a:t>dollari</a:t>
            </a:r>
            <a:r>
              <a:rPr lang="en-AU" dirty="0">
                <a:solidFill>
                  <a:srgbClr val="CC2C8F"/>
                </a:solidFill>
                <a:latin typeface="Verdana" pitchFamily="34" charset="0"/>
              </a:rPr>
              <a:t> </a:t>
            </a:r>
            <a:r>
              <a:rPr lang="en-US" sz="1300" dirty="0">
                <a:solidFill>
                  <a:schemeClr val="bg2"/>
                </a:solidFill>
                <a:latin typeface="Verdana" pitchFamily="34" charset="0"/>
              </a:rPr>
              <a:t>e la </a:t>
            </a:r>
            <a:r>
              <a:rPr lang="en-US" sz="1300" dirty="0" err="1">
                <a:solidFill>
                  <a:schemeClr val="bg2"/>
                </a:solidFill>
                <a:latin typeface="Verdana" pitchFamily="34" charset="0"/>
              </a:rPr>
              <a:t>possibilità</a:t>
            </a:r>
            <a:r>
              <a:rPr lang="en-US" sz="1300" dirty="0">
                <a:solidFill>
                  <a:schemeClr val="bg2"/>
                </a:solidFill>
                <a:latin typeface="Verdana" pitchFamily="34" charset="0"/>
              </a:rPr>
              <a:t> di </a:t>
            </a:r>
            <a:r>
              <a:rPr lang="en-US" sz="1300" dirty="0" err="1">
                <a:solidFill>
                  <a:schemeClr val="bg2"/>
                </a:solidFill>
                <a:latin typeface="Verdana" pitchFamily="34" charset="0"/>
              </a:rPr>
              <a:t>accedere</a:t>
            </a:r>
            <a:r>
              <a:rPr lang="en-US" sz="1300" dirty="0">
                <a:solidFill>
                  <a:schemeClr val="bg2"/>
                </a:solidFill>
                <a:latin typeface="Verdana" pitchFamily="34" charset="0"/>
              </a:rPr>
              <a:t> </a:t>
            </a:r>
            <a:r>
              <a:rPr lang="en-US" sz="1300" dirty="0" err="1">
                <a:solidFill>
                  <a:schemeClr val="bg2"/>
                </a:solidFill>
                <a:latin typeface="Verdana" pitchFamily="34" charset="0"/>
              </a:rPr>
              <a:t>nuovamente</a:t>
            </a:r>
            <a:r>
              <a:rPr lang="en-US" sz="1300" dirty="0">
                <a:solidFill>
                  <a:schemeClr val="bg2"/>
                </a:solidFill>
                <a:latin typeface="Verdana" pitchFamily="34" charset="0"/>
              </a:rPr>
              <a:t> </a:t>
            </a:r>
            <a:r>
              <a:rPr lang="en-US" sz="1300" dirty="0" err="1">
                <a:solidFill>
                  <a:schemeClr val="bg2"/>
                </a:solidFill>
                <a:latin typeface="Verdana" pitchFamily="34" charset="0"/>
              </a:rPr>
              <a:t>all’Express</a:t>
            </a:r>
            <a:r>
              <a:rPr lang="en-US" sz="1300" dirty="0">
                <a:solidFill>
                  <a:schemeClr val="bg2"/>
                </a:solidFill>
                <a:latin typeface="Verdana" pitchFamily="34" charset="0"/>
              </a:rPr>
              <a:t> Board per </a:t>
            </a:r>
            <a:r>
              <a:rPr lang="en-US" sz="1300" dirty="0" err="1">
                <a:solidFill>
                  <a:schemeClr val="bg2"/>
                </a:solidFill>
                <a:latin typeface="Verdana" pitchFamily="34" charset="0"/>
              </a:rPr>
              <a:t>completarlo</a:t>
            </a:r>
            <a:r>
              <a:rPr lang="en-US" sz="1300" dirty="0">
                <a:solidFill>
                  <a:schemeClr val="bg2"/>
                </a:solidFill>
                <a:latin typeface="Verdana" pitchFamily="34" charset="0"/>
              </a:rPr>
              <a:t> </a:t>
            </a:r>
            <a:r>
              <a:rPr lang="en-US" sz="1300" dirty="0" err="1">
                <a:solidFill>
                  <a:schemeClr val="bg2"/>
                </a:solidFill>
                <a:latin typeface="Verdana" pitchFamily="34" charset="0"/>
              </a:rPr>
              <a:t>ancora</a:t>
            </a:r>
            <a:r>
              <a:rPr lang="en-US" sz="1300" dirty="0">
                <a:solidFill>
                  <a:schemeClr val="bg2"/>
                </a:solidFill>
                <a:latin typeface="Verdana" pitchFamily="34" charset="0"/>
              </a:rPr>
              <a:t> e </a:t>
            </a:r>
            <a:r>
              <a:rPr lang="en-US" sz="1300" dirty="0" err="1">
                <a:solidFill>
                  <a:schemeClr val="bg2"/>
                </a:solidFill>
                <a:latin typeface="Verdana" pitchFamily="34" charset="0"/>
              </a:rPr>
              <a:t>ancora</a:t>
            </a:r>
            <a:r>
              <a:rPr lang="en-US" sz="1300" dirty="0">
                <a:solidFill>
                  <a:schemeClr val="bg2"/>
                </a:solidFill>
                <a:latin typeface="Verdana" pitchFamily="34" charset="0"/>
              </a:rPr>
              <a:t> </a:t>
            </a:r>
            <a:r>
              <a:rPr lang="en-US" sz="1300" dirty="0" err="1">
                <a:solidFill>
                  <a:schemeClr val="bg2"/>
                </a:solidFill>
                <a:latin typeface="Verdana" pitchFamily="34" charset="0"/>
              </a:rPr>
              <a:t>seguendo</a:t>
            </a:r>
            <a:r>
              <a:rPr lang="en-US" sz="1300" dirty="0">
                <a:solidFill>
                  <a:schemeClr val="bg2"/>
                </a:solidFill>
                <a:latin typeface="Verdana" pitchFamily="34" charset="0"/>
              </a:rPr>
              <a:t> lo </a:t>
            </a:r>
            <a:r>
              <a:rPr lang="en-US" sz="1300" dirty="0" err="1">
                <a:solidFill>
                  <a:schemeClr val="bg2"/>
                </a:solidFill>
                <a:latin typeface="Verdana" pitchFamily="34" charset="0"/>
              </a:rPr>
              <a:t>stesso</a:t>
            </a:r>
            <a:r>
              <a:rPr lang="en-US" sz="1300" dirty="0">
                <a:solidFill>
                  <a:schemeClr val="bg2"/>
                </a:solidFill>
                <a:latin typeface="Verdana" pitchFamily="34" charset="0"/>
              </a:rPr>
              <a:t> </a:t>
            </a:r>
            <a:r>
              <a:rPr lang="en-US" sz="1300" dirty="0" err="1">
                <a:solidFill>
                  <a:schemeClr val="bg2"/>
                </a:solidFill>
                <a:latin typeface="Verdana" pitchFamily="34" charset="0"/>
              </a:rPr>
              <a:t>sistema</a:t>
            </a:r>
            <a:r>
              <a:rPr lang="en-US" sz="1300" dirty="0">
                <a:solidFill>
                  <a:schemeClr val="folHlink"/>
                </a:solidFill>
                <a:latin typeface="Verdana" pitchFamily="34" charset="0"/>
              </a:rPr>
              <a:t>.</a:t>
            </a:r>
          </a:p>
        </p:txBody>
      </p:sp>
      <p:sp>
        <p:nvSpPr>
          <p:cNvPr id="46109" name="Rectangle 37"/>
          <p:cNvSpPr>
            <a:spLocks noChangeArrowheads="1"/>
          </p:cNvSpPr>
          <p:nvPr/>
        </p:nvSpPr>
        <p:spPr bwMode="auto">
          <a:xfrm>
            <a:off x="0" y="1449388"/>
            <a:ext cx="9150350" cy="457200"/>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Livello1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Livello4</a:t>
            </a:r>
          </a:p>
        </p:txBody>
      </p:sp>
      <p:sp>
        <p:nvSpPr>
          <p:cNvPr id="62" name="TextBox 61"/>
          <p:cNvSpPr txBox="1">
            <a:spLocks noChangeArrowheads="1"/>
          </p:cNvSpPr>
          <p:nvPr/>
        </p:nvSpPr>
        <p:spPr bwMode="auto">
          <a:xfrm>
            <a:off x="1839913" y="6200775"/>
            <a:ext cx="500062" cy="246063"/>
          </a:xfrm>
          <a:prstGeom prst="rect">
            <a:avLst/>
          </a:prstGeom>
          <a:noFill/>
          <a:ln w="9525">
            <a:noFill/>
            <a:miter lim="800000"/>
            <a:headEnd/>
            <a:tailEnd/>
          </a:ln>
        </p:spPr>
        <p:txBody>
          <a:bodyPr>
            <a:spAutoFit/>
          </a:bodyPr>
          <a:lstStyle/>
          <a:p>
            <a:r>
              <a:rPr lang="en-AU" sz="1000">
                <a:solidFill>
                  <a:srgbClr val="FF0000"/>
                </a:solidFill>
                <a:latin typeface="Arial" pitchFamily="34" charset="0"/>
              </a:rPr>
              <a:t>Brett</a:t>
            </a:r>
            <a:endParaRPr lang="en-US" sz="1800">
              <a:solidFill>
                <a:srgbClr val="FF0000"/>
              </a:solidFill>
              <a:latin typeface="Arial" pitchFamily="34" charset="0"/>
            </a:endParaRPr>
          </a:p>
        </p:txBody>
      </p:sp>
      <p:sp>
        <p:nvSpPr>
          <p:cNvPr id="63" name="TextBox 52"/>
          <p:cNvSpPr txBox="1">
            <a:spLocks noChangeArrowheads="1"/>
          </p:cNvSpPr>
          <p:nvPr/>
        </p:nvSpPr>
        <p:spPr bwMode="auto">
          <a:xfrm>
            <a:off x="6119813" y="2384425"/>
            <a:ext cx="2881312" cy="1127125"/>
          </a:xfrm>
          <a:prstGeom prst="rect">
            <a:avLst/>
          </a:prstGeom>
          <a:noFill/>
          <a:ln w="9525">
            <a:noFill/>
            <a:miter lim="800000"/>
            <a:headEnd/>
            <a:tailEnd/>
          </a:ln>
        </p:spPr>
        <p:txBody>
          <a:bodyPr>
            <a:spAutoFit/>
          </a:bodyPr>
          <a:lstStyle/>
          <a:p>
            <a:pPr algn="ctr">
              <a:lnSpc>
                <a:spcPct val="130000"/>
              </a:lnSpc>
            </a:pPr>
            <a:r>
              <a:rPr lang="en-US" sz="1300">
                <a:solidFill>
                  <a:schemeClr val="bg2"/>
                </a:solidFill>
                <a:latin typeface="Verdana" pitchFamily="34" charset="0"/>
              </a:rPr>
              <a:t>Le persone che accedono all’Express board seguono le persone che occupano le righe superiori nell’Express Board</a:t>
            </a:r>
            <a:endParaRPr lang="en-AU" sz="1300">
              <a:solidFill>
                <a:schemeClr val="bg2"/>
              </a:solidFill>
              <a:latin typeface="Verdana" pitchFamily="34" charset="0"/>
            </a:endParaRPr>
          </a:p>
        </p:txBody>
      </p:sp>
      <p:sp>
        <p:nvSpPr>
          <p:cNvPr id="64" name="TextBox 63"/>
          <p:cNvSpPr txBox="1">
            <a:spLocks noChangeArrowheads="1"/>
          </p:cNvSpPr>
          <p:nvPr/>
        </p:nvSpPr>
        <p:spPr bwMode="auto">
          <a:xfrm>
            <a:off x="395288" y="6184900"/>
            <a:ext cx="5292725" cy="274638"/>
          </a:xfrm>
          <a:prstGeom prst="rect">
            <a:avLst/>
          </a:prstGeom>
          <a:noFill/>
          <a:ln w="9525">
            <a:noFill/>
            <a:miter lim="800000"/>
            <a:headEnd/>
            <a:tailEnd/>
          </a:ln>
        </p:spPr>
        <p:txBody>
          <a:bodyPr>
            <a:spAutoFit/>
          </a:bodyPr>
          <a:lstStyle/>
          <a:p>
            <a:r>
              <a:rPr lang="en-AU" sz="1200">
                <a:latin typeface="Arial" pitchFamily="34" charset="0"/>
              </a:rPr>
              <a:t>I nuovi soci qualificati dal Feeder Board accedono al Livello 1 da sinistra</a:t>
            </a:r>
            <a:endParaRPr lang="en-US" sz="1200">
              <a:latin typeface="Arial" pitchFamily="34" charset="0"/>
            </a:endParaRPr>
          </a:p>
        </p:txBody>
      </p:sp>
      <p:sp>
        <p:nvSpPr>
          <p:cNvPr id="65" name="Right Arrow 64"/>
          <p:cNvSpPr/>
          <p:nvPr/>
        </p:nvSpPr>
        <p:spPr>
          <a:xfrm>
            <a:off x="5334000" y="6237288"/>
            <a:ext cx="71437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6" name="TextBox 65"/>
          <p:cNvSpPr txBox="1">
            <a:spLocks noChangeArrowheads="1"/>
          </p:cNvSpPr>
          <p:nvPr/>
        </p:nvSpPr>
        <p:spPr bwMode="auto">
          <a:xfrm>
            <a:off x="2357438" y="4286250"/>
            <a:ext cx="500062"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Joe</a:t>
            </a:r>
            <a:endParaRPr lang="en-US" sz="1800">
              <a:solidFill>
                <a:srgbClr val="FF0000"/>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3"/>
                                        </p:tgtEl>
                                      </p:cBhvr>
                                    </p:animEffect>
                                    <p:animScale>
                                      <p:cBhvr>
                                        <p:cTn id="12" dur="250" autoRev="1" fill="hold"/>
                                        <p:tgtEl>
                                          <p:spTgt spid="6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4"/>
                                        </p:tgtEl>
                                      </p:cBhvr>
                                    </p:animEffect>
                                    <p:animScale>
                                      <p:cBhvr>
                                        <p:cTn id="17" dur="250" autoRev="1" fill="hold"/>
                                        <p:tgtEl>
                                          <p:spTgt spid="64"/>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4"/>
                                        </p:tgtEl>
                                        <p:attrNameLst>
                                          <p:attrName>ppt_x</p:attrName>
                                        </p:attrNameLst>
                                      </p:cBhvr>
                                      <p:tavLst>
                                        <p:tav tm="0">
                                          <p:val>
                                            <p:strVal val="ppt_x"/>
                                          </p:val>
                                        </p:tav>
                                        <p:tav tm="100000">
                                          <p:val>
                                            <p:strVal val="1+ppt_w/2"/>
                                          </p:val>
                                        </p:tav>
                                      </p:tavLst>
                                    </p:anim>
                                    <p:anim calcmode="lin" valueType="num">
                                      <p:cBhvr additive="base">
                                        <p:cTn id="21" dur="1000"/>
                                        <p:tgtEl>
                                          <p:spTgt spid="64"/>
                                        </p:tgtEl>
                                        <p:attrNameLst>
                                          <p:attrName>ppt_y</p:attrName>
                                        </p:attrNameLst>
                                      </p:cBhvr>
                                      <p:tavLst>
                                        <p:tav tm="0">
                                          <p:val>
                                            <p:strVal val="ppt_y"/>
                                          </p:val>
                                        </p:tav>
                                        <p:tav tm="100000">
                                          <p:val>
                                            <p:strVal val="ppt_y"/>
                                          </p:val>
                                        </p:tav>
                                      </p:tavLst>
                                    </p:anim>
                                    <p:set>
                                      <p:cBhvr>
                                        <p:cTn id="22" dur="1" fill="hold">
                                          <p:stCondLst>
                                            <p:cond delay="999"/>
                                          </p:stCondLst>
                                        </p:cTn>
                                        <p:tgtEl>
                                          <p:spTgt spid="64"/>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5"/>
                                        </p:tgtEl>
                                        <p:attrNameLst>
                                          <p:attrName>ppt_x</p:attrName>
                                        </p:attrNameLst>
                                      </p:cBhvr>
                                      <p:tavLst>
                                        <p:tav tm="0">
                                          <p:val>
                                            <p:strVal val="ppt_x"/>
                                          </p:val>
                                        </p:tav>
                                        <p:tav tm="100000">
                                          <p:val>
                                            <p:strVal val="1+ppt_w/2"/>
                                          </p:val>
                                        </p:tav>
                                      </p:tavLst>
                                    </p:anim>
                                    <p:anim calcmode="lin" valueType="num">
                                      <p:cBhvr additive="base">
                                        <p:cTn id="25" dur="500"/>
                                        <p:tgtEl>
                                          <p:spTgt spid="65"/>
                                        </p:tgtEl>
                                        <p:attrNameLst>
                                          <p:attrName>ppt_y</p:attrName>
                                        </p:attrNameLst>
                                      </p:cBhvr>
                                      <p:tavLst>
                                        <p:tav tm="0">
                                          <p:val>
                                            <p:strVal val="ppt_y"/>
                                          </p:val>
                                        </p:tav>
                                        <p:tav tm="100000">
                                          <p:val>
                                            <p:strVal val="ppt_y"/>
                                          </p:val>
                                        </p:tav>
                                      </p:tavLst>
                                    </p:anim>
                                    <p:set>
                                      <p:cBhvr>
                                        <p:cTn id="26" dur="1" fill="hold">
                                          <p:stCondLst>
                                            <p:cond delay="499"/>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bg/>
                                          </p:spTgt>
                                        </p:tgtEl>
                                        <p:attrNameLst>
                                          <p:attrName>style.visibility</p:attrName>
                                        </p:attrNameLst>
                                      </p:cBhvr>
                                      <p:to>
                                        <p:strVal val="visible"/>
                                      </p:to>
                                    </p:set>
                                    <p:anim calcmode="lin" valueType="num">
                                      <p:cBhvr additive="base">
                                        <p:cTn id="31" dur="500" fill="hold"/>
                                        <p:tgtEl>
                                          <p:spTgt spid="35">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 calcmode="lin" valueType="num">
                                      <p:cBhvr additive="base">
                                        <p:cTn id="35"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0-#ppt_w/2"/>
                                          </p:val>
                                        </p:tav>
                                        <p:tav tm="100000">
                                          <p:val>
                                            <p:strVal val="#ppt_x"/>
                                          </p:val>
                                        </p:tav>
                                      </p:tavLst>
                                    </p:anim>
                                    <p:anim calcmode="lin" valueType="num">
                                      <p:cBhvr additive="base">
                                        <p:cTn id="40" dur="500" fill="hold"/>
                                        <p:tgtEl>
                                          <p:spTgt spid="66"/>
                                        </p:tgtEl>
                                        <p:attrNameLst>
                                          <p:attrName>ppt_y</p:attrName>
                                        </p:attrNameLst>
                                      </p:cBhvr>
                                      <p:tavLst>
                                        <p:tav tm="0">
                                          <p:val>
                                            <p:strVal val="#ppt_y"/>
                                          </p:val>
                                        </p:tav>
                                        <p:tav tm="100000">
                                          <p:val>
                                            <p:strVal val="#ppt_y"/>
                                          </p:val>
                                        </p:tav>
                                      </p:tavLst>
                                    </p:anim>
                                  </p:childTnLst>
                                </p:cTn>
                              </p:par>
                              <p:par>
                                <p:cTn id="41" presetID="1" presetClass="emph" presetSubtype="2" fill="hold" nodeType="withEffect">
                                  <p:stCondLst>
                                    <p:cond delay="0"/>
                                  </p:stCondLst>
                                  <p:childTnLst>
                                    <p:animClr clrSpc="rgb" dir="cw">
                                      <p:cBhvr>
                                        <p:cTn id="42" dur="500" fill="hold"/>
                                        <p:tgtEl>
                                          <p:spTgt spid="35"/>
                                        </p:tgtEl>
                                        <p:attrNameLst>
                                          <p:attrName>fillcolor</p:attrName>
                                        </p:attrNameLst>
                                      </p:cBhvr>
                                      <p:to>
                                        <a:srgbClr val="C7C19D"/>
                                      </p:to>
                                    </p:animClr>
                                    <p:set>
                                      <p:cBhvr>
                                        <p:cTn id="43" dur="500" fill="hold"/>
                                        <p:tgtEl>
                                          <p:spTgt spid="35"/>
                                        </p:tgtEl>
                                        <p:attrNameLst>
                                          <p:attrName>fill.type</p:attrName>
                                        </p:attrNameLst>
                                      </p:cBhvr>
                                      <p:to>
                                        <p:strVal val="solid"/>
                                      </p:to>
                                    </p:set>
                                    <p:set>
                                      <p:cBhvr>
                                        <p:cTn id="44" dur="500" fill="hold"/>
                                        <p:tgtEl>
                                          <p:spTgt spid="35"/>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mph" presetSubtype="2" fill="hold" nodeType="withEffect">
                                  <p:stCondLst>
                                    <p:cond delay="0"/>
                                  </p:stCondLst>
                                  <p:childTnLst>
                                    <p:animClr clrSpc="rgb" dir="cw">
                                      <p:cBhvr>
                                        <p:cTn id="52" dur="500" fill="hold"/>
                                        <p:tgtEl>
                                          <p:spTgt spid="43"/>
                                        </p:tgtEl>
                                        <p:attrNameLst>
                                          <p:attrName>fillcolor</p:attrName>
                                        </p:attrNameLst>
                                      </p:cBhvr>
                                      <p:to>
                                        <a:srgbClr val="C7C19D"/>
                                      </p:to>
                                    </p:animClr>
                                    <p:set>
                                      <p:cBhvr>
                                        <p:cTn id="53" dur="500" fill="hold"/>
                                        <p:tgtEl>
                                          <p:spTgt spid="43"/>
                                        </p:tgtEl>
                                        <p:attrNameLst>
                                          <p:attrName>fill.type</p:attrName>
                                        </p:attrNameLst>
                                      </p:cBhvr>
                                      <p:to>
                                        <p:strVal val="solid"/>
                                      </p:to>
                                    </p:set>
                                    <p:set>
                                      <p:cBhvr>
                                        <p:cTn id="54" dur="500" fill="hold"/>
                                        <p:tgtEl>
                                          <p:spTgt spid="43"/>
                                        </p:tgtEl>
                                        <p:attrNameLst>
                                          <p:attrName>fill.on</p:attrName>
                                        </p:attrNameLst>
                                      </p:cBhvr>
                                      <p:to>
                                        <p:strVal val="true"/>
                                      </p:to>
                                    </p:set>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0-#ppt_w/2"/>
                                          </p:val>
                                        </p:tav>
                                        <p:tav tm="100000">
                                          <p:val>
                                            <p:strVal val="#ppt_x"/>
                                          </p:val>
                                        </p:tav>
                                      </p:tavLst>
                                    </p:anim>
                                    <p:anim calcmode="lin" valueType="num">
                                      <p:cBhvr additive="base">
                                        <p:cTn id="5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0-#ppt_w/2"/>
                                          </p:val>
                                        </p:tav>
                                        <p:tav tm="100000">
                                          <p:val>
                                            <p:strVal val="#ppt_x"/>
                                          </p:val>
                                        </p:tav>
                                      </p:tavLst>
                                    </p:anim>
                                    <p:anim calcmode="lin" valueType="num">
                                      <p:cBhvr additive="base">
                                        <p:cTn id="65" dur="500" fill="hold"/>
                                        <p:tgtEl>
                                          <p:spTgt spid="44"/>
                                        </p:tgtEl>
                                        <p:attrNameLst>
                                          <p:attrName>ppt_y</p:attrName>
                                        </p:attrNameLst>
                                      </p:cBhvr>
                                      <p:tavLst>
                                        <p:tav tm="0">
                                          <p:val>
                                            <p:strVal val="#ppt_y"/>
                                          </p:val>
                                        </p:tav>
                                        <p:tav tm="100000">
                                          <p:val>
                                            <p:strVal val="#ppt_y"/>
                                          </p:val>
                                        </p:tav>
                                      </p:tavLst>
                                    </p:anim>
                                  </p:childTnLst>
                                </p:cTn>
                              </p:par>
                              <p:par>
                                <p:cTn id="66" presetID="1" presetClass="emph" presetSubtype="2" fill="hold" nodeType="withEffect">
                                  <p:stCondLst>
                                    <p:cond delay="0"/>
                                  </p:stCondLst>
                                  <p:childTnLst>
                                    <p:animClr clrSpc="rgb" dir="cw">
                                      <p:cBhvr>
                                        <p:cTn id="67" dur="500" fill="hold"/>
                                        <p:tgtEl>
                                          <p:spTgt spid="44"/>
                                        </p:tgtEl>
                                        <p:attrNameLst>
                                          <p:attrName>fillcolor</p:attrName>
                                        </p:attrNameLst>
                                      </p:cBhvr>
                                      <p:to>
                                        <a:srgbClr val="C7C19D"/>
                                      </p:to>
                                    </p:animClr>
                                    <p:set>
                                      <p:cBhvr>
                                        <p:cTn id="68" dur="500" fill="hold"/>
                                        <p:tgtEl>
                                          <p:spTgt spid="44"/>
                                        </p:tgtEl>
                                        <p:attrNameLst>
                                          <p:attrName>fill.type</p:attrName>
                                        </p:attrNameLst>
                                      </p:cBhvr>
                                      <p:to>
                                        <p:strVal val="solid"/>
                                      </p:to>
                                    </p:set>
                                    <p:set>
                                      <p:cBhvr>
                                        <p:cTn id="69" dur="500" fill="hold"/>
                                        <p:tgtEl>
                                          <p:spTgt spid="44"/>
                                        </p:tgtEl>
                                        <p:attrNameLst>
                                          <p:attrName>fill.on</p:attrName>
                                        </p:attrNameLst>
                                      </p:cBhvr>
                                      <p:to>
                                        <p:strVal val="true"/>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0-#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1" presetClass="emph" presetSubtype="2" fill="hold" nodeType="withEffect">
                                  <p:stCondLst>
                                    <p:cond delay="0"/>
                                  </p:stCondLst>
                                  <p:childTnLst>
                                    <p:animClr clrSpc="rgb" dir="cw">
                                      <p:cBhvr>
                                        <p:cTn id="82" dur="500" fill="hold"/>
                                        <p:tgtEl>
                                          <p:spTgt spid="45"/>
                                        </p:tgtEl>
                                        <p:attrNameLst>
                                          <p:attrName>fillcolor</p:attrName>
                                        </p:attrNameLst>
                                      </p:cBhvr>
                                      <p:to>
                                        <a:srgbClr val="C7C19D"/>
                                      </p:to>
                                    </p:animClr>
                                    <p:set>
                                      <p:cBhvr>
                                        <p:cTn id="83" dur="500" fill="hold"/>
                                        <p:tgtEl>
                                          <p:spTgt spid="45"/>
                                        </p:tgtEl>
                                        <p:attrNameLst>
                                          <p:attrName>fill.type</p:attrName>
                                        </p:attrNameLst>
                                      </p:cBhvr>
                                      <p:to>
                                        <p:strVal val="solid"/>
                                      </p:to>
                                    </p:set>
                                    <p:set>
                                      <p:cBhvr>
                                        <p:cTn id="84" dur="500" fill="hold"/>
                                        <p:tgtEl>
                                          <p:spTgt spid="45"/>
                                        </p:tgtEl>
                                        <p:attrNameLst>
                                          <p:attrName>fill.on</p:attrName>
                                        </p:attrNameLst>
                                      </p:cBhvr>
                                      <p:to>
                                        <p:strVal val="true"/>
                                      </p:to>
                                    </p:set>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500" fill="hold"/>
                                        <p:tgtEl>
                                          <p:spTgt spid="62"/>
                                        </p:tgtEl>
                                        <p:attrNameLst>
                                          <p:attrName>ppt_x</p:attrName>
                                        </p:attrNameLst>
                                      </p:cBhvr>
                                      <p:tavLst>
                                        <p:tav tm="0">
                                          <p:val>
                                            <p:strVal val="0-#ppt_w/2"/>
                                          </p:val>
                                        </p:tav>
                                        <p:tav tm="100000">
                                          <p:val>
                                            <p:strVal val="#ppt_x"/>
                                          </p:val>
                                        </p:tav>
                                      </p:tavLst>
                                    </p:anim>
                                    <p:anim calcmode="lin" valueType="num">
                                      <p:cBhvr additive="base">
                                        <p:cTn id="8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0-#ppt_w/2"/>
                                          </p:val>
                                        </p:tav>
                                        <p:tav tm="100000">
                                          <p:val>
                                            <p:strVal val="#ppt_x"/>
                                          </p:val>
                                        </p:tav>
                                      </p:tavLst>
                                    </p:anim>
                                    <p:anim calcmode="lin" valueType="num">
                                      <p:cBhvr additive="base">
                                        <p:cTn id="95" dur="500" fill="hold"/>
                                        <p:tgtEl>
                                          <p:spTgt spid="46"/>
                                        </p:tgtEl>
                                        <p:attrNameLst>
                                          <p:attrName>ppt_y</p:attrName>
                                        </p:attrNameLst>
                                      </p:cBhvr>
                                      <p:tavLst>
                                        <p:tav tm="0">
                                          <p:val>
                                            <p:strVal val="#ppt_y"/>
                                          </p:val>
                                        </p:tav>
                                        <p:tav tm="100000">
                                          <p:val>
                                            <p:strVal val="#ppt_y"/>
                                          </p:val>
                                        </p:tav>
                                      </p:tavLst>
                                    </p:anim>
                                  </p:childTnLst>
                                </p:cTn>
                              </p:par>
                              <p:par>
                                <p:cTn id="96" presetID="1" presetClass="emph" presetSubtype="2" fill="hold" nodeType="withEffect">
                                  <p:stCondLst>
                                    <p:cond delay="0"/>
                                  </p:stCondLst>
                                  <p:childTnLst>
                                    <p:animClr clrSpc="rgb" dir="cw">
                                      <p:cBhvr>
                                        <p:cTn id="97" dur="500" fill="hold"/>
                                        <p:tgtEl>
                                          <p:spTgt spid="46"/>
                                        </p:tgtEl>
                                        <p:attrNameLst>
                                          <p:attrName>fillcolor</p:attrName>
                                        </p:attrNameLst>
                                      </p:cBhvr>
                                      <p:to>
                                        <a:srgbClr val="C7C19D"/>
                                      </p:to>
                                    </p:animClr>
                                    <p:set>
                                      <p:cBhvr>
                                        <p:cTn id="98" dur="500" fill="hold"/>
                                        <p:tgtEl>
                                          <p:spTgt spid="46"/>
                                        </p:tgtEl>
                                        <p:attrNameLst>
                                          <p:attrName>fill.type</p:attrName>
                                        </p:attrNameLst>
                                      </p:cBhvr>
                                      <p:to>
                                        <p:strVal val="solid"/>
                                      </p:to>
                                    </p:set>
                                    <p:set>
                                      <p:cBhvr>
                                        <p:cTn id="99" dur="500" fill="hold"/>
                                        <p:tgtEl>
                                          <p:spTgt spid="46"/>
                                        </p:tgtEl>
                                        <p:attrNameLst>
                                          <p:attrName>fill.on</p:attrName>
                                        </p:attrNameLst>
                                      </p:cBhvr>
                                      <p:to>
                                        <p:strVal val="true"/>
                                      </p:to>
                                    </p:set>
                                  </p:childTnLst>
                                </p:cTn>
                              </p:par>
                            </p:childTnLst>
                          </p:cTn>
                        </p:par>
                        <p:par>
                          <p:cTn id="100" fill="hold">
                            <p:stCondLst>
                              <p:cond delay="500"/>
                            </p:stCondLst>
                            <p:childTnLst>
                              <p:par>
                                <p:cTn id="101" presetID="2" presetClass="entr" presetSubtype="4"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0-#ppt_w/2"/>
                                          </p:val>
                                        </p:tav>
                                        <p:tav tm="100000">
                                          <p:val>
                                            <p:strVal val="#ppt_x"/>
                                          </p:val>
                                        </p:tav>
                                      </p:tavLst>
                                    </p:anim>
                                    <p:anim calcmode="lin" valueType="num">
                                      <p:cBhvr additive="base">
                                        <p:cTn id="110" dur="500" fill="hold"/>
                                        <p:tgtEl>
                                          <p:spTgt spid="47"/>
                                        </p:tgtEl>
                                        <p:attrNameLst>
                                          <p:attrName>ppt_y</p:attrName>
                                        </p:attrNameLst>
                                      </p:cBhvr>
                                      <p:tavLst>
                                        <p:tav tm="0">
                                          <p:val>
                                            <p:strVal val="#ppt_y"/>
                                          </p:val>
                                        </p:tav>
                                        <p:tav tm="100000">
                                          <p:val>
                                            <p:strVal val="#ppt_y"/>
                                          </p:val>
                                        </p:tav>
                                      </p:tavLst>
                                    </p:anim>
                                  </p:childTnLst>
                                </p:cTn>
                              </p:par>
                              <p:par>
                                <p:cTn id="111" presetID="1" presetClass="emph" presetSubtype="2" fill="hold" nodeType="withEffect">
                                  <p:stCondLst>
                                    <p:cond delay="0"/>
                                  </p:stCondLst>
                                  <p:childTnLst>
                                    <p:animClr clrSpc="rgb" dir="cw">
                                      <p:cBhvr>
                                        <p:cTn id="112" dur="500" fill="hold"/>
                                        <p:tgtEl>
                                          <p:spTgt spid="47"/>
                                        </p:tgtEl>
                                        <p:attrNameLst>
                                          <p:attrName>fillcolor</p:attrName>
                                        </p:attrNameLst>
                                      </p:cBhvr>
                                      <p:to>
                                        <a:srgbClr val="C7C19D"/>
                                      </p:to>
                                    </p:animClr>
                                    <p:set>
                                      <p:cBhvr>
                                        <p:cTn id="113" dur="500" fill="hold"/>
                                        <p:tgtEl>
                                          <p:spTgt spid="47"/>
                                        </p:tgtEl>
                                        <p:attrNameLst>
                                          <p:attrName>fill.type</p:attrName>
                                        </p:attrNameLst>
                                      </p:cBhvr>
                                      <p:to>
                                        <p:strVal val="solid"/>
                                      </p:to>
                                    </p:set>
                                    <p:set>
                                      <p:cBhvr>
                                        <p:cTn id="114" dur="500" fill="hold"/>
                                        <p:tgtEl>
                                          <p:spTgt spid="47"/>
                                        </p:tgtEl>
                                        <p:attrNameLst>
                                          <p:attrName>fill.on</p:attrName>
                                        </p:attrNameLst>
                                      </p:cBhvr>
                                      <p:to>
                                        <p:strVal val="true"/>
                                      </p:to>
                                    </p:se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58">
                                            <p:txEl>
                                              <p:pRg st="0" end="0"/>
                                            </p:txEl>
                                          </p:spTgt>
                                        </p:tgtEl>
                                        <p:attrNameLst>
                                          <p:attrName>style.visibility</p:attrName>
                                        </p:attrNameLst>
                                      </p:cBhvr>
                                      <p:to>
                                        <p:strVal val="visible"/>
                                      </p:to>
                                    </p:set>
                                    <p:anim calcmode="lin" valueType="num">
                                      <p:cBhvr additive="base">
                                        <p:cTn id="11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500" fill="hold"/>
                                        <p:tgtEl>
                                          <p:spTgt spid="48"/>
                                        </p:tgtEl>
                                        <p:attrNameLst>
                                          <p:attrName>ppt_x</p:attrName>
                                        </p:attrNameLst>
                                      </p:cBhvr>
                                      <p:tavLst>
                                        <p:tav tm="0">
                                          <p:val>
                                            <p:strVal val="0-#ppt_w/2"/>
                                          </p:val>
                                        </p:tav>
                                        <p:tav tm="100000">
                                          <p:val>
                                            <p:strVal val="#ppt_x"/>
                                          </p:val>
                                        </p:tav>
                                      </p:tavLst>
                                    </p:anim>
                                    <p:anim calcmode="lin" valueType="num">
                                      <p:cBhvr additive="base">
                                        <p:cTn id="125" dur="500" fill="hold"/>
                                        <p:tgtEl>
                                          <p:spTgt spid="48"/>
                                        </p:tgtEl>
                                        <p:attrNameLst>
                                          <p:attrName>ppt_y</p:attrName>
                                        </p:attrNameLst>
                                      </p:cBhvr>
                                      <p:tavLst>
                                        <p:tav tm="0">
                                          <p:val>
                                            <p:strVal val="#ppt_y"/>
                                          </p:val>
                                        </p:tav>
                                        <p:tav tm="100000">
                                          <p:val>
                                            <p:strVal val="#ppt_y"/>
                                          </p:val>
                                        </p:tav>
                                      </p:tavLst>
                                    </p:anim>
                                  </p:childTnLst>
                                </p:cTn>
                              </p:par>
                              <p:par>
                                <p:cTn id="126" presetID="1" presetClass="emph" presetSubtype="2" fill="hold" nodeType="withEffect">
                                  <p:stCondLst>
                                    <p:cond delay="0"/>
                                  </p:stCondLst>
                                  <p:childTnLst>
                                    <p:animClr clrSpc="rgb" dir="cw">
                                      <p:cBhvr>
                                        <p:cTn id="127" dur="500" fill="hold"/>
                                        <p:tgtEl>
                                          <p:spTgt spid="48"/>
                                        </p:tgtEl>
                                        <p:attrNameLst>
                                          <p:attrName>fillcolor</p:attrName>
                                        </p:attrNameLst>
                                      </p:cBhvr>
                                      <p:to>
                                        <a:srgbClr val="C7C19D"/>
                                      </p:to>
                                    </p:animClr>
                                    <p:set>
                                      <p:cBhvr>
                                        <p:cTn id="128" dur="500" fill="hold"/>
                                        <p:tgtEl>
                                          <p:spTgt spid="48"/>
                                        </p:tgtEl>
                                        <p:attrNameLst>
                                          <p:attrName>fill.type</p:attrName>
                                        </p:attrNameLst>
                                      </p:cBhvr>
                                      <p:to>
                                        <p:strVal val="solid"/>
                                      </p:to>
                                    </p:set>
                                    <p:set>
                                      <p:cBhvr>
                                        <p:cTn id="129" dur="500" fill="hold"/>
                                        <p:tgtEl>
                                          <p:spTgt spid="48"/>
                                        </p:tgtEl>
                                        <p:attrNameLst>
                                          <p:attrName>fill.on</p:attrName>
                                        </p:attrNameLst>
                                      </p:cBhvr>
                                      <p:to>
                                        <p:strVal val="true"/>
                                      </p:to>
                                    </p:set>
                                  </p:childTnLst>
                                </p:cTn>
                              </p:par>
                            </p:childTnLst>
                          </p:cTn>
                        </p:par>
                        <p:par>
                          <p:cTn id="130" fill="hold">
                            <p:stCondLst>
                              <p:cond delay="500"/>
                            </p:stCondLst>
                            <p:childTnLst>
                              <p:par>
                                <p:cTn id="131" presetID="2" presetClass="entr" presetSubtype="4"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500" fill="hold"/>
                                        <p:tgtEl>
                                          <p:spTgt spid="59"/>
                                        </p:tgtEl>
                                        <p:attrNameLst>
                                          <p:attrName>ppt_x</p:attrName>
                                        </p:attrNameLst>
                                      </p:cBhvr>
                                      <p:tavLst>
                                        <p:tav tm="0">
                                          <p:val>
                                            <p:strVal val="#ppt_x"/>
                                          </p:val>
                                        </p:tav>
                                        <p:tav tm="100000">
                                          <p:val>
                                            <p:strVal val="#ppt_x"/>
                                          </p:val>
                                        </p:tav>
                                      </p:tavLst>
                                    </p:anim>
                                    <p:anim calcmode="lin" valueType="num">
                                      <p:cBhvr additive="base">
                                        <p:cTn id="13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0-#ppt_w/2"/>
                                          </p:val>
                                        </p:tav>
                                        <p:tav tm="100000">
                                          <p:val>
                                            <p:strVal val="#ppt_x"/>
                                          </p:val>
                                        </p:tav>
                                      </p:tavLst>
                                    </p:anim>
                                    <p:anim calcmode="lin" valueType="num">
                                      <p:cBhvr additive="base">
                                        <p:cTn id="140" dur="500" fill="hold"/>
                                        <p:tgtEl>
                                          <p:spTgt spid="49"/>
                                        </p:tgtEl>
                                        <p:attrNameLst>
                                          <p:attrName>ppt_y</p:attrName>
                                        </p:attrNameLst>
                                      </p:cBhvr>
                                      <p:tavLst>
                                        <p:tav tm="0">
                                          <p:val>
                                            <p:strVal val="#ppt_y"/>
                                          </p:val>
                                        </p:tav>
                                        <p:tav tm="100000">
                                          <p:val>
                                            <p:strVal val="#ppt_y"/>
                                          </p:val>
                                        </p:tav>
                                      </p:tavLst>
                                    </p:anim>
                                  </p:childTnLst>
                                </p:cTn>
                              </p:par>
                              <p:par>
                                <p:cTn id="141" presetID="1" presetClass="emph" presetSubtype="2" fill="hold" nodeType="withEffect">
                                  <p:stCondLst>
                                    <p:cond delay="0"/>
                                  </p:stCondLst>
                                  <p:childTnLst>
                                    <p:animClr clrSpc="rgb" dir="cw">
                                      <p:cBhvr>
                                        <p:cTn id="142" dur="500" fill="hold"/>
                                        <p:tgtEl>
                                          <p:spTgt spid="49"/>
                                        </p:tgtEl>
                                        <p:attrNameLst>
                                          <p:attrName>fillcolor</p:attrName>
                                        </p:attrNameLst>
                                      </p:cBhvr>
                                      <p:to>
                                        <a:srgbClr val="C7C19D"/>
                                      </p:to>
                                    </p:animClr>
                                    <p:set>
                                      <p:cBhvr>
                                        <p:cTn id="143" dur="500" fill="hold"/>
                                        <p:tgtEl>
                                          <p:spTgt spid="49"/>
                                        </p:tgtEl>
                                        <p:attrNameLst>
                                          <p:attrName>fill.type</p:attrName>
                                        </p:attrNameLst>
                                      </p:cBhvr>
                                      <p:to>
                                        <p:strVal val="solid"/>
                                      </p:to>
                                    </p:set>
                                    <p:set>
                                      <p:cBhvr>
                                        <p:cTn id="144" dur="500" fill="hold"/>
                                        <p:tgtEl>
                                          <p:spTgt spid="49"/>
                                        </p:tgtEl>
                                        <p:attrNameLst>
                                          <p:attrName>fill.on</p:attrName>
                                        </p:attrNameLst>
                                      </p:cBhvr>
                                      <p:to>
                                        <p:strVal val="true"/>
                                      </p:to>
                                    </p:se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500" fill="hold"/>
                                        <p:tgtEl>
                                          <p:spTgt spid="57"/>
                                        </p:tgtEl>
                                        <p:attrNameLst>
                                          <p:attrName>ppt_x</p:attrName>
                                        </p:attrNameLst>
                                      </p:cBhvr>
                                      <p:tavLst>
                                        <p:tav tm="0">
                                          <p:val>
                                            <p:strVal val="#ppt_x"/>
                                          </p:val>
                                        </p:tav>
                                        <p:tav tm="100000">
                                          <p:val>
                                            <p:strVal val="#ppt_x"/>
                                          </p:val>
                                        </p:tav>
                                      </p:tavLst>
                                    </p:anim>
                                    <p:anim calcmode="lin" valueType="num">
                                      <p:cBhvr additive="base">
                                        <p:cTn id="14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60"/>
                                        </p:tgtEl>
                                        <p:attrNameLst>
                                          <p:attrName>style.visibility</p:attrName>
                                        </p:attrNameLst>
                                      </p:cBhvr>
                                      <p:to>
                                        <p:strVal val="visible"/>
                                      </p:to>
                                    </p:set>
                                    <p:anim calcmode="lin" valueType="num">
                                      <p:cBhvr additive="base">
                                        <p:cTn id="154" dur="500" fill="hold"/>
                                        <p:tgtEl>
                                          <p:spTgt spid="60"/>
                                        </p:tgtEl>
                                        <p:attrNameLst>
                                          <p:attrName>ppt_x</p:attrName>
                                        </p:attrNameLst>
                                      </p:cBhvr>
                                      <p:tavLst>
                                        <p:tav tm="0">
                                          <p:val>
                                            <p:strVal val="0-#ppt_w/2"/>
                                          </p:val>
                                        </p:tav>
                                        <p:tav tm="100000">
                                          <p:val>
                                            <p:strVal val="#ppt_x"/>
                                          </p:val>
                                        </p:tav>
                                      </p:tavLst>
                                    </p:anim>
                                    <p:anim calcmode="lin" valueType="num">
                                      <p:cBhvr additive="base">
                                        <p:cTn id="155" dur="500" fill="hold"/>
                                        <p:tgtEl>
                                          <p:spTgt spid="60"/>
                                        </p:tgtEl>
                                        <p:attrNameLst>
                                          <p:attrName>ppt_y</p:attrName>
                                        </p:attrNameLst>
                                      </p:cBhvr>
                                      <p:tavLst>
                                        <p:tav tm="0">
                                          <p:val>
                                            <p:strVal val="#ppt_y"/>
                                          </p:val>
                                        </p:tav>
                                        <p:tav tm="100000">
                                          <p:val>
                                            <p:strVal val="#ppt_y"/>
                                          </p:val>
                                        </p:tav>
                                      </p:tavLst>
                                    </p:anim>
                                  </p:childTnLst>
                                </p:cTn>
                              </p:par>
                            </p:childTnLst>
                          </p:cTn>
                        </p:par>
                        <p:par>
                          <p:cTn id="156" fill="hold">
                            <p:stCondLst>
                              <p:cond delay="500"/>
                            </p:stCondLst>
                            <p:childTnLst>
                              <p:par>
                                <p:cTn id="157" presetID="26" presetClass="emph" presetSubtype="0" repeatCount="3000" fill="hold" grpId="1" nodeType="afterEffect">
                                  <p:stCondLst>
                                    <p:cond delay="0"/>
                                  </p:stCondLst>
                                  <p:childTnLst>
                                    <p:animEffect transition="out" filter="fade">
                                      <p:cBhvr>
                                        <p:cTn id="158" dur="500" tmFilter="0, 0; .2, .5; .8, .5; 1, 0"/>
                                        <p:tgtEl>
                                          <p:spTgt spid="60"/>
                                        </p:tgtEl>
                                      </p:cBhvr>
                                    </p:animEffect>
                                    <p:animScale>
                                      <p:cBhvr>
                                        <p:cTn id="159"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P spid="43" grpId="0" animBg="1"/>
      <p:bldP spid="44" grpId="0" animBg="1"/>
      <p:bldP spid="45" grpId="0" animBg="1"/>
      <p:bldP spid="46" grpId="0" animBg="1"/>
      <p:bldP spid="47" grpId="0" animBg="1"/>
      <p:bldP spid="48" grpId="0" animBg="1"/>
      <p:bldP spid="49" grpId="0" animBg="1"/>
      <p:bldP spid="54" grpId="0"/>
      <p:bldP spid="55" grpId="0"/>
      <p:bldP spid="56" grpId="0"/>
      <p:bldP spid="57" grpId="0"/>
      <p:bldP spid="59" grpId="0"/>
      <p:bldP spid="60" grpId="0"/>
      <p:bldP spid="60" grpId="1"/>
      <p:bldP spid="62" grpId="0"/>
      <p:bldP spid="63" grpId="0"/>
      <p:bldP spid="63" grpId="1"/>
      <p:bldP spid="64" grpId="0"/>
      <p:bldP spid="64" grpId="1"/>
      <p:bldP spid="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8"/>
          <p:cNvSpPr>
            <a:spLocks noChangeArrowheads="1"/>
          </p:cNvSpPr>
          <p:nvPr/>
        </p:nvSpPr>
        <p:spPr bwMode="auto">
          <a:xfrm>
            <a:off x="2667000" y="873125"/>
            <a:ext cx="381000" cy="381000"/>
          </a:xfrm>
          <a:prstGeom prst="ellipse">
            <a:avLst/>
          </a:prstGeom>
          <a:solidFill>
            <a:srgbClr val="2B85BB"/>
          </a:solidFill>
          <a:ln w="9525">
            <a:noFill/>
            <a:round/>
            <a:headEnd/>
            <a:tailEnd/>
          </a:ln>
        </p:spPr>
        <p:txBody>
          <a:bodyPr wrap="none" anchor="ctr"/>
          <a:lstStyle/>
          <a:p>
            <a:pPr algn="ctr"/>
            <a:endParaRPr lang="en-IN"/>
          </a:p>
        </p:txBody>
      </p:sp>
      <p:sp>
        <p:nvSpPr>
          <p:cNvPr id="47107" name="Oval 29"/>
          <p:cNvSpPr>
            <a:spLocks noChangeArrowheads="1"/>
          </p:cNvSpPr>
          <p:nvPr/>
        </p:nvSpPr>
        <p:spPr bwMode="auto">
          <a:xfrm>
            <a:off x="2133600" y="1011238"/>
            <a:ext cx="762000" cy="762000"/>
          </a:xfrm>
          <a:prstGeom prst="ellipse">
            <a:avLst/>
          </a:prstGeom>
          <a:solidFill>
            <a:srgbClr val="2B85BB"/>
          </a:solidFill>
          <a:ln w="9525">
            <a:noFill/>
            <a:round/>
            <a:headEnd/>
            <a:tailEnd/>
          </a:ln>
        </p:spPr>
        <p:txBody>
          <a:bodyPr wrap="none" anchor="ctr"/>
          <a:lstStyle/>
          <a:p>
            <a:pPr algn="ctr"/>
            <a:endParaRPr lang="en-IN"/>
          </a:p>
        </p:txBody>
      </p:sp>
      <p:sp>
        <p:nvSpPr>
          <p:cNvPr id="47108" name="Text Box 30"/>
          <p:cNvSpPr txBox="1">
            <a:spLocks noChangeArrowheads="1"/>
          </p:cNvSpPr>
          <p:nvPr/>
        </p:nvSpPr>
        <p:spPr bwMode="auto">
          <a:xfrm>
            <a:off x="2232025" y="728663"/>
            <a:ext cx="609600" cy="823912"/>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2</a:t>
            </a:r>
          </a:p>
        </p:txBody>
      </p:sp>
      <p:sp>
        <p:nvSpPr>
          <p:cNvPr id="47109" name="Oval 31"/>
          <p:cNvSpPr>
            <a:spLocks noChangeArrowheads="1"/>
          </p:cNvSpPr>
          <p:nvPr/>
        </p:nvSpPr>
        <p:spPr bwMode="auto">
          <a:xfrm>
            <a:off x="2590800" y="1620838"/>
            <a:ext cx="228600" cy="228600"/>
          </a:xfrm>
          <a:prstGeom prst="ellipse">
            <a:avLst/>
          </a:prstGeom>
          <a:solidFill>
            <a:srgbClr val="2B85BB"/>
          </a:solidFill>
          <a:ln w="9525">
            <a:noFill/>
            <a:round/>
            <a:headEnd/>
            <a:tailEnd/>
          </a:ln>
        </p:spPr>
        <p:txBody>
          <a:bodyPr wrap="none" anchor="ctr"/>
          <a:lstStyle/>
          <a:p>
            <a:pPr algn="ctr"/>
            <a:endParaRPr lang="en-IN"/>
          </a:p>
        </p:txBody>
      </p:sp>
      <p:pic>
        <p:nvPicPr>
          <p:cNvPr id="47110" name="Picture 4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7111" name="Rectangle 2"/>
          <p:cNvSpPr>
            <a:spLocks noGrp="1" noChangeArrowheads="1"/>
          </p:cNvSpPr>
          <p:nvPr>
            <p:ph type="body" sz="half" idx="1"/>
          </p:nvPr>
        </p:nvSpPr>
        <p:spPr bwMode="auto">
          <a:xfrm>
            <a:off x="1439863" y="2600325"/>
            <a:ext cx="6264275" cy="197961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30000"/>
              </a:lnSpc>
              <a:buFontTx/>
              <a:buNone/>
            </a:pPr>
            <a:r>
              <a:rPr lang="it-IT" sz="1500" smtClean="0">
                <a:solidFill>
                  <a:srgbClr val="4D4D4D"/>
                </a:solidFill>
                <a:latin typeface="Verdana" pitchFamily="34" charset="0"/>
              </a:rPr>
              <a:t>Il piano retributivo di TVI è stato studiato per garantire ai suoi partner un’entrata regolare, settimana dopo settimana. Infatti, il rivoluzionario sistema a matrice non solo crea l’occasione di un’entrata a lungo termine, ma ti aiuta a guadagnare – a pari passo con la crescita della tua organizzazione – cifre considerevoli ogni singola settimana</a:t>
            </a:r>
          </a:p>
        </p:txBody>
      </p:sp>
      <p:sp>
        <p:nvSpPr>
          <p:cNvPr id="47112" name="Rectangle 27"/>
          <p:cNvSpPr>
            <a:spLocks noChangeArrowheads="1"/>
          </p:cNvSpPr>
          <p:nvPr/>
        </p:nvSpPr>
        <p:spPr bwMode="auto">
          <a:xfrm>
            <a:off x="3095625" y="1217613"/>
            <a:ext cx="3636963" cy="519112"/>
          </a:xfrm>
          <a:prstGeom prst="rect">
            <a:avLst/>
          </a:prstGeom>
          <a:noFill/>
          <a:ln w="9525">
            <a:noFill/>
            <a:miter lim="800000"/>
            <a:headEnd/>
            <a:tailEnd/>
          </a:ln>
        </p:spPr>
        <p:txBody>
          <a:bodyPr>
            <a:spAutoFit/>
          </a:bodyPr>
          <a:lstStyle/>
          <a:p>
            <a:r>
              <a:rPr lang="en-US" sz="2800" b="1">
                <a:solidFill>
                  <a:srgbClr val="21428E"/>
                </a:solidFill>
                <a:latin typeface="Verdana" pitchFamily="34" charset="0"/>
              </a:rPr>
              <a:t>Reddito residuo</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5256213" y="2835275"/>
            <a:ext cx="3457575" cy="2838450"/>
          </a:xfrm>
          <a:prstGeom prst="rect">
            <a:avLst/>
          </a:prstGeom>
          <a:noFill/>
          <a:ln w="9525">
            <a:noFill/>
            <a:miter lim="800000"/>
            <a:headEnd/>
            <a:tailEnd/>
          </a:ln>
        </p:spPr>
        <p:txBody>
          <a:bodyPr anchor="ctr">
            <a:spAutoFit/>
          </a:bodyPr>
          <a:lstStyle/>
          <a:p>
            <a:pPr>
              <a:lnSpc>
                <a:spcPct val="130000"/>
              </a:lnSpc>
              <a:buClr>
                <a:srgbClr val="CC2C8F"/>
              </a:buClr>
              <a:buFontTx/>
              <a:buChar char="•"/>
            </a:pPr>
            <a:r>
              <a:rPr lang="it-IT">
                <a:solidFill>
                  <a:schemeClr val="bg2"/>
                </a:solidFill>
                <a:latin typeface="Verdana" pitchFamily="34" charset="0"/>
              </a:rPr>
              <a:t> Una volta che uscite dal “Traveller Board”, avete i requisiti per guadagnare il Reddito Residuo oltre ai consistenti pagamenti del “Board”.</a:t>
            </a:r>
          </a:p>
          <a:p>
            <a:pPr>
              <a:lnSpc>
                <a:spcPct val="120000"/>
              </a:lnSpc>
              <a:buClr>
                <a:srgbClr val="CC2C8F"/>
              </a:buClr>
            </a:pPr>
            <a:endParaRPr lang="it-IT">
              <a:solidFill>
                <a:schemeClr val="bg2"/>
              </a:solidFill>
              <a:latin typeface="Verdana" pitchFamily="34" charset="0"/>
            </a:endParaRPr>
          </a:p>
          <a:p>
            <a:pPr>
              <a:lnSpc>
                <a:spcPct val="130000"/>
              </a:lnSpc>
              <a:buClr>
                <a:srgbClr val="CC2C8F"/>
              </a:buClr>
              <a:buFontTx/>
              <a:buChar char="•"/>
            </a:pPr>
            <a:r>
              <a:rPr lang="it-IT">
                <a:solidFill>
                  <a:schemeClr val="bg2"/>
                </a:solidFill>
                <a:latin typeface="Verdana" pitchFamily="34" charset="0"/>
              </a:rPr>
              <a:t> Le entrate partono dal 3% e vanno fino al 10% su ogni vendita della vostra organizzazione fino a livelli INFINITI</a:t>
            </a:r>
          </a:p>
        </p:txBody>
      </p:sp>
      <p:pic>
        <p:nvPicPr>
          <p:cNvPr id="48131" name="Picture 29"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48132" name="Picture 44" descr="slide56"/>
          <p:cNvPicPr>
            <a:picLocks noGrp="1" noChangeAspect="1" noChangeArrowheads="1"/>
          </p:cNvPicPr>
          <p:nvPr>
            <p:ph sz="half" idx="1"/>
          </p:nvPr>
        </p:nvPicPr>
        <p:blipFill>
          <a:blip r:embed="rId3"/>
          <a:stretch>
            <a:fillRect/>
          </a:stretch>
        </p:blipFill>
        <p:spPr bwMode="auto">
          <a:xfrm>
            <a:off x="0" y="2249418"/>
            <a:ext cx="4967288" cy="4607064"/>
          </a:xfrm>
          <a:noFill/>
          <a:ln>
            <a:miter lim="800000"/>
            <a:headEnd/>
            <a:tailEnd/>
          </a:ln>
        </p:spPr>
      </p:pic>
      <p:sp>
        <p:nvSpPr>
          <p:cNvPr id="48133" name="Rectangle 2"/>
          <p:cNvSpPr>
            <a:spLocks noChangeArrowheads="1"/>
          </p:cNvSpPr>
          <p:nvPr/>
        </p:nvSpPr>
        <p:spPr bwMode="auto">
          <a:xfrm>
            <a:off x="0" y="1166813"/>
            <a:ext cx="9144000" cy="549275"/>
          </a:xfrm>
          <a:prstGeom prst="rect">
            <a:avLst/>
          </a:prstGeom>
          <a:noFill/>
          <a:ln w="9525">
            <a:noFill/>
            <a:miter lim="800000"/>
            <a:headEnd/>
            <a:tailEnd/>
          </a:ln>
        </p:spPr>
        <p:txBody>
          <a:bodyPr anchor="ctr">
            <a:spAutoFit/>
          </a:bodyPr>
          <a:lstStyle/>
          <a:p>
            <a:pPr algn="ctr" eaLnBrk="0" hangingPunct="0"/>
            <a:r>
              <a:rPr lang="en-US" sz="2200" b="1" i="1">
                <a:solidFill>
                  <a:srgbClr val="FFCC00"/>
                </a:solidFill>
                <a:latin typeface="Verdana" pitchFamily="34" charset="0"/>
              </a:rPr>
              <a:t>Reddito residuo </a:t>
            </a:r>
            <a:r>
              <a:rPr lang="en-US" sz="3000" b="1">
                <a:solidFill>
                  <a:srgbClr val="FFCC00"/>
                </a:solidFill>
                <a:latin typeface="Verdana" pitchFamily="34" charset="0"/>
              </a:rPr>
              <a:t>Diventa attivo</a:t>
            </a:r>
          </a:p>
        </p:txBody>
      </p:sp>
      <p:sp>
        <p:nvSpPr>
          <p:cNvPr id="6" name="TextBox 5"/>
          <p:cNvSpPr txBox="1"/>
          <p:nvPr/>
        </p:nvSpPr>
        <p:spPr>
          <a:xfrm>
            <a:off x="2361488" y="3157736"/>
            <a:ext cx="859531" cy="307777"/>
          </a:xfrm>
          <a:prstGeom prst="rect">
            <a:avLst/>
          </a:prstGeom>
          <a:noFill/>
        </p:spPr>
        <p:txBody>
          <a:bodyPr wrap="none" rtlCol="0">
            <a:spAutoFit/>
          </a:bodyPr>
          <a:lstStyle/>
          <a:p>
            <a:r>
              <a:rPr lang="en-US" b="1" dirty="0" smtClean="0"/>
              <a:t>attivare</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Effect transition="in" filter="fade">
                                      <p:cBhvr>
                                        <p:cTn id="11" dur="1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657600" y="1676400"/>
            <a:ext cx="1828800" cy="1219200"/>
            <a:chOff x="2208" y="1776"/>
            <a:chExt cx="1152" cy="768"/>
          </a:xfrm>
        </p:grpSpPr>
        <p:sp>
          <p:nvSpPr>
            <p:cNvPr id="3" name="AutoShape 10"/>
            <p:cNvSpPr>
              <a:spLocks noChangeArrowheads="1"/>
            </p:cNvSpPr>
            <p:nvPr/>
          </p:nvSpPr>
          <p:spPr bwMode="auto">
            <a:xfrm>
              <a:off x="2304" y="1776"/>
              <a:ext cx="960" cy="768"/>
            </a:xfrm>
            <a:prstGeom prst="roundRect">
              <a:avLst>
                <a:gd name="adj" fmla="val 16667"/>
              </a:avLst>
            </a:prstGeom>
            <a:solidFill>
              <a:srgbClr val="5C9507">
                <a:alpha val="50195"/>
              </a:srgbClr>
            </a:solidFill>
            <a:ln w="9525">
              <a:solidFill>
                <a:srgbClr val="008080"/>
              </a:solidFill>
              <a:miter lim="800000"/>
              <a:headEnd/>
              <a:tailEnd/>
            </a:ln>
            <a:effectLst>
              <a:outerShdw dist="38100" dir="2700000" algn="tl" rotWithShape="0">
                <a:srgbClr val="000000">
                  <a:alpha val="39999"/>
                </a:srgbClr>
              </a:outerShdw>
            </a:effectLst>
          </p:spPr>
          <p:txBody>
            <a:bodyPr wrap="none" lIns="82479" tIns="41239" rIns="82479" bIns="41239" anchor="ctr"/>
            <a:lstStyle/>
            <a:p>
              <a:pPr defTabSz="825500">
                <a:defRPr/>
              </a:pPr>
              <a:endParaRPr lang="en-US" sz="2200">
                <a:latin typeface="Times New Roman" pitchFamily="18" charset="0"/>
                <a:cs typeface="+mn-cs"/>
              </a:endParaRPr>
            </a:p>
          </p:txBody>
        </p:sp>
        <p:sp>
          <p:nvSpPr>
            <p:cNvPr id="4" name="Text Box 12"/>
            <p:cNvSpPr txBox="1">
              <a:spLocks noChangeArrowheads="1"/>
            </p:cNvSpPr>
            <p:nvPr/>
          </p:nvSpPr>
          <p:spPr bwMode="auto">
            <a:xfrm>
              <a:off x="2208" y="1872"/>
              <a:ext cx="1152" cy="576"/>
            </a:xfrm>
            <a:prstGeom prst="rect">
              <a:avLst/>
            </a:prstGeom>
            <a:noFill/>
            <a:ln w="9525">
              <a:noFill/>
              <a:miter lim="800000"/>
              <a:headEnd/>
              <a:tailEnd/>
            </a:ln>
          </p:spPr>
          <p:txBody>
            <a:bodyPr lIns="82479" tIns="41239" rIns="82479" bIns="41239">
              <a:spAutoFit/>
            </a:bodyPr>
            <a:lstStyle/>
            <a:p>
              <a:pPr algn="ctr" defTabSz="825500">
                <a:spcBef>
                  <a:spcPct val="50000"/>
                </a:spcBef>
                <a:defRPr/>
              </a:pPr>
              <a:r>
                <a:rPr lang="en-US" sz="5400" dirty="0" err="1" smtClean="0">
                  <a:solidFill>
                    <a:srgbClr val="006699"/>
                  </a:solidFill>
                  <a:effectLst>
                    <a:outerShdw blurRad="38100" dist="38100" dir="2700000" algn="tl">
                      <a:srgbClr val="C0C0C0"/>
                    </a:outerShdw>
                  </a:effectLst>
                  <a:latin typeface="Eras Bold ITC" pitchFamily="34" charset="0"/>
                </a:rPr>
                <a:t>Tu</a:t>
              </a:r>
              <a:endParaRPr lang="en-US" sz="5400" dirty="0">
                <a:solidFill>
                  <a:srgbClr val="006699"/>
                </a:solidFill>
                <a:effectLst>
                  <a:outerShdw blurRad="38100" dist="38100" dir="2700000" algn="tl">
                    <a:srgbClr val="C0C0C0"/>
                  </a:outerShdw>
                </a:effectLst>
                <a:latin typeface="Eras Bold ITC" pitchFamily="34" charset="0"/>
              </a:endParaRPr>
            </a:p>
          </p:txBody>
        </p:sp>
      </p:grpSp>
      <p:pic>
        <p:nvPicPr>
          <p:cNvPr id="5" name="Picture 14" descr="50_bill"/>
          <p:cNvPicPr>
            <a:picLocks noChangeAspect="1" noChangeArrowheads="1"/>
          </p:cNvPicPr>
          <p:nvPr/>
        </p:nvPicPr>
        <p:blipFill>
          <a:blip r:embed="rId2"/>
          <a:srcRect l="3238" t="6250" r="3810" b="8333"/>
          <a:stretch>
            <a:fillRect/>
          </a:stretch>
        </p:blipFill>
        <p:spPr bwMode="auto">
          <a:xfrm>
            <a:off x="155575" y="5222875"/>
            <a:ext cx="1363663" cy="573088"/>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6" name="Picture 15" descr="50_bill"/>
          <p:cNvPicPr>
            <a:picLocks noChangeAspect="1" noChangeArrowheads="1"/>
          </p:cNvPicPr>
          <p:nvPr/>
        </p:nvPicPr>
        <p:blipFill>
          <a:blip r:embed="rId2"/>
          <a:srcRect l="3238" t="6250" r="3810" b="8333"/>
          <a:stretch>
            <a:fillRect/>
          </a:stretch>
        </p:blipFill>
        <p:spPr bwMode="auto">
          <a:xfrm>
            <a:off x="1979613" y="5222875"/>
            <a:ext cx="1414462" cy="59372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7" name="Picture 16" descr="50_bill"/>
          <p:cNvPicPr>
            <a:picLocks noChangeAspect="1" noChangeArrowheads="1"/>
          </p:cNvPicPr>
          <p:nvPr/>
        </p:nvPicPr>
        <p:blipFill>
          <a:blip r:embed="rId2"/>
          <a:srcRect l="3238" t="6250" r="3810" b="8333"/>
          <a:stretch>
            <a:fillRect/>
          </a:stretch>
        </p:blipFill>
        <p:spPr bwMode="auto">
          <a:xfrm>
            <a:off x="3884613" y="5222875"/>
            <a:ext cx="1449387" cy="609600"/>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8" name="Picture 30" descr="new-20-dollar-bill-obverse"/>
          <p:cNvPicPr>
            <a:picLocks noChangeAspect="1" noChangeArrowheads="1"/>
          </p:cNvPicPr>
          <p:nvPr/>
        </p:nvPicPr>
        <p:blipFill>
          <a:blip r:embed="rId3"/>
          <a:srcRect/>
          <a:stretch>
            <a:fillRect/>
          </a:stretch>
        </p:blipFill>
        <p:spPr bwMode="auto">
          <a:xfrm>
            <a:off x="3884613" y="5935663"/>
            <a:ext cx="1449387"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9" name="Picture 17" descr="50_bill"/>
          <p:cNvPicPr>
            <a:picLocks noChangeAspect="1" noChangeArrowheads="1"/>
          </p:cNvPicPr>
          <p:nvPr/>
        </p:nvPicPr>
        <p:blipFill>
          <a:blip r:embed="rId2"/>
          <a:srcRect l="3238" t="6250" r="3810" b="8333"/>
          <a:stretch>
            <a:fillRect/>
          </a:stretch>
        </p:blipFill>
        <p:spPr bwMode="auto">
          <a:xfrm>
            <a:off x="5713413" y="5222875"/>
            <a:ext cx="1406525" cy="590550"/>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0" name="Picture 31" descr="new-20-dollar-bill-obverse"/>
          <p:cNvPicPr>
            <a:picLocks noChangeAspect="1" noChangeArrowheads="1"/>
          </p:cNvPicPr>
          <p:nvPr/>
        </p:nvPicPr>
        <p:blipFill>
          <a:blip r:embed="rId3"/>
          <a:srcRect/>
          <a:stretch>
            <a:fillRect/>
          </a:stretch>
        </p:blipFill>
        <p:spPr bwMode="auto">
          <a:xfrm>
            <a:off x="5713413" y="5935663"/>
            <a:ext cx="1449387"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1" name="Picture 18" descr="50_bill"/>
          <p:cNvPicPr>
            <a:picLocks noChangeAspect="1" noChangeArrowheads="1"/>
          </p:cNvPicPr>
          <p:nvPr/>
        </p:nvPicPr>
        <p:blipFill>
          <a:blip r:embed="rId2"/>
          <a:srcRect l="3238" t="6250" r="3810" b="8333"/>
          <a:stretch>
            <a:fillRect/>
          </a:stretch>
        </p:blipFill>
        <p:spPr bwMode="auto">
          <a:xfrm>
            <a:off x="7542213" y="5238750"/>
            <a:ext cx="1414462" cy="59372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2" name="Picture 32" descr="new-20-dollar-bill-obverse"/>
          <p:cNvPicPr>
            <a:picLocks noChangeAspect="1" noChangeArrowheads="1"/>
          </p:cNvPicPr>
          <p:nvPr/>
        </p:nvPicPr>
        <p:blipFill>
          <a:blip r:embed="rId3"/>
          <a:srcRect/>
          <a:stretch>
            <a:fillRect/>
          </a:stretch>
        </p:blipFill>
        <p:spPr bwMode="auto">
          <a:xfrm>
            <a:off x="7543800" y="5935663"/>
            <a:ext cx="1449388"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grpSp>
        <p:nvGrpSpPr>
          <p:cNvPr id="13" name="Group 65"/>
          <p:cNvGrpSpPr>
            <a:grpSpLocks/>
          </p:cNvGrpSpPr>
          <p:nvPr/>
        </p:nvGrpSpPr>
        <p:grpSpPr bwMode="auto">
          <a:xfrm>
            <a:off x="7239000" y="3352800"/>
            <a:ext cx="1717675" cy="1674813"/>
            <a:chOff x="4560" y="2112"/>
            <a:chExt cx="1082" cy="1055"/>
          </a:xfrm>
        </p:grpSpPr>
        <p:pic>
          <p:nvPicPr>
            <p:cNvPr id="14" name="Picture 5" descr="MPj04157900000[1]"/>
            <p:cNvPicPr>
              <a:picLocks noChangeAspect="1" noChangeArrowheads="1"/>
            </p:cNvPicPr>
            <p:nvPr/>
          </p:nvPicPr>
          <p:blipFill>
            <a:blip r:embed="rId4"/>
            <a:srcRect/>
            <a:stretch>
              <a:fillRect/>
            </a:stretch>
          </p:blipFill>
          <p:spPr bwMode="auto">
            <a:xfrm>
              <a:off x="4752"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5" name="Line 25"/>
            <p:cNvSpPr>
              <a:spLocks noChangeShapeType="1"/>
            </p:cNvSpPr>
            <p:nvPr/>
          </p:nvSpPr>
          <p:spPr bwMode="auto">
            <a:xfrm>
              <a:off x="5168" y="2464"/>
              <a:ext cx="0" cy="112"/>
            </a:xfrm>
            <a:prstGeom prst="line">
              <a:avLst/>
            </a:prstGeom>
            <a:noFill/>
            <a:ln w="9525">
              <a:solidFill>
                <a:schemeClr val="tx1"/>
              </a:solidFill>
              <a:miter lim="800000"/>
              <a:headEnd/>
              <a:tailEnd/>
            </a:ln>
          </p:spPr>
          <p:txBody>
            <a:bodyPr wrap="none"/>
            <a:lstStyle/>
            <a:p>
              <a:endParaRPr lang="en-US"/>
            </a:p>
          </p:txBody>
        </p:sp>
        <p:sp>
          <p:nvSpPr>
            <p:cNvPr id="16" name="Text Box 47"/>
            <p:cNvSpPr txBox="1">
              <a:spLocks noChangeArrowheads="1"/>
            </p:cNvSpPr>
            <p:nvPr/>
          </p:nvSpPr>
          <p:spPr bwMode="auto">
            <a:xfrm>
              <a:off x="4560" y="2112"/>
              <a:ext cx="960"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Tony </a:t>
              </a:r>
            </a:p>
          </p:txBody>
        </p:sp>
      </p:grpSp>
      <p:grpSp>
        <p:nvGrpSpPr>
          <p:cNvPr id="17" name="Group 64"/>
          <p:cNvGrpSpPr>
            <a:grpSpLocks/>
          </p:cNvGrpSpPr>
          <p:nvPr/>
        </p:nvGrpSpPr>
        <p:grpSpPr bwMode="auto">
          <a:xfrm>
            <a:off x="5486400" y="3352800"/>
            <a:ext cx="1633538" cy="1674813"/>
            <a:chOff x="3456" y="2112"/>
            <a:chExt cx="1029" cy="1055"/>
          </a:xfrm>
        </p:grpSpPr>
        <p:pic>
          <p:nvPicPr>
            <p:cNvPr id="18" name="Picture 7" descr="man"/>
            <p:cNvPicPr>
              <a:picLocks noChangeAspect="1" noChangeArrowheads="1"/>
            </p:cNvPicPr>
            <p:nvPr/>
          </p:nvPicPr>
          <p:blipFill>
            <a:blip r:embed="rId5"/>
            <a:srcRect/>
            <a:stretch>
              <a:fillRect/>
            </a:stretch>
          </p:blipFill>
          <p:spPr bwMode="auto">
            <a:xfrm>
              <a:off x="3600" y="2576"/>
              <a:ext cx="885"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9" name="Line 24"/>
            <p:cNvSpPr>
              <a:spLocks noChangeShapeType="1"/>
            </p:cNvSpPr>
            <p:nvPr/>
          </p:nvSpPr>
          <p:spPr bwMode="auto">
            <a:xfrm>
              <a:off x="4008" y="2464"/>
              <a:ext cx="0" cy="112"/>
            </a:xfrm>
            <a:prstGeom prst="line">
              <a:avLst/>
            </a:prstGeom>
            <a:noFill/>
            <a:ln w="9525">
              <a:solidFill>
                <a:schemeClr val="tx1"/>
              </a:solidFill>
              <a:miter lim="800000"/>
              <a:headEnd/>
              <a:tailEnd/>
            </a:ln>
          </p:spPr>
          <p:txBody>
            <a:bodyPr wrap="none"/>
            <a:lstStyle/>
            <a:p>
              <a:endParaRPr lang="en-US"/>
            </a:p>
          </p:txBody>
        </p:sp>
        <p:sp>
          <p:nvSpPr>
            <p:cNvPr id="20" name="Text Box 48"/>
            <p:cNvSpPr txBox="1">
              <a:spLocks noChangeArrowheads="1"/>
            </p:cNvSpPr>
            <p:nvPr/>
          </p:nvSpPr>
          <p:spPr bwMode="auto">
            <a:xfrm>
              <a:off x="3456" y="2112"/>
              <a:ext cx="1008"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David</a:t>
              </a:r>
            </a:p>
          </p:txBody>
        </p:sp>
      </p:grpSp>
      <p:grpSp>
        <p:nvGrpSpPr>
          <p:cNvPr id="21" name="Group 62"/>
          <p:cNvGrpSpPr>
            <a:grpSpLocks/>
          </p:cNvGrpSpPr>
          <p:nvPr/>
        </p:nvGrpSpPr>
        <p:grpSpPr bwMode="auto">
          <a:xfrm>
            <a:off x="1752600" y="3352800"/>
            <a:ext cx="1641475" cy="1674813"/>
            <a:chOff x="1104" y="2112"/>
            <a:chExt cx="1034" cy="1055"/>
          </a:xfrm>
        </p:grpSpPr>
        <p:pic>
          <p:nvPicPr>
            <p:cNvPr id="22" name="Picture 6" descr="j0396152"/>
            <p:cNvPicPr>
              <a:picLocks noChangeAspect="1" noChangeArrowheads="1"/>
            </p:cNvPicPr>
            <p:nvPr/>
          </p:nvPicPr>
          <p:blipFill>
            <a:blip r:embed="rId6"/>
            <a:srcRect/>
            <a:stretch>
              <a:fillRect/>
            </a:stretch>
          </p:blipFill>
          <p:spPr bwMode="auto">
            <a:xfrm>
              <a:off x="1248"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23" name="Line 22"/>
            <p:cNvSpPr>
              <a:spLocks noChangeShapeType="1"/>
            </p:cNvSpPr>
            <p:nvPr/>
          </p:nvSpPr>
          <p:spPr bwMode="auto">
            <a:xfrm>
              <a:off x="1664" y="2464"/>
              <a:ext cx="0" cy="112"/>
            </a:xfrm>
            <a:prstGeom prst="line">
              <a:avLst/>
            </a:prstGeom>
            <a:noFill/>
            <a:ln w="9525">
              <a:solidFill>
                <a:schemeClr val="tx1"/>
              </a:solidFill>
              <a:miter lim="800000"/>
              <a:headEnd/>
              <a:tailEnd/>
            </a:ln>
          </p:spPr>
          <p:txBody>
            <a:bodyPr wrap="none"/>
            <a:lstStyle/>
            <a:p>
              <a:endParaRPr lang="en-US"/>
            </a:p>
          </p:txBody>
        </p:sp>
        <p:sp>
          <p:nvSpPr>
            <p:cNvPr id="24" name="Text Box 50"/>
            <p:cNvSpPr txBox="1">
              <a:spLocks noChangeArrowheads="1"/>
            </p:cNvSpPr>
            <p:nvPr/>
          </p:nvSpPr>
          <p:spPr bwMode="auto">
            <a:xfrm>
              <a:off x="1104" y="2112"/>
              <a:ext cx="960"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Mike </a:t>
              </a:r>
              <a:r>
                <a:rPr lang="en-US" sz="2800">
                  <a:solidFill>
                    <a:srgbClr val="2A5F93"/>
                  </a:solidFill>
                  <a:latin typeface="Eras Bold ITC" pitchFamily="34" charset="0"/>
                </a:rPr>
                <a:t> </a:t>
              </a:r>
            </a:p>
          </p:txBody>
        </p:sp>
      </p:grpSp>
      <p:grpSp>
        <p:nvGrpSpPr>
          <p:cNvPr id="25" name="Group 61"/>
          <p:cNvGrpSpPr>
            <a:grpSpLocks/>
          </p:cNvGrpSpPr>
          <p:nvPr/>
        </p:nvGrpSpPr>
        <p:grpSpPr bwMode="auto">
          <a:xfrm>
            <a:off x="0" y="2895600"/>
            <a:ext cx="8204200" cy="2100263"/>
            <a:chOff x="0" y="1824"/>
            <a:chExt cx="5168" cy="1323"/>
          </a:xfrm>
        </p:grpSpPr>
        <p:sp>
          <p:nvSpPr>
            <p:cNvPr id="26" name="Line 20"/>
            <p:cNvSpPr>
              <a:spLocks noChangeShapeType="1"/>
            </p:cNvSpPr>
            <p:nvPr/>
          </p:nvSpPr>
          <p:spPr bwMode="auto">
            <a:xfrm>
              <a:off x="528" y="2464"/>
              <a:ext cx="4640" cy="0"/>
            </a:xfrm>
            <a:prstGeom prst="line">
              <a:avLst/>
            </a:prstGeom>
            <a:noFill/>
            <a:ln w="9525">
              <a:solidFill>
                <a:schemeClr val="tx1"/>
              </a:solidFill>
              <a:miter lim="800000"/>
              <a:headEnd/>
              <a:tailEnd/>
            </a:ln>
          </p:spPr>
          <p:txBody>
            <a:bodyPr wrap="none"/>
            <a:lstStyle/>
            <a:p>
              <a:endParaRPr lang="en-US"/>
            </a:p>
          </p:txBody>
        </p:sp>
        <p:grpSp>
          <p:nvGrpSpPr>
            <p:cNvPr id="27" name="Group 53"/>
            <p:cNvGrpSpPr>
              <a:grpSpLocks/>
            </p:cNvGrpSpPr>
            <p:nvPr/>
          </p:nvGrpSpPr>
          <p:grpSpPr bwMode="auto">
            <a:xfrm>
              <a:off x="0" y="2112"/>
              <a:ext cx="954" cy="1035"/>
              <a:chOff x="0" y="2112"/>
              <a:chExt cx="954" cy="1035"/>
            </a:xfrm>
          </p:grpSpPr>
          <p:pic>
            <p:nvPicPr>
              <p:cNvPr id="29" name="Picture 4" descr="MPj03997480000[1]"/>
              <p:cNvPicPr>
                <a:picLocks noChangeAspect="1" noChangeArrowheads="1"/>
              </p:cNvPicPr>
              <p:nvPr/>
            </p:nvPicPr>
            <p:blipFill>
              <a:blip r:embed="rId7"/>
              <a:srcRect/>
              <a:stretch>
                <a:fillRect/>
              </a:stretch>
            </p:blipFill>
            <p:spPr bwMode="auto">
              <a:xfrm>
                <a:off x="96" y="2576"/>
                <a:ext cx="858" cy="57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0" name="Line 21"/>
              <p:cNvSpPr>
                <a:spLocks noChangeShapeType="1"/>
              </p:cNvSpPr>
              <p:nvPr/>
            </p:nvSpPr>
            <p:spPr bwMode="auto">
              <a:xfrm>
                <a:off x="528" y="2464"/>
                <a:ext cx="0" cy="112"/>
              </a:xfrm>
              <a:prstGeom prst="line">
                <a:avLst/>
              </a:prstGeom>
              <a:noFill/>
              <a:ln w="9525">
                <a:solidFill>
                  <a:schemeClr val="tx1"/>
                </a:solidFill>
                <a:miter lim="800000"/>
                <a:headEnd/>
                <a:tailEnd/>
              </a:ln>
            </p:spPr>
            <p:txBody>
              <a:bodyPr wrap="none"/>
              <a:lstStyle/>
              <a:p>
                <a:endParaRPr lang="en-US"/>
              </a:p>
            </p:txBody>
          </p:sp>
          <p:sp>
            <p:nvSpPr>
              <p:cNvPr id="31" name="Text Box 46"/>
              <p:cNvSpPr txBox="1">
                <a:spLocks noChangeArrowheads="1"/>
              </p:cNvSpPr>
              <p:nvPr/>
            </p:nvSpPr>
            <p:spPr bwMode="auto">
              <a:xfrm>
                <a:off x="0" y="2112"/>
                <a:ext cx="768"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dirty="0">
                    <a:solidFill>
                      <a:srgbClr val="006699"/>
                    </a:solidFill>
                    <a:latin typeface="Verdana" pitchFamily="34" charset="0"/>
                  </a:rPr>
                  <a:t>    </a:t>
                </a:r>
                <a:r>
                  <a:rPr lang="en-US" sz="2800" dirty="0">
                    <a:solidFill>
                      <a:srgbClr val="2A5F93"/>
                    </a:solidFill>
                    <a:latin typeface="Verdana" pitchFamily="34" charset="0"/>
                  </a:rPr>
                  <a:t>Jill</a:t>
                </a:r>
                <a:r>
                  <a:rPr lang="en-US" sz="2800" dirty="0">
                    <a:solidFill>
                      <a:srgbClr val="2A5F93"/>
                    </a:solidFill>
                    <a:latin typeface="Eras Bold ITC" pitchFamily="34" charset="0"/>
                  </a:rPr>
                  <a:t>  </a:t>
                </a:r>
              </a:p>
            </p:txBody>
          </p:sp>
        </p:grpSp>
        <p:sp>
          <p:nvSpPr>
            <p:cNvPr id="28" name="Line 41"/>
            <p:cNvSpPr>
              <a:spLocks noChangeShapeType="1"/>
            </p:cNvSpPr>
            <p:nvPr/>
          </p:nvSpPr>
          <p:spPr bwMode="auto">
            <a:xfrm>
              <a:off x="2880" y="1824"/>
              <a:ext cx="0" cy="336"/>
            </a:xfrm>
            <a:prstGeom prst="line">
              <a:avLst/>
            </a:prstGeom>
            <a:noFill/>
            <a:ln w="9525">
              <a:solidFill>
                <a:schemeClr val="tx1"/>
              </a:solidFill>
              <a:miter lim="800000"/>
              <a:headEnd/>
              <a:tailEnd/>
            </a:ln>
          </p:spPr>
          <p:txBody>
            <a:bodyPr wrap="none"/>
            <a:lstStyle/>
            <a:p>
              <a:endParaRPr lang="en-US"/>
            </a:p>
          </p:txBody>
        </p:sp>
      </p:grpSp>
      <p:grpSp>
        <p:nvGrpSpPr>
          <p:cNvPr id="32" name="Group 63"/>
          <p:cNvGrpSpPr>
            <a:grpSpLocks/>
          </p:cNvGrpSpPr>
          <p:nvPr/>
        </p:nvGrpSpPr>
        <p:grpSpPr bwMode="auto">
          <a:xfrm>
            <a:off x="3886200" y="3352800"/>
            <a:ext cx="1397000" cy="1676400"/>
            <a:chOff x="2448" y="2112"/>
            <a:chExt cx="880" cy="1056"/>
          </a:xfrm>
        </p:grpSpPr>
        <p:pic>
          <p:nvPicPr>
            <p:cNvPr id="33" name="Picture 8" descr="MPj04022240000[1]"/>
            <p:cNvPicPr>
              <a:picLocks noChangeAspect="1" noChangeArrowheads="1"/>
            </p:cNvPicPr>
            <p:nvPr/>
          </p:nvPicPr>
          <p:blipFill>
            <a:blip r:embed="rId8"/>
            <a:srcRect t="2129" r="37207" b="45258"/>
            <a:stretch>
              <a:fillRect/>
            </a:stretch>
          </p:blipFill>
          <p:spPr bwMode="auto">
            <a:xfrm>
              <a:off x="2448" y="2576"/>
              <a:ext cx="880" cy="592"/>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4" name="Line 42"/>
            <p:cNvSpPr>
              <a:spLocks noChangeShapeType="1"/>
            </p:cNvSpPr>
            <p:nvPr/>
          </p:nvSpPr>
          <p:spPr bwMode="auto">
            <a:xfrm flipV="1">
              <a:off x="2880" y="2400"/>
              <a:ext cx="0" cy="48"/>
            </a:xfrm>
            <a:prstGeom prst="line">
              <a:avLst/>
            </a:prstGeom>
            <a:noFill/>
            <a:ln w="9525">
              <a:solidFill>
                <a:schemeClr val="tx1"/>
              </a:solidFill>
              <a:miter lim="800000"/>
              <a:headEnd/>
              <a:tailEnd/>
            </a:ln>
          </p:spPr>
          <p:txBody>
            <a:bodyPr wrap="none"/>
            <a:lstStyle/>
            <a:p>
              <a:endParaRPr lang="en-US"/>
            </a:p>
          </p:txBody>
        </p:sp>
        <p:sp>
          <p:nvSpPr>
            <p:cNvPr id="35" name="Text Box 49"/>
            <p:cNvSpPr txBox="1">
              <a:spLocks noChangeArrowheads="1"/>
            </p:cNvSpPr>
            <p:nvPr/>
          </p:nvSpPr>
          <p:spPr bwMode="auto">
            <a:xfrm>
              <a:off x="2496" y="2112"/>
              <a:ext cx="768" cy="321"/>
            </a:xfrm>
            <a:prstGeom prst="rect">
              <a:avLst/>
            </a:prstGeom>
            <a:noFill/>
            <a:ln w="9525">
              <a:noFill/>
              <a:miter lim="800000"/>
              <a:headEnd/>
              <a:tailEnd/>
            </a:ln>
          </p:spPr>
          <p:txBody>
            <a:bodyPr lIns="82479" tIns="41239" rIns="82479" bIns="41239">
              <a:spAutoFit/>
            </a:bodyPr>
            <a:lstStyle/>
            <a:p>
              <a:pPr algn="ctr" defTabSz="825500">
                <a:spcBef>
                  <a:spcPct val="50000"/>
                </a:spcBef>
              </a:pPr>
              <a:r>
                <a:rPr lang="en-US" sz="2800">
                  <a:solidFill>
                    <a:srgbClr val="2A5F93"/>
                  </a:solidFill>
                  <a:latin typeface="Verdana" pitchFamily="34" charset="0"/>
                </a:rPr>
                <a:t>Paige </a:t>
              </a:r>
              <a:r>
                <a:rPr lang="en-US" sz="2800">
                  <a:solidFill>
                    <a:srgbClr val="2A5F93"/>
                  </a:solidFill>
                  <a:latin typeface="Eras Bold ITC" pitchFamily="34" charset="0"/>
                </a:rPr>
                <a:t> </a:t>
              </a:r>
            </a:p>
          </p:txBody>
        </p:sp>
        <p:sp>
          <p:nvSpPr>
            <p:cNvPr id="36" name="Line 58"/>
            <p:cNvSpPr>
              <a:spLocks noChangeShapeType="1"/>
            </p:cNvSpPr>
            <p:nvPr/>
          </p:nvSpPr>
          <p:spPr bwMode="auto">
            <a:xfrm>
              <a:off x="2880" y="2448"/>
              <a:ext cx="0" cy="96"/>
            </a:xfrm>
            <a:prstGeom prst="line">
              <a:avLst/>
            </a:prstGeom>
            <a:noFill/>
            <a:ln w="9525">
              <a:solidFill>
                <a:schemeClr val="tx1"/>
              </a:solidFill>
              <a:miter lim="800000"/>
              <a:headEnd/>
              <a:tailEnd/>
            </a:ln>
          </p:spPr>
          <p:txBody>
            <a:bodyPr wrap="none"/>
            <a:lstStyle/>
            <a:p>
              <a:endParaRPr lang="en-US"/>
            </a:p>
          </p:txBody>
        </p:sp>
      </p:grpSp>
      <p:sp>
        <p:nvSpPr>
          <p:cNvPr id="37" name="AutoShape 40"/>
          <p:cNvSpPr>
            <a:spLocks noChangeArrowheads="1"/>
          </p:cNvSpPr>
          <p:nvPr/>
        </p:nvSpPr>
        <p:spPr bwMode="auto">
          <a:xfrm>
            <a:off x="152400" y="1685925"/>
            <a:ext cx="2819400" cy="914400"/>
          </a:xfrm>
          <a:prstGeom prst="flowChartAlternateProcess">
            <a:avLst/>
          </a:prstGeom>
          <a:solidFill>
            <a:srgbClr val="21428E"/>
          </a:solidFill>
          <a:ln w="9525">
            <a:noFill/>
            <a:miter lim="800000"/>
            <a:headEnd/>
            <a:tailEnd/>
          </a:ln>
        </p:spPr>
        <p:txBody>
          <a:bodyPr wrap="none" anchor="ctr"/>
          <a:lstStyle/>
          <a:p>
            <a:pPr algn="ctr"/>
            <a:endParaRPr lang="ru-RU" sz="1600">
              <a:solidFill>
                <a:srgbClr val="21428E"/>
              </a:solidFill>
              <a:latin typeface="Arial" pitchFamily="34" charset="0"/>
            </a:endParaRPr>
          </a:p>
        </p:txBody>
      </p:sp>
      <p:sp>
        <p:nvSpPr>
          <p:cNvPr id="38" name="Rectangle 41"/>
          <p:cNvSpPr>
            <a:spLocks noChangeArrowheads="1"/>
          </p:cNvSpPr>
          <p:nvPr/>
        </p:nvSpPr>
        <p:spPr bwMode="auto">
          <a:xfrm>
            <a:off x="0" y="701675"/>
            <a:ext cx="9144000" cy="579438"/>
          </a:xfrm>
          <a:prstGeom prst="rect">
            <a:avLst/>
          </a:prstGeom>
          <a:noFill/>
          <a:ln w="9525">
            <a:noFill/>
            <a:miter lim="800000"/>
            <a:headEnd/>
            <a:tailEnd/>
          </a:ln>
        </p:spPr>
        <p:txBody>
          <a:bodyPr anchor="ctr">
            <a:spAutoFit/>
          </a:bodyPr>
          <a:lstStyle/>
          <a:p>
            <a:pPr algn="ctr" eaLnBrk="0" hangingPunct="0"/>
            <a:r>
              <a:rPr lang="en-US" sz="3200" b="1" dirty="0" err="1" smtClean="0">
                <a:solidFill>
                  <a:srgbClr val="CC2C8F"/>
                </a:solidFill>
                <a:latin typeface="Verdana" pitchFamily="34" charset="0"/>
              </a:rPr>
              <a:t>Reddito</a:t>
            </a:r>
            <a:r>
              <a:rPr lang="en-US" sz="3200" b="1" dirty="0" smtClean="0">
                <a:solidFill>
                  <a:srgbClr val="CC2C8F"/>
                </a:solidFill>
                <a:latin typeface="Verdana" pitchFamily="34" charset="0"/>
              </a:rPr>
              <a:t> </a:t>
            </a:r>
            <a:r>
              <a:rPr lang="en-US" sz="3200" b="1" dirty="0" err="1" smtClean="0">
                <a:solidFill>
                  <a:srgbClr val="CC2C8F"/>
                </a:solidFill>
                <a:latin typeface="Verdana" pitchFamily="34" charset="0"/>
              </a:rPr>
              <a:t>residuo</a:t>
            </a:r>
            <a:endParaRPr lang="en-US" sz="2800" b="1" dirty="0">
              <a:solidFill>
                <a:srgbClr val="CC2C8F"/>
              </a:solidFill>
              <a:latin typeface="Verdana" pitchFamily="34" charset="0"/>
            </a:endParaRPr>
          </a:p>
        </p:txBody>
      </p:sp>
      <p:sp>
        <p:nvSpPr>
          <p:cNvPr id="39" name="Rectangle 42"/>
          <p:cNvSpPr>
            <a:spLocks noChangeArrowheads="1"/>
          </p:cNvSpPr>
          <p:nvPr/>
        </p:nvSpPr>
        <p:spPr bwMode="auto">
          <a:xfrm>
            <a:off x="139904" y="1777511"/>
            <a:ext cx="2898550" cy="738664"/>
          </a:xfrm>
          <a:prstGeom prst="rect">
            <a:avLst/>
          </a:prstGeom>
          <a:noFill/>
          <a:ln w="9525">
            <a:noFill/>
            <a:miter lim="800000"/>
            <a:headEnd/>
            <a:tailEnd/>
          </a:ln>
        </p:spPr>
        <p:txBody>
          <a:bodyPr wrap="none" anchor="ctr">
            <a:spAutoFit/>
          </a:bodyPr>
          <a:lstStyle/>
          <a:p>
            <a:pPr eaLnBrk="0" hangingPunct="0"/>
            <a:r>
              <a:rPr lang="en-US" b="1" dirty="0" err="1" smtClean="0">
                <a:solidFill>
                  <a:schemeClr val="bg1"/>
                </a:solidFill>
                <a:latin typeface="Verdana" pitchFamily="34" charset="0"/>
              </a:rPr>
              <a:t>Struttura</a:t>
            </a:r>
            <a:r>
              <a:rPr lang="en-US" b="1" dirty="0" smtClean="0">
                <a:solidFill>
                  <a:schemeClr val="bg1"/>
                </a:solidFill>
                <a:latin typeface="Verdana" pitchFamily="34" charset="0"/>
              </a:rPr>
              <a:t> </a:t>
            </a:r>
            <a:r>
              <a:rPr lang="en-US" b="1" dirty="0" err="1" smtClean="0">
                <a:solidFill>
                  <a:schemeClr val="bg1"/>
                </a:solidFill>
                <a:latin typeface="Verdana" pitchFamily="34" charset="0"/>
              </a:rPr>
              <a:t>della</a:t>
            </a:r>
            <a:r>
              <a:rPr lang="en-US" b="1" dirty="0" smtClean="0">
                <a:solidFill>
                  <a:schemeClr val="bg1"/>
                </a:solidFill>
                <a:latin typeface="Verdana" pitchFamily="34" charset="0"/>
              </a:rPr>
              <a:t> </a:t>
            </a:r>
            <a:r>
              <a:rPr lang="en-US" b="1" dirty="0" err="1" smtClean="0">
                <a:solidFill>
                  <a:schemeClr val="bg1"/>
                </a:solidFill>
                <a:latin typeface="Verdana" pitchFamily="34" charset="0"/>
              </a:rPr>
              <a:t>matrice</a:t>
            </a:r>
            <a:endParaRPr lang="en-US" b="1" dirty="0" smtClean="0">
              <a:solidFill>
                <a:schemeClr val="bg1"/>
              </a:solidFill>
              <a:latin typeface="Verdana" pitchFamily="34" charset="0"/>
            </a:endParaRPr>
          </a:p>
          <a:p>
            <a:pPr eaLnBrk="0" hangingPunct="0"/>
            <a:r>
              <a:rPr lang="en-US" b="1" dirty="0" smtClean="0">
                <a:solidFill>
                  <a:schemeClr val="bg1"/>
                </a:solidFill>
                <a:latin typeface="Verdana" pitchFamily="34" charset="0"/>
              </a:rPr>
              <a:t>in </a:t>
            </a:r>
            <a:r>
              <a:rPr lang="en-US" b="1" dirty="0" err="1" smtClean="0">
                <a:solidFill>
                  <a:schemeClr val="bg1"/>
                </a:solidFill>
                <a:latin typeface="Verdana" pitchFamily="34" charset="0"/>
              </a:rPr>
              <a:t>fase</a:t>
            </a:r>
            <a:r>
              <a:rPr lang="en-US" b="1" dirty="0" smtClean="0">
                <a:solidFill>
                  <a:schemeClr val="bg1"/>
                </a:solidFill>
                <a:latin typeface="Verdana" pitchFamily="34" charset="0"/>
              </a:rPr>
              <a:t> di </a:t>
            </a:r>
            <a:r>
              <a:rPr lang="en-US" b="1" dirty="0" err="1" smtClean="0">
                <a:solidFill>
                  <a:schemeClr val="bg1"/>
                </a:solidFill>
                <a:latin typeface="Verdana" pitchFamily="34" charset="0"/>
              </a:rPr>
              <a:t>sponsorizzazione</a:t>
            </a:r>
            <a:endParaRPr lang="en-US" b="1" dirty="0" smtClean="0">
              <a:solidFill>
                <a:schemeClr val="bg1"/>
              </a:solidFill>
              <a:latin typeface="Verdana" pitchFamily="34" charset="0"/>
            </a:endParaRPr>
          </a:p>
          <a:p>
            <a:pPr eaLnBrk="0" hangingPunct="0"/>
            <a:r>
              <a:rPr lang="en-US" b="1" dirty="0" err="1" smtClean="0">
                <a:solidFill>
                  <a:schemeClr val="bg1"/>
                </a:solidFill>
                <a:latin typeface="Verdana" pitchFamily="34" charset="0"/>
              </a:rPr>
              <a:t>dei</a:t>
            </a:r>
            <a:r>
              <a:rPr lang="en-US" b="1" dirty="0" smtClean="0">
                <a:solidFill>
                  <a:schemeClr val="bg1"/>
                </a:solidFill>
                <a:latin typeface="Verdana" pitchFamily="34" charset="0"/>
              </a:rPr>
              <a:t> Board</a:t>
            </a:r>
            <a:endParaRPr lang="en-US" b="1" dirty="0">
              <a:solidFill>
                <a:schemeClr val="bg1"/>
              </a:solidFill>
              <a:latin typeface="Verdana" pitchFamily="34" charset="0"/>
            </a:endParaRPr>
          </a:p>
        </p:txBody>
      </p:sp>
      <p:pic>
        <p:nvPicPr>
          <p:cNvPr id="40" name="Picture 43" descr="logo"/>
          <p:cNvPicPr preferRelativeResize="0">
            <a:picLocks noChangeArrowheads="1"/>
          </p:cNvPicPr>
          <p:nvPr/>
        </p:nvPicPr>
        <p:blipFill>
          <a:blip r:embed="rId9"/>
          <a:srcRect/>
          <a:stretch>
            <a:fillRect/>
          </a:stretch>
        </p:blipFill>
        <p:spPr bwMode="auto">
          <a:xfrm>
            <a:off x="6553200" y="0"/>
            <a:ext cx="2595563" cy="7762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238250"/>
            <a:ext cx="9144000" cy="523220"/>
          </a:xfrm>
          <a:prstGeom prst="rect">
            <a:avLst/>
          </a:prstGeom>
          <a:noFill/>
          <a:ln w="9525">
            <a:noFill/>
            <a:miter lim="800000"/>
            <a:headEnd/>
            <a:tailEnd/>
          </a:ln>
        </p:spPr>
        <p:txBody>
          <a:bodyPr anchor="ctr">
            <a:spAutoFit/>
          </a:bodyPr>
          <a:lstStyle/>
          <a:p>
            <a:pPr algn="ctr" eaLnBrk="0" hangingPunct="0"/>
            <a:r>
              <a:rPr lang="en-US" sz="2800" b="1" i="1" dirty="0" err="1" smtClean="0">
                <a:solidFill>
                  <a:srgbClr val="FF66CC"/>
                </a:solidFill>
                <a:latin typeface="Verdana" pitchFamily="34" charset="0"/>
              </a:rPr>
              <a:t>Squadra</a:t>
            </a:r>
            <a:r>
              <a:rPr lang="en-US" sz="2800" b="1" i="1" dirty="0" smtClean="0">
                <a:solidFill>
                  <a:srgbClr val="FF66CC"/>
                </a:solidFill>
                <a:latin typeface="Verdana" pitchFamily="34" charset="0"/>
              </a:rPr>
              <a:t> </a:t>
            </a:r>
            <a:r>
              <a:rPr lang="en-US" sz="2800" b="1" i="1" dirty="0" err="1" smtClean="0">
                <a:solidFill>
                  <a:srgbClr val="FF66CC"/>
                </a:solidFill>
                <a:latin typeface="Verdana" pitchFamily="34" charset="0"/>
              </a:rPr>
              <a:t>leva</a:t>
            </a:r>
            <a:r>
              <a:rPr lang="en-US" sz="2800" b="1" i="1" dirty="0" smtClean="0">
                <a:solidFill>
                  <a:srgbClr val="FF66CC"/>
                </a:solidFill>
                <a:latin typeface="Verdana" pitchFamily="34" charset="0"/>
              </a:rPr>
              <a:t> </a:t>
            </a:r>
            <a:r>
              <a:rPr lang="en-US" sz="2800" b="1" dirty="0" err="1" smtClean="0">
                <a:solidFill>
                  <a:srgbClr val="FF66CC"/>
                </a:solidFill>
                <a:latin typeface="Verdana" pitchFamily="34" charset="0"/>
              </a:rPr>
              <a:t>Costruire</a:t>
            </a:r>
            <a:r>
              <a:rPr lang="en-US" sz="2800" b="1" dirty="0" smtClean="0">
                <a:solidFill>
                  <a:srgbClr val="FF66CC"/>
                </a:solidFill>
                <a:latin typeface="Verdana" pitchFamily="34" charset="0"/>
              </a:rPr>
              <a:t> un </a:t>
            </a:r>
            <a:r>
              <a:rPr lang="en-US" sz="2800" b="1" dirty="0" err="1" smtClean="0">
                <a:solidFill>
                  <a:srgbClr val="FF66CC"/>
                </a:solidFill>
                <a:latin typeface="Verdana" pitchFamily="34" charset="0"/>
              </a:rPr>
              <a:t>guadagno</a:t>
            </a:r>
            <a:endParaRPr lang="en-US" sz="2800" b="1" dirty="0">
              <a:latin typeface="Verdana" pitchFamily="34" charset="0"/>
            </a:endParaRPr>
          </a:p>
        </p:txBody>
      </p:sp>
      <p:sp>
        <p:nvSpPr>
          <p:cNvPr id="6" name="Rectangle 4"/>
          <p:cNvSpPr>
            <a:spLocks noChangeArrowheads="1"/>
          </p:cNvSpPr>
          <p:nvPr/>
        </p:nvSpPr>
        <p:spPr bwMode="auto">
          <a:xfrm>
            <a:off x="1511300" y="2424113"/>
            <a:ext cx="6156325" cy="2052870"/>
          </a:xfrm>
          <a:prstGeom prst="rect">
            <a:avLst/>
          </a:prstGeom>
          <a:noFill/>
          <a:ln w="9525">
            <a:noFill/>
            <a:miter lim="800000"/>
            <a:headEnd/>
            <a:tailEnd/>
          </a:ln>
        </p:spPr>
        <p:txBody>
          <a:bodyPr anchor="ctr">
            <a:spAutoFit/>
          </a:bodyPr>
          <a:lstStyle/>
          <a:p>
            <a:pPr algn="just">
              <a:lnSpc>
                <a:spcPct val="130000"/>
              </a:lnSpc>
              <a:buClr>
                <a:srgbClr val="FF66CC"/>
              </a:buClr>
              <a:buSzPct val="140000"/>
            </a:pPr>
            <a:r>
              <a:rPr lang="it-IT" dirty="0" smtClean="0">
                <a:solidFill>
                  <a:schemeClr val="bg2"/>
                </a:solidFill>
                <a:latin typeface="Verdana" pitchFamily="34" charset="0"/>
              </a:rPr>
              <a:t>Voi iniziate a guadagnare il 3% degli incassi del gruppo sulle vendite nella vostra rete già esistente. Il reddito residuo è diverso dai pagamenti del “Board” e viene attivato quando uscite dal “Traveller Board” la prima volta.</a:t>
            </a:r>
          </a:p>
          <a:p>
            <a:pPr algn="just">
              <a:lnSpc>
                <a:spcPct val="130000"/>
              </a:lnSpc>
            </a:pPr>
            <a:endParaRPr lang="en-US" dirty="0">
              <a:solidFill>
                <a:schemeClr val="bg2"/>
              </a:solidFill>
              <a:latin typeface="Verdana" pitchFamily="34" charset="0"/>
            </a:endParaRPr>
          </a:p>
          <a:p>
            <a:pPr algn="just">
              <a:lnSpc>
                <a:spcPct val="130000"/>
              </a:lnSpc>
              <a:buClr>
                <a:srgbClr val="FF66CC"/>
              </a:buClr>
              <a:buSzPct val="140000"/>
            </a:pPr>
            <a:r>
              <a:rPr lang="it-IT" dirty="0" smtClean="0">
                <a:solidFill>
                  <a:schemeClr val="bg2"/>
                </a:solidFill>
                <a:latin typeface="Verdana" pitchFamily="34" charset="0"/>
              </a:rPr>
              <a:t>Questa commissione sale fino al 10% più vai avanti nei diversi livelli del piano retributivo. </a:t>
            </a:r>
            <a:endParaRPr lang="it-IT" dirty="0">
              <a:solidFill>
                <a:schemeClr val="bg2"/>
              </a:solidFill>
              <a:latin typeface="Verdana" pitchFamily="34" charset="0"/>
            </a:endParaRPr>
          </a:p>
        </p:txBody>
      </p:sp>
      <p:pic>
        <p:nvPicPr>
          <p:cNvPr id="7" name="Picture 7" descr="tick-icon"/>
          <p:cNvPicPr>
            <a:picLocks noGrp="1" noChangeAspect="1" noChangeArrowheads="1"/>
          </p:cNvPicPr>
          <p:nvPr>
            <p:ph sz="half" idx="2"/>
          </p:nvPr>
        </p:nvPicPr>
        <p:blipFill>
          <a:blip r:embed="rId2"/>
          <a:srcRect/>
          <a:stretch>
            <a:fillRect/>
          </a:stretch>
        </p:blipFill>
        <p:spPr bwMode="auto">
          <a:xfrm>
            <a:off x="1079500" y="2552688"/>
            <a:ext cx="228600" cy="238125"/>
          </a:xfrm>
          <a:noFill/>
          <a:ln>
            <a:miter lim="800000"/>
            <a:headEnd/>
            <a:tailEnd/>
          </a:ln>
        </p:spPr>
      </p:pic>
      <p:pic>
        <p:nvPicPr>
          <p:cNvPr id="8" name="Picture 11" descr="tick-icon"/>
          <p:cNvPicPr>
            <a:picLocks noChangeAspect="1" noChangeArrowheads="1"/>
          </p:cNvPicPr>
          <p:nvPr/>
        </p:nvPicPr>
        <p:blipFill>
          <a:blip r:embed="rId2"/>
          <a:srcRect/>
          <a:stretch>
            <a:fillRect/>
          </a:stretch>
        </p:blipFill>
        <p:spPr bwMode="auto">
          <a:xfrm>
            <a:off x="1116013" y="3968750"/>
            <a:ext cx="228600" cy="238125"/>
          </a:xfrm>
          <a:prstGeom prst="rect">
            <a:avLst/>
          </a:prstGeom>
          <a:noFill/>
          <a:ln w="9525">
            <a:noFill/>
            <a:miter lim="800000"/>
            <a:headEnd/>
            <a:tailEnd/>
          </a:ln>
        </p:spPr>
      </p:pic>
      <p:pic>
        <p:nvPicPr>
          <p:cNvPr id="9"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dirty="0"/>
          </a:p>
        </p:txBody>
      </p:sp>
      <p:pic>
        <p:nvPicPr>
          <p:cNvPr id="33" name="Picture 45" descr="top-bar"/>
          <p:cNvPicPr>
            <a:picLocks noChangeAspect="1" noChangeArrowheads="1"/>
          </p:cNvPicPr>
          <p:nvPr/>
        </p:nvPicPr>
        <p:blipFill>
          <a:blip r:embed="rId2"/>
          <a:srcRect/>
          <a:stretch>
            <a:fillRect/>
          </a:stretch>
        </p:blipFill>
        <p:spPr bwMode="auto">
          <a:xfrm>
            <a:off x="0" y="0"/>
            <a:ext cx="9144000" cy="635000"/>
          </a:xfrm>
          <a:prstGeom prst="rect">
            <a:avLst/>
          </a:prstGeom>
          <a:noFill/>
          <a:ln w="9525">
            <a:noFill/>
            <a:miter lim="800000"/>
            <a:headEnd/>
            <a:tailEnd/>
          </a:ln>
        </p:spPr>
      </p:pic>
      <p:pic>
        <p:nvPicPr>
          <p:cNvPr id="34" name="Picture 6"/>
          <p:cNvPicPr>
            <a:picLocks noChangeAspect="1" noChangeArrowheads="1"/>
          </p:cNvPicPr>
          <p:nvPr/>
        </p:nvPicPr>
        <p:blipFill>
          <a:blip r:embed="rId3"/>
          <a:srcRect/>
          <a:stretch>
            <a:fillRect/>
          </a:stretch>
        </p:blipFill>
        <p:spPr bwMode="auto">
          <a:xfrm>
            <a:off x="811213" y="2582863"/>
            <a:ext cx="600075" cy="561975"/>
          </a:xfrm>
          <a:prstGeom prst="rect">
            <a:avLst/>
          </a:prstGeom>
          <a:noFill/>
          <a:ln w="9525">
            <a:noFill/>
            <a:miter lim="800000"/>
            <a:headEnd/>
            <a:tailEnd/>
          </a:ln>
        </p:spPr>
      </p:pic>
      <p:pic>
        <p:nvPicPr>
          <p:cNvPr id="35" name="Picture 13"/>
          <p:cNvPicPr>
            <a:picLocks noChangeAspect="1" noChangeArrowheads="1"/>
          </p:cNvPicPr>
          <p:nvPr/>
        </p:nvPicPr>
        <p:blipFill>
          <a:blip r:embed="rId4"/>
          <a:srcRect/>
          <a:stretch>
            <a:fillRect/>
          </a:stretch>
        </p:blipFill>
        <p:spPr bwMode="auto">
          <a:xfrm>
            <a:off x="4827588" y="2587625"/>
            <a:ext cx="657225" cy="695325"/>
          </a:xfrm>
          <a:prstGeom prst="rect">
            <a:avLst/>
          </a:prstGeom>
          <a:noFill/>
          <a:ln w="9525">
            <a:noFill/>
            <a:miter lim="800000"/>
            <a:headEnd/>
            <a:tailEnd/>
          </a:ln>
        </p:spPr>
      </p:pic>
      <p:pic>
        <p:nvPicPr>
          <p:cNvPr id="36" name="Picture 7"/>
          <p:cNvPicPr>
            <a:picLocks noChangeAspect="1" noChangeArrowheads="1"/>
          </p:cNvPicPr>
          <p:nvPr/>
        </p:nvPicPr>
        <p:blipFill>
          <a:blip r:embed="rId5"/>
          <a:srcRect/>
          <a:stretch>
            <a:fillRect/>
          </a:stretch>
        </p:blipFill>
        <p:spPr bwMode="auto">
          <a:xfrm>
            <a:off x="4791075" y="874713"/>
            <a:ext cx="600075" cy="542925"/>
          </a:xfrm>
          <a:prstGeom prst="rect">
            <a:avLst/>
          </a:prstGeom>
          <a:noFill/>
          <a:ln w="9525">
            <a:noFill/>
            <a:miter lim="800000"/>
            <a:headEnd/>
            <a:tailEnd/>
          </a:ln>
        </p:spPr>
      </p:pic>
      <p:pic>
        <p:nvPicPr>
          <p:cNvPr id="37" name="Picture 15"/>
          <p:cNvPicPr>
            <a:picLocks noChangeAspect="1" noChangeArrowheads="1"/>
          </p:cNvPicPr>
          <p:nvPr/>
        </p:nvPicPr>
        <p:blipFill>
          <a:blip r:embed="rId6"/>
          <a:srcRect/>
          <a:stretch>
            <a:fillRect/>
          </a:stretch>
        </p:blipFill>
        <p:spPr bwMode="auto">
          <a:xfrm>
            <a:off x="592138" y="836613"/>
            <a:ext cx="803275" cy="781050"/>
          </a:xfrm>
          <a:prstGeom prst="rect">
            <a:avLst/>
          </a:prstGeom>
          <a:noFill/>
          <a:ln w="9525">
            <a:noFill/>
            <a:miter lim="800000"/>
            <a:headEnd/>
            <a:tailEnd/>
          </a:ln>
        </p:spPr>
      </p:pic>
      <p:sp>
        <p:nvSpPr>
          <p:cNvPr id="38" name="Rectangle 25"/>
          <p:cNvSpPr>
            <a:spLocks noChangeArrowheads="1"/>
          </p:cNvSpPr>
          <p:nvPr/>
        </p:nvSpPr>
        <p:spPr bwMode="auto">
          <a:xfrm>
            <a:off x="1403350" y="5073650"/>
            <a:ext cx="2803525" cy="1044575"/>
          </a:xfrm>
          <a:prstGeom prst="rect">
            <a:avLst/>
          </a:prstGeom>
          <a:noFill/>
          <a:ln w="9525">
            <a:noFill/>
            <a:miter lim="800000"/>
            <a:headEnd/>
            <a:tailEnd/>
          </a:ln>
        </p:spPr>
        <p:txBody>
          <a:bodyPr anchor="ctr">
            <a:spAutoFit/>
          </a:bodyPr>
          <a:lstStyle/>
          <a:p>
            <a:pPr>
              <a:lnSpc>
                <a:spcPct val="130000"/>
              </a:lnSpc>
            </a:pPr>
            <a:r>
              <a:rPr lang="it-IT" sz="1200" b="1">
                <a:latin typeface="Verdana" pitchFamily="34" charset="0"/>
              </a:rPr>
              <a:t>Indirizzo e-mail societario:</a:t>
            </a:r>
            <a:r>
              <a:rPr lang="it-IT" sz="1200">
                <a:latin typeface="Verdana" pitchFamily="34" charset="0"/>
              </a:rPr>
              <a:t/>
            </a:r>
            <a:br>
              <a:rPr lang="it-IT" sz="1200">
                <a:latin typeface="Verdana" pitchFamily="34" charset="0"/>
              </a:rPr>
            </a:br>
            <a:r>
              <a:rPr lang="it-IT" sz="1200">
                <a:solidFill>
                  <a:srgbClr val="00B0F0"/>
                </a:solidFill>
                <a:latin typeface="Verdana" pitchFamily="34" charset="0"/>
                <a:hlinkClick r:id="rId7"/>
              </a:rPr>
              <a:t>info@tviexpress.com</a:t>
            </a:r>
            <a:r>
              <a:rPr lang="it-IT" sz="1200">
                <a:solidFill>
                  <a:srgbClr val="00B0F0"/>
                </a:solidFill>
                <a:latin typeface="Verdana" pitchFamily="34" charset="0"/>
              </a:rPr>
              <a:t/>
            </a:r>
            <a:br>
              <a:rPr lang="it-IT" sz="1200">
                <a:solidFill>
                  <a:srgbClr val="00B0F0"/>
                </a:solidFill>
                <a:latin typeface="Verdana" pitchFamily="34" charset="0"/>
              </a:rPr>
            </a:br>
            <a:r>
              <a:rPr lang="it-IT" sz="1200" b="1">
                <a:latin typeface="Verdana" pitchFamily="34" charset="0"/>
              </a:rPr>
              <a:t>indirizzo e-mail uff. supporto:</a:t>
            </a:r>
            <a:r>
              <a:rPr lang="it-IT" sz="1200">
                <a:latin typeface="Verdana" pitchFamily="34" charset="0"/>
              </a:rPr>
              <a:t/>
            </a:r>
            <a:br>
              <a:rPr lang="it-IT" sz="1200">
                <a:latin typeface="Verdana" pitchFamily="34" charset="0"/>
              </a:rPr>
            </a:br>
            <a:r>
              <a:rPr lang="it-IT" sz="1200">
                <a:solidFill>
                  <a:srgbClr val="00B0F0"/>
                </a:solidFill>
                <a:latin typeface="Verdana" pitchFamily="34" charset="0"/>
                <a:hlinkClick r:id="rId8"/>
              </a:rPr>
              <a:t>support@tviexpress.com</a:t>
            </a:r>
            <a:endParaRPr lang="it-IT" sz="1200">
              <a:solidFill>
                <a:srgbClr val="C00000"/>
              </a:solidFill>
              <a:latin typeface="Verdana" pitchFamily="34" charset="0"/>
            </a:endParaRPr>
          </a:p>
        </p:txBody>
      </p:sp>
      <p:sp>
        <p:nvSpPr>
          <p:cNvPr id="39" name="TextBox 5"/>
          <p:cNvSpPr txBox="1">
            <a:spLocks noChangeArrowheads="1"/>
          </p:cNvSpPr>
          <p:nvPr/>
        </p:nvSpPr>
        <p:spPr bwMode="auto">
          <a:xfrm>
            <a:off x="5484813" y="690563"/>
            <a:ext cx="2994025" cy="1917700"/>
          </a:xfrm>
          <a:prstGeom prst="rect">
            <a:avLst/>
          </a:prstGeom>
          <a:noFill/>
          <a:ln w="9525">
            <a:noFill/>
            <a:miter lim="800000"/>
            <a:headEnd/>
            <a:tailEnd/>
          </a:ln>
        </p:spPr>
        <p:txBody>
          <a:bodyPr>
            <a:spAutoFit/>
          </a:bodyPr>
          <a:lstStyle/>
          <a:p>
            <a:r>
              <a:rPr lang="en-IN" sz="1200" b="1" dirty="0">
                <a:latin typeface="Verdana" pitchFamily="34" charset="0"/>
              </a:rPr>
              <a:t/>
            </a:r>
            <a:br>
              <a:rPr lang="en-IN" sz="1200" b="1" dirty="0">
                <a:latin typeface="Verdana" pitchFamily="34" charset="0"/>
              </a:rPr>
            </a:br>
            <a:r>
              <a:rPr lang="it-IT" sz="1200" b="1">
                <a:latin typeface="Verdana" pitchFamily="34" charset="0"/>
              </a:rPr>
              <a:t>Regno Unito</a:t>
            </a:r>
            <a:r>
              <a:rPr lang="it-IT" sz="1200">
                <a:latin typeface="Verdana" pitchFamily="34" charset="0"/>
              </a:rPr>
              <a:t/>
            </a:r>
            <a:br>
              <a:rPr lang="it-IT" sz="1200">
                <a:latin typeface="Verdana" pitchFamily="34" charset="0"/>
              </a:rPr>
            </a:br>
            <a:r>
              <a:rPr lang="it-IT" sz="1200">
                <a:latin typeface="Verdana" pitchFamily="34" charset="0"/>
              </a:rPr>
              <a:t>Lakeside House</a:t>
            </a:r>
            <a:br>
              <a:rPr lang="it-IT" sz="1200">
                <a:latin typeface="Verdana" pitchFamily="34" charset="0"/>
              </a:rPr>
            </a:br>
            <a:r>
              <a:rPr lang="it-IT" sz="1200">
                <a:latin typeface="Verdana" pitchFamily="34" charset="0"/>
              </a:rPr>
              <a:t>1 Furzeground Way, Stockley Park</a:t>
            </a:r>
            <a:br>
              <a:rPr lang="it-IT" sz="1200">
                <a:latin typeface="Verdana" pitchFamily="34" charset="0"/>
              </a:rPr>
            </a:br>
            <a:r>
              <a:rPr lang="it-IT" sz="1200">
                <a:latin typeface="Verdana" pitchFamily="34" charset="0"/>
              </a:rPr>
              <a:t>Heathrow </a:t>
            </a:r>
            <a:br>
              <a:rPr lang="it-IT" sz="1200">
                <a:latin typeface="Verdana" pitchFamily="34" charset="0"/>
              </a:rPr>
            </a:br>
            <a:r>
              <a:rPr lang="it-IT" sz="1200">
                <a:latin typeface="Verdana" pitchFamily="34" charset="0"/>
              </a:rPr>
              <a:t>UB11 1BD</a:t>
            </a:r>
            <a:br>
              <a:rPr lang="it-IT" sz="1200">
                <a:latin typeface="Verdana" pitchFamily="34" charset="0"/>
              </a:rPr>
            </a:br>
            <a:r>
              <a:rPr lang="en-IN" sz="1200" dirty="0">
                <a:latin typeface="Verdana" pitchFamily="34" charset="0"/>
              </a:rPr>
              <a:t/>
            </a:r>
            <a:br>
              <a:rPr lang="en-IN" sz="1200" dirty="0">
                <a:latin typeface="Verdana" pitchFamily="34" charset="0"/>
              </a:rPr>
            </a:br>
            <a:r>
              <a:rPr lang="en-US" sz="1200" b="1" dirty="0">
                <a:latin typeface="Verdana" pitchFamily="34" charset="0"/>
              </a:rPr>
              <a:t>Tel. : </a:t>
            </a:r>
            <a:r>
              <a:rPr lang="en-US" sz="1200" dirty="0">
                <a:latin typeface="Verdana" pitchFamily="34" charset="0"/>
              </a:rPr>
              <a:t>+44.2033843830</a:t>
            </a:r>
          </a:p>
          <a:p>
            <a:r>
              <a:rPr lang="en-US" sz="1200" b="1" dirty="0">
                <a:latin typeface="Verdana" pitchFamily="34" charset="0"/>
              </a:rPr>
              <a:t>Fax :</a:t>
            </a:r>
            <a:r>
              <a:rPr lang="en-US" sz="1200" dirty="0">
                <a:latin typeface="Verdana" pitchFamily="34" charset="0"/>
              </a:rPr>
              <a:t> +44.2033843831</a:t>
            </a:r>
          </a:p>
          <a:p>
            <a:endParaRPr lang="en-IN" sz="1200" dirty="0">
              <a:latin typeface="Verdana" pitchFamily="34" charset="0"/>
            </a:endParaRPr>
          </a:p>
        </p:txBody>
      </p:sp>
      <p:sp>
        <p:nvSpPr>
          <p:cNvPr id="40" name="TextBox 13"/>
          <p:cNvSpPr txBox="1">
            <a:spLocks noChangeArrowheads="1"/>
          </p:cNvSpPr>
          <p:nvPr/>
        </p:nvSpPr>
        <p:spPr bwMode="auto">
          <a:xfrm>
            <a:off x="300038" y="142875"/>
            <a:ext cx="1328737" cy="396875"/>
          </a:xfrm>
          <a:prstGeom prst="rect">
            <a:avLst/>
          </a:prstGeom>
          <a:noFill/>
          <a:ln w="9525">
            <a:noFill/>
            <a:miter lim="800000"/>
            <a:headEnd/>
            <a:tailEnd/>
          </a:ln>
        </p:spPr>
        <p:txBody>
          <a:bodyPr wrap="none">
            <a:spAutoFit/>
          </a:bodyPr>
          <a:lstStyle/>
          <a:p>
            <a:r>
              <a:rPr lang="it-IT" sz="2000" b="1" dirty="0">
                <a:solidFill>
                  <a:schemeClr val="bg1"/>
                </a:solidFill>
                <a:latin typeface="Verdana" pitchFamily="34" charset="0"/>
              </a:rPr>
              <a:t>Contatti</a:t>
            </a:r>
            <a:endParaRPr lang="it-IT" sz="2000" dirty="0">
              <a:solidFill>
                <a:schemeClr val="bg1"/>
              </a:solidFill>
            </a:endParaRPr>
          </a:p>
        </p:txBody>
      </p:sp>
      <p:sp>
        <p:nvSpPr>
          <p:cNvPr id="41" name="TextBox 5"/>
          <p:cNvSpPr txBox="1">
            <a:spLocks noChangeArrowheads="1"/>
          </p:cNvSpPr>
          <p:nvPr/>
        </p:nvSpPr>
        <p:spPr bwMode="auto">
          <a:xfrm>
            <a:off x="1431925" y="2473325"/>
            <a:ext cx="3760796" cy="1754326"/>
          </a:xfrm>
          <a:prstGeom prst="rect">
            <a:avLst/>
          </a:prstGeom>
          <a:noFill/>
          <a:ln w="9525">
            <a:noFill/>
            <a:miter lim="800000"/>
            <a:headEnd/>
            <a:tailEnd/>
          </a:ln>
        </p:spPr>
        <p:txBody>
          <a:bodyPr wrap="square">
            <a:spAutoFit/>
          </a:bodyPr>
          <a:lstStyle/>
          <a:p>
            <a:r>
              <a:rPr lang="it-IT" sz="1200" b="1" dirty="0" smtClean="0">
                <a:latin typeface="Verdana" pitchFamily="34" charset="0"/>
                <a:ea typeface="Verdana" pitchFamily="34" charset="0"/>
                <a:cs typeface="Verdana" pitchFamily="34" charset="0"/>
              </a:rPr>
              <a:t>India </a:t>
            </a:r>
            <a:endParaRPr lang="it-IT" sz="1200" dirty="0" smtClean="0">
              <a:latin typeface="Verdana" pitchFamily="34" charset="0"/>
              <a:ea typeface="Verdana" pitchFamily="34" charset="0"/>
              <a:cs typeface="Verdana" pitchFamily="34" charset="0"/>
            </a:endParaRPr>
          </a:p>
          <a:p>
            <a:r>
              <a:rPr lang="it-IT" sz="1200" dirty="0" smtClean="0">
                <a:latin typeface="Verdana" pitchFamily="34" charset="0"/>
                <a:ea typeface="Verdana" pitchFamily="34" charset="0"/>
                <a:cs typeface="Verdana" pitchFamily="34" charset="0"/>
              </a:rPr>
              <a:t>Tours e Viaggi ELITE</a:t>
            </a:r>
            <a:br>
              <a:rPr lang="it-IT" sz="1200" dirty="0" smtClean="0">
                <a:latin typeface="Verdana" pitchFamily="34" charset="0"/>
                <a:ea typeface="Verdana" pitchFamily="34" charset="0"/>
                <a:cs typeface="Verdana" pitchFamily="34" charset="0"/>
              </a:rPr>
            </a:br>
            <a:r>
              <a:rPr lang="it-IT" sz="1200" dirty="0" smtClean="0">
                <a:latin typeface="Verdana" pitchFamily="34" charset="0"/>
                <a:ea typeface="Verdana" pitchFamily="34" charset="0"/>
                <a:cs typeface="Verdana" pitchFamily="34" charset="0"/>
              </a:rPr>
              <a:t>Indirizzo: negozio senza-228, piano II DT Mall centro città, vicino MG Road Metrostation.Gurgaon-122001</a:t>
            </a:r>
          </a:p>
          <a:p>
            <a:endParaRPr lang="it-IT" sz="1200" smtClean="0">
              <a:latin typeface="Verdana" pitchFamily="34" charset="0"/>
              <a:ea typeface="Verdana" pitchFamily="34" charset="0"/>
              <a:cs typeface="Verdana" pitchFamily="34" charset="0"/>
            </a:endParaRPr>
          </a:p>
          <a:p>
            <a:endParaRPr lang="it-IT" sz="1200" dirty="0" smtClean="0">
              <a:latin typeface="Verdana" pitchFamily="34" charset="0"/>
              <a:ea typeface="Verdana" pitchFamily="34" charset="0"/>
              <a:cs typeface="Verdana" pitchFamily="34" charset="0"/>
            </a:endParaRPr>
          </a:p>
          <a:p>
            <a:r>
              <a:rPr lang="it-IT" sz="1200" b="1" dirty="0" smtClean="0">
                <a:latin typeface="Verdana" pitchFamily="34" charset="0"/>
                <a:ea typeface="Verdana" pitchFamily="34" charset="0"/>
                <a:cs typeface="Verdana" pitchFamily="34" charset="0"/>
              </a:rPr>
              <a:t>Telefono:</a:t>
            </a:r>
            <a:r>
              <a:rPr lang="it-IT" sz="1200" dirty="0" smtClean="0">
                <a:latin typeface="Verdana" pitchFamily="34" charset="0"/>
                <a:ea typeface="Verdana" pitchFamily="34" charset="0"/>
                <a:cs typeface="Verdana" pitchFamily="34" charset="0"/>
              </a:rPr>
              <a:t> +91-124-3220640-49</a:t>
            </a:r>
          </a:p>
          <a:p>
            <a:r>
              <a:rPr lang="it-IT" sz="1200" b="1" dirty="0" smtClean="0">
                <a:latin typeface="Verdana" pitchFamily="34" charset="0"/>
                <a:ea typeface="Verdana" pitchFamily="34" charset="0"/>
                <a:cs typeface="Verdana" pitchFamily="34" charset="0"/>
              </a:rPr>
              <a:t>Numero</a:t>
            </a:r>
            <a:r>
              <a:rPr lang="it-IT" sz="1200" dirty="0" smtClean="0">
                <a:latin typeface="Verdana" pitchFamily="34" charset="0"/>
                <a:ea typeface="Verdana" pitchFamily="34" charset="0"/>
                <a:cs typeface="Verdana" pitchFamily="34" charset="0"/>
              </a:rPr>
              <a:t> </a:t>
            </a:r>
            <a:r>
              <a:rPr lang="it-IT" sz="1200" b="1" dirty="0" smtClean="0">
                <a:latin typeface="Verdana" pitchFamily="34" charset="0"/>
                <a:ea typeface="Verdana" pitchFamily="34" charset="0"/>
                <a:cs typeface="Verdana" pitchFamily="34" charset="0"/>
              </a:rPr>
              <a:t>di Fax</a:t>
            </a:r>
            <a:r>
              <a:rPr lang="it-IT" sz="1200" dirty="0" smtClean="0">
                <a:latin typeface="Verdana" pitchFamily="34" charset="0"/>
                <a:ea typeface="Verdana" pitchFamily="34" charset="0"/>
                <a:cs typeface="Verdana" pitchFamily="34" charset="0"/>
              </a:rPr>
              <a:t>: +91-124-2396968  </a:t>
            </a:r>
            <a:endParaRPr lang="en-IN" sz="1200" dirty="0">
              <a:latin typeface="Verdana" pitchFamily="34" charset="0"/>
              <a:ea typeface="Verdana" pitchFamily="34" charset="0"/>
              <a:cs typeface="Verdana" pitchFamily="34" charset="0"/>
            </a:endParaRPr>
          </a:p>
        </p:txBody>
      </p:sp>
      <p:sp>
        <p:nvSpPr>
          <p:cNvPr id="42" name="TextBox 5"/>
          <p:cNvSpPr txBox="1">
            <a:spLocks noChangeArrowheads="1"/>
          </p:cNvSpPr>
          <p:nvPr/>
        </p:nvSpPr>
        <p:spPr bwMode="auto">
          <a:xfrm>
            <a:off x="5484813" y="2587625"/>
            <a:ext cx="2665412" cy="1917700"/>
          </a:xfrm>
          <a:prstGeom prst="rect">
            <a:avLst/>
          </a:prstGeom>
          <a:noFill/>
          <a:ln w="9525">
            <a:noFill/>
            <a:miter lim="800000"/>
            <a:headEnd/>
            <a:tailEnd/>
          </a:ln>
        </p:spPr>
        <p:txBody>
          <a:bodyPr>
            <a:spAutoFit/>
          </a:bodyPr>
          <a:lstStyle/>
          <a:p>
            <a:r>
              <a:rPr lang="en-IN" sz="1200" b="1">
                <a:latin typeface="Verdana" pitchFamily="34" charset="0"/>
              </a:rPr>
              <a:t>Indonesia</a:t>
            </a:r>
          </a:p>
          <a:p>
            <a:r>
              <a:rPr lang="it-IT" sz="1200">
                <a:latin typeface="Verdana" pitchFamily="34" charset="0"/>
              </a:rPr>
              <a:t>Sede sociale</a:t>
            </a:r>
            <a:br>
              <a:rPr lang="it-IT" sz="1200">
                <a:latin typeface="Verdana" pitchFamily="34" charset="0"/>
              </a:rPr>
            </a:br>
            <a:r>
              <a:rPr lang="it-IT" sz="1200">
                <a:latin typeface="Verdana" pitchFamily="34" charset="0"/>
              </a:rPr>
              <a:t>PT TVI Express</a:t>
            </a:r>
          </a:p>
          <a:p>
            <a:r>
              <a:rPr lang="it-IT" sz="1200">
                <a:latin typeface="Verdana" pitchFamily="34" charset="0"/>
              </a:rPr>
              <a:t>STC Senayan, 4th Floor # 69</a:t>
            </a:r>
          </a:p>
          <a:p>
            <a:r>
              <a:rPr lang="it-IT" sz="1200">
                <a:latin typeface="Verdana" pitchFamily="34" charset="0"/>
              </a:rPr>
              <a:t>Asia Afrika Pintu IX Gelora Senayan</a:t>
            </a:r>
          </a:p>
          <a:p>
            <a:r>
              <a:rPr lang="it-IT" sz="1200">
                <a:latin typeface="Verdana" pitchFamily="34" charset="0"/>
              </a:rPr>
              <a:t>Jakarta Pusat 10270</a:t>
            </a:r>
            <a:r>
              <a:rPr lang="en-IN" sz="1200">
                <a:latin typeface="Verdana" pitchFamily="34" charset="0"/>
              </a:rPr>
              <a:t/>
            </a:r>
            <a:br>
              <a:rPr lang="en-IN" sz="1200">
                <a:latin typeface="Verdana" pitchFamily="34" charset="0"/>
              </a:rPr>
            </a:br>
            <a:r>
              <a:rPr lang="en-IN" sz="1200">
                <a:latin typeface="Verdana" pitchFamily="34" charset="0"/>
              </a:rPr>
              <a:t/>
            </a:r>
            <a:br>
              <a:rPr lang="en-IN" sz="1200">
                <a:latin typeface="Verdana" pitchFamily="34" charset="0"/>
              </a:rPr>
            </a:br>
            <a:r>
              <a:rPr lang="en-IN" sz="1200" b="1">
                <a:latin typeface="Verdana" pitchFamily="34" charset="0"/>
              </a:rPr>
              <a:t>Tel.</a:t>
            </a:r>
            <a:r>
              <a:rPr lang="en-US" sz="1200" b="1">
                <a:latin typeface="Verdana" pitchFamily="34" charset="0"/>
              </a:rPr>
              <a:t> : </a:t>
            </a:r>
            <a:r>
              <a:rPr lang="en-US" sz="1200">
                <a:latin typeface="Verdana" pitchFamily="34" charset="0"/>
              </a:rPr>
              <a:t>+62.2157931908 </a:t>
            </a:r>
            <a:br>
              <a:rPr lang="en-US" sz="1200">
                <a:latin typeface="Verdana" pitchFamily="34" charset="0"/>
              </a:rPr>
            </a:br>
            <a:r>
              <a:rPr lang="en-US" sz="1200" b="1">
                <a:latin typeface="Verdana" pitchFamily="34" charset="0"/>
              </a:rPr>
              <a:t>Fax : </a:t>
            </a:r>
            <a:r>
              <a:rPr lang="en-US" sz="1200">
                <a:latin typeface="Verdana" pitchFamily="34" charset="0"/>
              </a:rPr>
              <a:t>+62.2157932038 </a:t>
            </a:r>
            <a:endParaRPr lang="en-IN" sz="1200">
              <a:latin typeface="Verdana" pitchFamily="34" charset="0"/>
            </a:endParaRPr>
          </a:p>
        </p:txBody>
      </p:sp>
      <p:sp>
        <p:nvSpPr>
          <p:cNvPr id="43" name="TextBox 5"/>
          <p:cNvSpPr txBox="1">
            <a:spLocks noChangeArrowheads="1"/>
          </p:cNvSpPr>
          <p:nvPr/>
        </p:nvSpPr>
        <p:spPr bwMode="auto">
          <a:xfrm>
            <a:off x="1431925" y="617538"/>
            <a:ext cx="2921000" cy="1187450"/>
          </a:xfrm>
          <a:prstGeom prst="rect">
            <a:avLst/>
          </a:prstGeom>
          <a:noFill/>
          <a:ln w="9525">
            <a:noFill/>
            <a:miter lim="800000"/>
            <a:headEnd/>
            <a:tailEnd/>
          </a:ln>
        </p:spPr>
        <p:txBody>
          <a:bodyPr>
            <a:spAutoFit/>
          </a:bodyPr>
          <a:lstStyle/>
          <a:p>
            <a:r>
              <a:rPr lang="en-IN" sz="1200" b="1">
                <a:latin typeface="Verdana" pitchFamily="34" charset="0"/>
              </a:rPr>
              <a:t/>
            </a:r>
            <a:br>
              <a:rPr lang="en-IN" sz="1200" b="1">
                <a:latin typeface="Verdana" pitchFamily="34" charset="0"/>
              </a:rPr>
            </a:br>
            <a:r>
              <a:rPr lang="en-IN" sz="1200" b="1">
                <a:latin typeface="Verdana" pitchFamily="34" charset="0"/>
              </a:rPr>
              <a:t>Cyprus</a:t>
            </a:r>
            <a:r>
              <a:rPr lang="en-IN" sz="1200">
                <a:latin typeface="Verdana" pitchFamily="34" charset="0"/>
              </a:rPr>
              <a:t/>
            </a:r>
            <a:br>
              <a:rPr lang="en-IN" sz="1200">
                <a:latin typeface="Verdana" pitchFamily="34" charset="0"/>
              </a:rPr>
            </a:br>
            <a:r>
              <a:rPr lang="en-IN" sz="1200">
                <a:latin typeface="Verdana" pitchFamily="34" charset="0"/>
              </a:rPr>
              <a:t>TVI EXPRESS LIMITED</a:t>
            </a:r>
          </a:p>
          <a:p>
            <a:r>
              <a:rPr lang="en-IN" sz="1200">
                <a:latin typeface="Verdana" pitchFamily="34" charset="0"/>
              </a:rPr>
              <a:t>Louki Akrita 14(Registered Office)</a:t>
            </a:r>
          </a:p>
          <a:p>
            <a:r>
              <a:rPr lang="en-IN" sz="1200">
                <a:latin typeface="Verdana" pitchFamily="34" charset="0"/>
              </a:rPr>
              <a:t>Agiazoni, P.C. 3030</a:t>
            </a:r>
          </a:p>
          <a:p>
            <a:r>
              <a:rPr lang="en-IN" sz="1200">
                <a:latin typeface="Verdana" pitchFamily="34" charset="0"/>
              </a:rPr>
              <a:t>Limassol - EU </a:t>
            </a:r>
          </a:p>
        </p:txBody>
      </p:sp>
      <p:sp>
        <p:nvSpPr>
          <p:cNvPr id="44" name="Rectangle 25"/>
          <p:cNvSpPr>
            <a:spLocks noChangeArrowheads="1"/>
          </p:cNvSpPr>
          <p:nvPr/>
        </p:nvSpPr>
        <p:spPr bwMode="auto">
          <a:xfrm>
            <a:off x="863600" y="6526213"/>
            <a:ext cx="7740650" cy="304314"/>
          </a:xfrm>
          <a:prstGeom prst="rect">
            <a:avLst/>
          </a:prstGeom>
          <a:noFill/>
          <a:ln w="9525">
            <a:noFill/>
            <a:miter lim="800000"/>
            <a:headEnd/>
            <a:tailEnd/>
          </a:ln>
        </p:spPr>
        <p:txBody>
          <a:bodyPr anchor="ctr">
            <a:spAutoFit/>
          </a:bodyPr>
          <a:lstStyle/>
          <a:p>
            <a:pPr>
              <a:lnSpc>
                <a:spcPct val="130000"/>
              </a:lnSpc>
            </a:pPr>
            <a:r>
              <a:rPr lang="it-IT" sz="1200" b="1" dirty="0" smtClean="0">
                <a:solidFill>
                  <a:schemeClr val="bg1"/>
                </a:solidFill>
                <a:latin typeface="Verdana" pitchFamily="34" charset="0"/>
              </a:rPr>
              <a:t>Uffici prossimo in: Filippine, Bangladesh, Kazakistan, Corea del Sud, Sud Africa</a:t>
            </a:r>
            <a:endParaRPr lang="it-IT" sz="1200" b="1" dirty="0">
              <a:solidFill>
                <a:schemeClr val="bg1"/>
              </a:solidFill>
              <a:latin typeface="Verdana" pitchFamily="34" charset="0"/>
            </a:endParaRPr>
          </a:p>
        </p:txBody>
      </p:sp>
      <p:sp>
        <p:nvSpPr>
          <p:cNvPr id="45" name="Rectangle 25"/>
          <p:cNvSpPr>
            <a:spLocks noChangeArrowheads="1"/>
          </p:cNvSpPr>
          <p:nvPr/>
        </p:nvSpPr>
        <p:spPr bwMode="auto">
          <a:xfrm>
            <a:off x="5492750" y="5097463"/>
            <a:ext cx="2803525" cy="1044575"/>
          </a:xfrm>
          <a:prstGeom prst="rect">
            <a:avLst/>
          </a:prstGeom>
          <a:noFill/>
          <a:ln w="9525">
            <a:noFill/>
            <a:miter lim="800000"/>
            <a:headEnd/>
            <a:tailEnd/>
          </a:ln>
        </p:spPr>
        <p:txBody>
          <a:bodyPr anchor="ctr">
            <a:spAutoFit/>
          </a:bodyPr>
          <a:lstStyle/>
          <a:p>
            <a:pPr>
              <a:lnSpc>
                <a:spcPct val="130000"/>
              </a:lnSpc>
            </a:pPr>
            <a:r>
              <a:rPr lang="it-IT" sz="1200" b="1">
                <a:latin typeface="Verdana" pitchFamily="34" charset="0"/>
              </a:rPr>
              <a:t>Indirizzo e-mail in India :</a:t>
            </a:r>
            <a:r>
              <a:rPr lang="it-IT" sz="1200">
                <a:latin typeface="Verdana" pitchFamily="34" charset="0"/>
              </a:rPr>
              <a:t/>
            </a:r>
            <a:br>
              <a:rPr lang="it-IT" sz="1200">
                <a:latin typeface="Verdana" pitchFamily="34" charset="0"/>
              </a:rPr>
            </a:br>
            <a:r>
              <a:rPr lang="it-IT" sz="1200">
                <a:solidFill>
                  <a:srgbClr val="00B0F0"/>
                </a:solidFill>
                <a:latin typeface="Verdana" pitchFamily="34" charset="0"/>
                <a:hlinkClick r:id="rId9"/>
              </a:rPr>
              <a:t>india@tviexpress.com</a:t>
            </a:r>
            <a:r>
              <a:rPr lang="it-IT" sz="1200">
                <a:solidFill>
                  <a:srgbClr val="00B0F0"/>
                </a:solidFill>
                <a:latin typeface="Verdana" pitchFamily="34" charset="0"/>
              </a:rPr>
              <a:t/>
            </a:r>
            <a:br>
              <a:rPr lang="it-IT" sz="1200">
                <a:solidFill>
                  <a:srgbClr val="00B0F0"/>
                </a:solidFill>
                <a:latin typeface="Verdana" pitchFamily="34" charset="0"/>
              </a:rPr>
            </a:br>
            <a:r>
              <a:rPr lang="it-IT" sz="1200" b="1">
                <a:latin typeface="Verdana" pitchFamily="34" charset="0"/>
              </a:rPr>
              <a:t>Indirizzo e-mail in Indonesia :</a:t>
            </a:r>
            <a:r>
              <a:rPr lang="it-IT" sz="1200">
                <a:latin typeface="Verdana" pitchFamily="34" charset="0"/>
              </a:rPr>
              <a:t/>
            </a:r>
            <a:br>
              <a:rPr lang="it-IT" sz="1200">
                <a:latin typeface="Verdana" pitchFamily="34" charset="0"/>
              </a:rPr>
            </a:br>
            <a:r>
              <a:rPr lang="it-IT" sz="1200">
                <a:solidFill>
                  <a:srgbClr val="00B0F0"/>
                </a:solidFill>
                <a:latin typeface="Verdana" pitchFamily="34" charset="0"/>
                <a:hlinkClick r:id="rId10"/>
              </a:rPr>
              <a:t>indonesia@tviexpress.com</a:t>
            </a:r>
            <a:endParaRPr lang="it-IT" sz="1200">
              <a:solidFill>
                <a:srgbClr val="C00000"/>
              </a:solidFill>
              <a:latin typeface="Verdana" pitchFamily="34"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94"/>
          <p:cNvSpPr>
            <a:spLocks noChangeArrowheads="1"/>
          </p:cNvSpPr>
          <p:nvPr/>
        </p:nvSpPr>
        <p:spPr bwMode="auto">
          <a:xfrm>
            <a:off x="676275" y="1600200"/>
            <a:ext cx="2274888" cy="685800"/>
          </a:xfrm>
          <a:prstGeom prst="flowChartAlternateProcess">
            <a:avLst/>
          </a:prstGeom>
          <a:solidFill>
            <a:srgbClr val="21428E"/>
          </a:solidFill>
          <a:ln w="9525">
            <a:noFill/>
            <a:miter lim="800000"/>
            <a:headEnd/>
            <a:tailEnd/>
          </a:ln>
        </p:spPr>
        <p:txBody>
          <a:bodyPr wrap="none" anchor="ctr"/>
          <a:lstStyle/>
          <a:p>
            <a:pPr algn="ctr"/>
            <a:endParaRPr lang="en-IN"/>
          </a:p>
        </p:txBody>
      </p:sp>
      <p:sp>
        <p:nvSpPr>
          <p:cNvPr id="51203" name="AutoShape 3"/>
          <p:cNvSpPr>
            <a:spLocks noChangeArrowheads="1"/>
          </p:cNvSpPr>
          <p:nvPr/>
        </p:nvSpPr>
        <p:spPr bwMode="auto">
          <a:xfrm>
            <a:off x="3868738" y="1600200"/>
            <a:ext cx="1481137" cy="763588"/>
          </a:xfrm>
          <a:prstGeom prst="roundRect">
            <a:avLst>
              <a:gd name="adj" fmla="val 16667"/>
            </a:avLst>
          </a:prstGeom>
          <a:solidFill>
            <a:srgbClr val="5C9507">
              <a:alpha val="50195"/>
            </a:srgbClr>
          </a:solidFill>
          <a:ln w="9525">
            <a:solidFill>
              <a:srgbClr val="008080"/>
            </a:solidFill>
            <a:miter lim="800000"/>
            <a:headEnd/>
            <a:tailEnd/>
          </a:ln>
        </p:spPr>
        <p:txBody>
          <a:bodyPr wrap="none" lIns="101370" tIns="50685" rIns="101370" bIns="50685" anchor="ctr"/>
          <a:lstStyle/>
          <a:p>
            <a:endParaRPr lang="en-US" sz="2400">
              <a:latin typeface="Arial" pitchFamily="34" charset="0"/>
            </a:endParaRPr>
          </a:p>
        </p:txBody>
      </p:sp>
      <p:pic>
        <p:nvPicPr>
          <p:cNvPr id="19461" name="Picture 5" descr="MPj03997480000[1]"/>
          <p:cNvPicPr>
            <a:picLocks noChangeAspect="1" noChangeArrowheads="1"/>
          </p:cNvPicPr>
          <p:nvPr/>
        </p:nvPicPr>
        <p:blipFill>
          <a:blip r:embed="rId2"/>
          <a:srcRect/>
          <a:stretch>
            <a:fillRect/>
          </a:stretch>
        </p:blipFill>
        <p:spPr bwMode="auto">
          <a:xfrm>
            <a:off x="52388" y="2590800"/>
            <a:ext cx="1014412" cy="676275"/>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2" name="Picture 6" descr="j0396152"/>
          <p:cNvPicPr>
            <a:picLocks noChangeAspect="1" noChangeArrowheads="1"/>
          </p:cNvPicPr>
          <p:nvPr/>
        </p:nvPicPr>
        <p:blipFill>
          <a:blip r:embed="rId3"/>
          <a:srcRect/>
          <a:stretch>
            <a:fillRect/>
          </a:stretch>
        </p:blipFill>
        <p:spPr bwMode="auto">
          <a:xfrm>
            <a:off x="1268413" y="2611438"/>
            <a:ext cx="1100137" cy="674687"/>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3" name="Picture 7" descr="MPj04022240000[1]"/>
          <p:cNvPicPr>
            <a:picLocks noChangeAspect="1" noChangeArrowheads="1"/>
          </p:cNvPicPr>
          <p:nvPr/>
        </p:nvPicPr>
        <p:blipFill>
          <a:blip r:embed="rId4"/>
          <a:srcRect t="2045" r="37257" b="45259"/>
          <a:stretch>
            <a:fillRect/>
          </a:stretch>
        </p:blipFill>
        <p:spPr bwMode="auto">
          <a:xfrm>
            <a:off x="2620963" y="2611438"/>
            <a:ext cx="1016000" cy="674687"/>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4" name="Picture 8" descr="man"/>
          <p:cNvPicPr>
            <a:picLocks noChangeAspect="1" noChangeArrowheads="1"/>
          </p:cNvPicPr>
          <p:nvPr/>
        </p:nvPicPr>
        <p:blipFill>
          <a:blip r:embed="rId5"/>
          <a:srcRect/>
          <a:stretch>
            <a:fillRect/>
          </a:stretch>
        </p:blipFill>
        <p:spPr bwMode="auto">
          <a:xfrm>
            <a:off x="5497513" y="2611438"/>
            <a:ext cx="1014412" cy="676275"/>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5" name="Picture 9" descr="MPj04157900000[1]"/>
          <p:cNvPicPr>
            <a:picLocks noChangeAspect="1" noChangeArrowheads="1"/>
          </p:cNvPicPr>
          <p:nvPr/>
        </p:nvPicPr>
        <p:blipFill>
          <a:blip r:embed="rId6"/>
          <a:srcRect/>
          <a:stretch>
            <a:fillRect/>
          </a:stretch>
        </p:blipFill>
        <p:spPr bwMode="auto">
          <a:xfrm>
            <a:off x="7620000" y="2611438"/>
            <a:ext cx="1016000" cy="622300"/>
          </a:xfrm>
          <a:prstGeom prst="rect">
            <a:avLst/>
          </a:prstGeom>
          <a:noFill/>
          <a:ln w="57150" algn="in">
            <a:solidFill>
              <a:srgbClr val="FFFF00"/>
            </a:solidFill>
            <a:miter lim="800000"/>
            <a:headEnd/>
            <a:tailEnd/>
          </a:ln>
          <a:effectLst>
            <a:outerShdw dist="35921" dir="2700000" algn="ctr" rotWithShape="0">
              <a:schemeClr val="bg2"/>
            </a:outerShdw>
          </a:effectLst>
        </p:spPr>
      </p:pic>
      <p:grpSp>
        <p:nvGrpSpPr>
          <p:cNvPr id="2" name="Group 10"/>
          <p:cNvGrpSpPr>
            <a:grpSpLocks/>
          </p:cNvGrpSpPr>
          <p:nvPr/>
        </p:nvGrpSpPr>
        <p:grpSpPr bwMode="auto">
          <a:xfrm>
            <a:off x="1674813" y="5715000"/>
            <a:ext cx="2211387" cy="762000"/>
            <a:chOff x="960" y="3648"/>
            <a:chExt cx="1410" cy="538"/>
          </a:xfrm>
        </p:grpSpPr>
        <p:pic>
          <p:nvPicPr>
            <p:cNvPr id="19467" name="Picture 11" descr="new-20-dollar-bill-obverse"/>
            <p:cNvPicPr>
              <a:picLocks noChangeAspect="1" noChangeArrowheads="1"/>
            </p:cNvPicPr>
            <p:nvPr/>
          </p:nvPicPr>
          <p:blipFill>
            <a:blip r:embed="rId7"/>
            <a:srcRect/>
            <a:stretch>
              <a:fillRect/>
            </a:stretch>
          </p:blipFill>
          <p:spPr bwMode="auto">
            <a:xfrm>
              <a:off x="168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68" name="Picture 12" descr="new-20-dollar-bill-obverse"/>
            <p:cNvPicPr>
              <a:picLocks noChangeAspect="1" noChangeArrowheads="1"/>
            </p:cNvPicPr>
            <p:nvPr/>
          </p:nvPicPr>
          <p:blipFill>
            <a:blip r:embed="rId7"/>
            <a:srcRect/>
            <a:stretch>
              <a:fillRect/>
            </a:stretch>
          </p:blipFill>
          <p:spPr bwMode="auto">
            <a:xfrm>
              <a:off x="96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92" name="Group 13"/>
            <p:cNvGrpSpPr>
              <a:grpSpLocks/>
            </p:cNvGrpSpPr>
            <p:nvPr/>
          </p:nvGrpSpPr>
          <p:grpSpPr bwMode="auto">
            <a:xfrm>
              <a:off x="1296" y="3648"/>
              <a:ext cx="720" cy="240"/>
              <a:chOff x="1296" y="3648"/>
              <a:chExt cx="720" cy="240"/>
            </a:xfrm>
          </p:grpSpPr>
          <p:sp>
            <p:nvSpPr>
              <p:cNvPr id="51293" name="Line 14"/>
              <p:cNvSpPr>
                <a:spLocks noChangeShapeType="1"/>
              </p:cNvSpPr>
              <p:nvPr/>
            </p:nvSpPr>
            <p:spPr bwMode="auto">
              <a:xfrm>
                <a:off x="1296" y="3792"/>
                <a:ext cx="720" cy="0"/>
              </a:xfrm>
              <a:prstGeom prst="line">
                <a:avLst/>
              </a:prstGeom>
              <a:noFill/>
              <a:ln w="9525">
                <a:solidFill>
                  <a:schemeClr val="tx1"/>
                </a:solidFill>
                <a:miter lim="800000"/>
                <a:headEnd/>
                <a:tailEnd/>
              </a:ln>
            </p:spPr>
            <p:txBody>
              <a:bodyPr wrap="none"/>
              <a:lstStyle/>
              <a:p>
                <a:endParaRPr lang="en-US"/>
              </a:p>
            </p:txBody>
          </p:sp>
          <p:sp>
            <p:nvSpPr>
              <p:cNvPr id="51294" name="Line 15"/>
              <p:cNvSpPr>
                <a:spLocks noChangeShapeType="1"/>
              </p:cNvSpPr>
              <p:nvPr/>
            </p:nvSpPr>
            <p:spPr bwMode="auto">
              <a:xfrm>
                <a:off x="1296" y="3792"/>
                <a:ext cx="0" cy="96"/>
              </a:xfrm>
              <a:prstGeom prst="line">
                <a:avLst/>
              </a:prstGeom>
              <a:noFill/>
              <a:ln w="9525">
                <a:solidFill>
                  <a:schemeClr val="tx1"/>
                </a:solidFill>
                <a:miter lim="800000"/>
                <a:headEnd/>
                <a:tailEnd/>
              </a:ln>
            </p:spPr>
            <p:txBody>
              <a:bodyPr wrap="none"/>
              <a:lstStyle/>
              <a:p>
                <a:endParaRPr lang="en-US"/>
              </a:p>
            </p:txBody>
          </p:sp>
          <p:sp>
            <p:nvSpPr>
              <p:cNvPr id="51295" name="Line 16"/>
              <p:cNvSpPr>
                <a:spLocks noChangeShapeType="1"/>
              </p:cNvSpPr>
              <p:nvPr/>
            </p:nvSpPr>
            <p:spPr bwMode="auto">
              <a:xfrm>
                <a:off x="2016" y="3792"/>
                <a:ext cx="0" cy="96"/>
              </a:xfrm>
              <a:prstGeom prst="line">
                <a:avLst/>
              </a:prstGeom>
              <a:noFill/>
              <a:ln w="9525">
                <a:solidFill>
                  <a:schemeClr val="tx1"/>
                </a:solidFill>
                <a:miter lim="800000"/>
                <a:headEnd/>
                <a:tailEnd/>
              </a:ln>
            </p:spPr>
            <p:txBody>
              <a:bodyPr wrap="none"/>
              <a:lstStyle/>
              <a:p>
                <a:endParaRPr lang="en-US"/>
              </a:p>
            </p:txBody>
          </p:sp>
          <p:sp>
            <p:nvSpPr>
              <p:cNvPr id="51296" name="Line 17"/>
              <p:cNvSpPr>
                <a:spLocks noChangeShapeType="1"/>
              </p:cNvSpPr>
              <p:nvPr/>
            </p:nvSpPr>
            <p:spPr bwMode="auto">
              <a:xfrm>
                <a:off x="1632"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4" name="Group 18"/>
          <p:cNvGrpSpPr>
            <a:grpSpLocks/>
          </p:cNvGrpSpPr>
          <p:nvPr/>
        </p:nvGrpSpPr>
        <p:grpSpPr bwMode="auto">
          <a:xfrm>
            <a:off x="4143375" y="5715000"/>
            <a:ext cx="2257425" cy="762000"/>
            <a:chOff x="2448" y="3648"/>
            <a:chExt cx="1410" cy="538"/>
          </a:xfrm>
        </p:grpSpPr>
        <p:pic>
          <p:nvPicPr>
            <p:cNvPr id="19475" name="Picture 19" descr="new-20-dollar-bill-obverse"/>
            <p:cNvPicPr>
              <a:picLocks noChangeAspect="1" noChangeArrowheads="1"/>
            </p:cNvPicPr>
            <p:nvPr/>
          </p:nvPicPr>
          <p:blipFill>
            <a:blip r:embed="rId8"/>
            <a:srcRect/>
            <a:stretch>
              <a:fillRect/>
            </a:stretch>
          </p:blipFill>
          <p:spPr bwMode="auto">
            <a:xfrm>
              <a:off x="316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76" name="Picture 20" descr="new-20-dollar-bill-obverse"/>
            <p:cNvPicPr>
              <a:picLocks noChangeAspect="1" noChangeArrowheads="1"/>
            </p:cNvPicPr>
            <p:nvPr/>
          </p:nvPicPr>
          <p:blipFill>
            <a:blip r:embed="rId8"/>
            <a:srcRect/>
            <a:stretch>
              <a:fillRect/>
            </a:stretch>
          </p:blipFill>
          <p:spPr bwMode="auto">
            <a:xfrm>
              <a:off x="244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85" name="Group 21"/>
            <p:cNvGrpSpPr>
              <a:grpSpLocks/>
            </p:cNvGrpSpPr>
            <p:nvPr/>
          </p:nvGrpSpPr>
          <p:grpSpPr bwMode="auto">
            <a:xfrm>
              <a:off x="2784" y="3648"/>
              <a:ext cx="720" cy="240"/>
              <a:chOff x="2784" y="3648"/>
              <a:chExt cx="720" cy="240"/>
            </a:xfrm>
          </p:grpSpPr>
          <p:sp>
            <p:nvSpPr>
              <p:cNvPr id="51286" name="Line 22"/>
              <p:cNvSpPr>
                <a:spLocks noChangeShapeType="1"/>
              </p:cNvSpPr>
              <p:nvPr/>
            </p:nvSpPr>
            <p:spPr bwMode="auto">
              <a:xfrm>
                <a:off x="2784" y="3792"/>
                <a:ext cx="720" cy="0"/>
              </a:xfrm>
              <a:prstGeom prst="line">
                <a:avLst/>
              </a:prstGeom>
              <a:noFill/>
              <a:ln w="9525">
                <a:solidFill>
                  <a:schemeClr val="tx1"/>
                </a:solidFill>
                <a:miter lim="800000"/>
                <a:headEnd/>
                <a:tailEnd/>
              </a:ln>
            </p:spPr>
            <p:txBody>
              <a:bodyPr wrap="none"/>
              <a:lstStyle/>
              <a:p>
                <a:endParaRPr lang="en-US"/>
              </a:p>
            </p:txBody>
          </p:sp>
          <p:sp>
            <p:nvSpPr>
              <p:cNvPr id="51287" name="Line 23"/>
              <p:cNvSpPr>
                <a:spLocks noChangeShapeType="1"/>
              </p:cNvSpPr>
              <p:nvPr/>
            </p:nvSpPr>
            <p:spPr bwMode="auto">
              <a:xfrm>
                <a:off x="2784" y="3792"/>
                <a:ext cx="0" cy="96"/>
              </a:xfrm>
              <a:prstGeom prst="line">
                <a:avLst/>
              </a:prstGeom>
              <a:noFill/>
              <a:ln w="9525">
                <a:solidFill>
                  <a:schemeClr val="tx1"/>
                </a:solidFill>
                <a:miter lim="800000"/>
                <a:headEnd/>
                <a:tailEnd/>
              </a:ln>
            </p:spPr>
            <p:txBody>
              <a:bodyPr wrap="none"/>
              <a:lstStyle/>
              <a:p>
                <a:endParaRPr lang="en-US"/>
              </a:p>
            </p:txBody>
          </p:sp>
          <p:sp>
            <p:nvSpPr>
              <p:cNvPr id="51288" name="Line 24"/>
              <p:cNvSpPr>
                <a:spLocks noChangeShapeType="1"/>
              </p:cNvSpPr>
              <p:nvPr/>
            </p:nvSpPr>
            <p:spPr bwMode="auto">
              <a:xfrm>
                <a:off x="3504" y="3792"/>
                <a:ext cx="0" cy="96"/>
              </a:xfrm>
              <a:prstGeom prst="line">
                <a:avLst/>
              </a:prstGeom>
              <a:noFill/>
              <a:ln w="9525">
                <a:solidFill>
                  <a:schemeClr val="tx1"/>
                </a:solidFill>
                <a:miter lim="800000"/>
                <a:headEnd/>
                <a:tailEnd/>
              </a:ln>
            </p:spPr>
            <p:txBody>
              <a:bodyPr wrap="none"/>
              <a:lstStyle/>
              <a:p>
                <a:endParaRPr lang="en-US"/>
              </a:p>
            </p:txBody>
          </p:sp>
          <p:sp>
            <p:nvSpPr>
              <p:cNvPr id="51289" name="Line 25"/>
              <p:cNvSpPr>
                <a:spLocks noChangeShapeType="1"/>
              </p:cNvSpPr>
              <p:nvPr/>
            </p:nvSpPr>
            <p:spPr bwMode="auto">
              <a:xfrm>
                <a:off x="3120"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6" name="Group 26"/>
          <p:cNvGrpSpPr>
            <a:grpSpLocks/>
          </p:cNvGrpSpPr>
          <p:nvPr/>
        </p:nvGrpSpPr>
        <p:grpSpPr bwMode="auto">
          <a:xfrm>
            <a:off x="844550" y="4953000"/>
            <a:ext cx="755650" cy="762000"/>
            <a:chOff x="576" y="3072"/>
            <a:chExt cx="690" cy="586"/>
          </a:xfrm>
        </p:grpSpPr>
        <p:pic>
          <p:nvPicPr>
            <p:cNvPr id="19483" name="Picture 27" descr="new-20-dollar-bill-obverse"/>
            <p:cNvPicPr>
              <a:picLocks noChangeAspect="1" noChangeArrowheads="1"/>
            </p:cNvPicPr>
            <p:nvPr/>
          </p:nvPicPr>
          <p:blipFill>
            <a:blip r:embed="rId9"/>
            <a:srcRect/>
            <a:stretch>
              <a:fillRect/>
            </a:stretch>
          </p:blipFill>
          <p:spPr bwMode="auto">
            <a:xfrm>
              <a:off x="576"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82" name="Line 28"/>
            <p:cNvSpPr>
              <a:spLocks noChangeShapeType="1"/>
            </p:cNvSpPr>
            <p:nvPr/>
          </p:nvSpPr>
          <p:spPr bwMode="auto">
            <a:xfrm>
              <a:off x="960" y="3072"/>
              <a:ext cx="0" cy="288"/>
            </a:xfrm>
            <a:prstGeom prst="line">
              <a:avLst/>
            </a:prstGeom>
            <a:noFill/>
            <a:ln w="9525">
              <a:solidFill>
                <a:schemeClr val="tx1"/>
              </a:solidFill>
              <a:miter lim="800000"/>
              <a:headEnd/>
              <a:tailEnd/>
            </a:ln>
          </p:spPr>
          <p:txBody>
            <a:bodyPr wrap="none"/>
            <a:lstStyle/>
            <a:p>
              <a:endParaRPr lang="en-US"/>
            </a:p>
          </p:txBody>
        </p:sp>
      </p:grpSp>
      <p:grpSp>
        <p:nvGrpSpPr>
          <p:cNvPr id="7" name="Group 29"/>
          <p:cNvGrpSpPr>
            <a:grpSpLocks/>
          </p:cNvGrpSpPr>
          <p:nvPr/>
        </p:nvGrpSpPr>
        <p:grpSpPr bwMode="auto">
          <a:xfrm>
            <a:off x="2198688" y="4800600"/>
            <a:ext cx="3592512" cy="914400"/>
            <a:chOff x="1344" y="3072"/>
            <a:chExt cx="2130" cy="586"/>
          </a:xfrm>
        </p:grpSpPr>
        <p:pic>
          <p:nvPicPr>
            <p:cNvPr id="19486" name="Picture 30" descr="new-20-dollar-bill-obverse"/>
            <p:cNvPicPr>
              <a:picLocks noChangeAspect="1" noChangeArrowheads="1"/>
            </p:cNvPicPr>
            <p:nvPr/>
          </p:nvPicPr>
          <p:blipFill>
            <a:blip r:embed="rId8"/>
            <a:srcRect/>
            <a:stretch>
              <a:fillRect/>
            </a:stretch>
          </p:blipFill>
          <p:spPr bwMode="auto">
            <a:xfrm>
              <a:off x="134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87" name="Picture 31" descr="new-20-dollar-bill-obverse"/>
            <p:cNvPicPr>
              <a:picLocks noChangeAspect="1" noChangeArrowheads="1"/>
            </p:cNvPicPr>
            <p:nvPr/>
          </p:nvPicPr>
          <p:blipFill>
            <a:blip r:embed="rId8"/>
            <a:srcRect/>
            <a:stretch>
              <a:fillRect/>
            </a:stretch>
          </p:blipFill>
          <p:spPr bwMode="auto">
            <a:xfrm>
              <a:off x="278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76" name="Group 32"/>
            <p:cNvGrpSpPr>
              <a:grpSpLocks/>
            </p:cNvGrpSpPr>
            <p:nvPr/>
          </p:nvGrpSpPr>
          <p:grpSpPr bwMode="auto">
            <a:xfrm>
              <a:off x="1632" y="3072"/>
              <a:ext cx="1488" cy="288"/>
              <a:chOff x="1632" y="3072"/>
              <a:chExt cx="1488" cy="288"/>
            </a:xfrm>
          </p:grpSpPr>
          <p:sp>
            <p:nvSpPr>
              <p:cNvPr id="51277" name="Line 33"/>
              <p:cNvSpPr>
                <a:spLocks noChangeShapeType="1"/>
              </p:cNvSpPr>
              <p:nvPr/>
            </p:nvSpPr>
            <p:spPr bwMode="auto">
              <a:xfrm>
                <a:off x="1632" y="3216"/>
                <a:ext cx="1488" cy="0"/>
              </a:xfrm>
              <a:prstGeom prst="line">
                <a:avLst/>
              </a:prstGeom>
              <a:noFill/>
              <a:ln w="9525">
                <a:solidFill>
                  <a:schemeClr val="tx1"/>
                </a:solidFill>
                <a:miter lim="800000"/>
                <a:headEnd/>
                <a:tailEnd/>
              </a:ln>
            </p:spPr>
            <p:txBody>
              <a:bodyPr wrap="none"/>
              <a:lstStyle/>
              <a:p>
                <a:endParaRPr lang="en-US"/>
              </a:p>
            </p:txBody>
          </p:sp>
          <p:sp>
            <p:nvSpPr>
              <p:cNvPr id="51278" name="Line 34"/>
              <p:cNvSpPr>
                <a:spLocks noChangeShapeType="1"/>
              </p:cNvSpPr>
              <p:nvPr/>
            </p:nvSpPr>
            <p:spPr bwMode="auto">
              <a:xfrm>
                <a:off x="1632" y="3216"/>
                <a:ext cx="0" cy="144"/>
              </a:xfrm>
              <a:prstGeom prst="line">
                <a:avLst/>
              </a:prstGeom>
              <a:noFill/>
              <a:ln w="9525">
                <a:solidFill>
                  <a:schemeClr val="tx1"/>
                </a:solidFill>
                <a:miter lim="800000"/>
                <a:headEnd/>
                <a:tailEnd/>
              </a:ln>
            </p:spPr>
            <p:txBody>
              <a:bodyPr wrap="none"/>
              <a:lstStyle/>
              <a:p>
                <a:endParaRPr lang="en-US"/>
              </a:p>
            </p:txBody>
          </p:sp>
          <p:sp>
            <p:nvSpPr>
              <p:cNvPr id="51279" name="Line 35"/>
              <p:cNvSpPr>
                <a:spLocks noChangeShapeType="1"/>
              </p:cNvSpPr>
              <p:nvPr/>
            </p:nvSpPr>
            <p:spPr bwMode="auto">
              <a:xfrm>
                <a:off x="3120" y="3216"/>
                <a:ext cx="0" cy="144"/>
              </a:xfrm>
              <a:prstGeom prst="line">
                <a:avLst/>
              </a:prstGeom>
              <a:noFill/>
              <a:ln w="9525">
                <a:solidFill>
                  <a:schemeClr val="tx1"/>
                </a:solidFill>
                <a:miter lim="800000"/>
                <a:headEnd/>
                <a:tailEnd/>
              </a:ln>
            </p:spPr>
            <p:txBody>
              <a:bodyPr wrap="none"/>
              <a:lstStyle/>
              <a:p>
                <a:endParaRPr lang="en-US"/>
              </a:p>
            </p:txBody>
          </p:sp>
          <p:sp>
            <p:nvSpPr>
              <p:cNvPr id="51280" name="Line 36"/>
              <p:cNvSpPr>
                <a:spLocks noChangeShapeType="1"/>
              </p:cNvSpPr>
              <p:nvPr/>
            </p:nvSpPr>
            <p:spPr bwMode="auto">
              <a:xfrm>
                <a:off x="2352" y="3072"/>
                <a:ext cx="0" cy="144"/>
              </a:xfrm>
              <a:prstGeom prst="line">
                <a:avLst/>
              </a:prstGeom>
              <a:noFill/>
              <a:ln w="9525">
                <a:solidFill>
                  <a:schemeClr val="tx1"/>
                </a:solidFill>
                <a:miter lim="800000"/>
                <a:headEnd/>
                <a:tailEnd/>
              </a:ln>
            </p:spPr>
            <p:txBody>
              <a:bodyPr wrap="none"/>
              <a:lstStyle/>
              <a:p>
                <a:endParaRPr lang="en-US"/>
              </a:p>
            </p:txBody>
          </p:sp>
        </p:grpSp>
      </p:grpSp>
      <p:pic>
        <p:nvPicPr>
          <p:cNvPr id="19493" name="Picture 37" descr="new-20-dollar-bill-obverse"/>
          <p:cNvPicPr>
            <a:picLocks noChangeAspect="1" noChangeArrowheads="1"/>
          </p:cNvPicPr>
          <p:nvPr/>
        </p:nvPicPr>
        <p:blipFill>
          <a:blip r:embed="rId10"/>
          <a:srcRect/>
          <a:stretch>
            <a:fillRect/>
          </a:stretch>
        </p:blipFill>
        <p:spPr bwMode="auto">
          <a:xfrm>
            <a:off x="2198688" y="4572000"/>
            <a:ext cx="1001712" cy="3365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9" name="Group 38"/>
          <p:cNvGrpSpPr>
            <a:grpSpLocks/>
          </p:cNvGrpSpPr>
          <p:nvPr/>
        </p:nvGrpSpPr>
        <p:grpSpPr bwMode="auto">
          <a:xfrm>
            <a:off x="930275" y="4213225"/>
            <a:ext cx="1508125" cy="739775"/>
            <a:chOff x="624" y="2544"/>
            <a:chExt cx="1056" cy="538"/>
          </a:xfrm>
        </p:grpSpPr>
        <p:pic>
          <p:nvPicPr>
            <p:cNvPr id="19495" name="Picture 39" descr="new-20-dollar-bill-obverse"/>
            <p:cNvPicPr>
              <a:picLocks noChangeAspect="1" noChangeArrowheads="1"/>
            </p:cNvPicPr>
            <p:nvPr/>
          </p:nvPicPr>
          <p:blipFill>
            <a:blip r:embed="rId11"/>
            <a:srcRect/>
            <a:stretch>
              <a:fillRect/>
            </a:stretch>
          </p:blipFill>
          <p:spPr bwMode="auto">
            <a:xfrm>
              <a:off x="62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9" name="Group 40"/>
            <p:cNvGrpSpPr>
              <a:grpSpLocks/>
            </p:cNvGrpSpPr>
            <p:nvPr/>
          </p:nvGrpSpPr>
          <p:grpSpPr bwMode="auto">
            <a:xfrm>
              <a:off x="960" y="2544"/>
              <a:ext cx="720" cy="240"/>
              <a:chOff x="960" y="2544"/>
              <a:chExt cx="720" cy="240"/>
            </a:xfrm>
          </p:grpSpPr>
          <p:sp>
            <p:nvSpPr>
              <p:cNvPr id="51270" name="Line 41"/>
              <p:cNvSpPr>
                <a:spLocks noChangeShapeType="1"/>
              </p:cNvSpPr>
              <p:nvPr/>
            </p:nvSpPr>
            <p:spPr bwMode="auto">
              <a:xfrm>
                <a:off x="960" y="2688"/>
                <a:ext cx="720" cy="0"/>
              </a:xfrm>
              <a:prstGeom prst="line">
                <a:avLst/>
              </a:prstGeom>
              <a:noFill/>
              <a:ln w="9525">
                <a:solidFill>
                  <a:schemeClr val="tx1"/>
                </a:solidFill>
                <a:miter lim="800000"/>
                <a:headEnd/>
                <a:tailEnd/>
              </a:ln>
            </p:spPr>
            <p:txBody>
              <a:bodyPr wrap="none"/>
              <a:lstStyle/>
              <a:p>
                <a:endParaRPr lang="en-US"/>
              </a:p>
            </p:txBody>
          </p:sp>
          <p:sp>
            <p:nvSpPr>
              <p:cNvPr id="51271" name="Line 42"/>
              <p:cNvSpPr>
                <a:spLocks noChangeShapeType="1"/>
              </p:cNvSpPr>
              <p:nvPr/>
            </p:nvSpPr>
            <p:spPr bwMode="auto">
              <a:xfrm>
                <a:off x="960" y="2688"/>
                <a:ext cx="0" cy="96"/>
              </a:xfrm>
              <a:prstGeom prst="line">
                <a:avLst/>
              </a:prstGeom>
              <a:noFill/>
              <a:ln w="9525">
                <a:solidFill>
                  <a:schemeClr val="tx1"/>
                </a:solidFill>
                <a:miter lim="800000"/>
                <a:headEnd/>
                <a:tailEnd/>
              </a:ln>
            </p:spPr>
            <p:txBody>
              <a:bodyPr wrap="none"/>
              <a:lstStyle/>
              <a:p>
                <a:endParaRPr lang="en-US"/>
              </a:p>
            </p:txBody>
          </p:sp>
          <p:sp>
            <p:nvSpPr>
              <p:cNvPr id="51272" name="Line 43"/>
              <p:cNvSpPr>
                <a:spLocks noChangeShapeType="1"/>
              </p:cNvSpPr>
              <p:nvPr/>
            </p:nvSpPr>
            <p:spPr bwMode="auto">
              <a:xfrm>
                <a:off x="1680" y="2688"/>
                <a:ext cx="0" cy="96"/>
              </a:xfrm>
              <a:prstGeom prst="line">
                <a:avLst/>
              </a:prstGeom>
              <a:noFill/>
              <a:ln w="9525">
                <a:solidFill>
                  <a:schemeClr val="tx1"/>
                </a:solidFill>
                <a:miter lim="800000"/>
                <a:headEnd/>
                <a:tailEnd/>
              </a:ln>
            </p:spPr>
            <p:txBody>
              <a:bodyPr wrap="none"/>
              <a:lstStyle/>
              <a:p>
                <a:endParaRPr lang="en-US"/>
              </a:p>
            </p:txBody>
          </p:sp>
          <p:sp>
            <p:nvSpPr>
              <p:cNvPr id="51273" name="Line 44"/>
              <p:cNvSpPr>
                <a:spLocks noChangeShapeType="1"/>
              </p:cNvSpPr>
              <p:nvPr/>
            </p:nvSpPr>
            <p:spPr bwMode="auto">
              <a:xfrm>
                <a:off x="1296" y="2544"/>
                <a:ext cx="0" cy="144"/>
              </a:xfrm>
              <a:prstGeom prst="line">
                <a:avLst/>
              </a:prstGeom>
              <a:noFill/>
              <a:ln w="9525">
                <a:solidFill>
                  <a:schemeClr val="tx1"/>
                </a:solidFill>
                <a:miter lim="800000"/>
                <a:headEnd/>
                <a:tailEnd/>
              </a:ln>
            </p:spPr>
            <p:txBody>
              <a:bodyPr wrap="none"/>
              <a:lstStyle/>
              <a:p>
                <a:endParaRPr lang="en-US"/>
              </a:p>
            </p:txBody>
          </p:sp>
        </p:grpSp>
      </p:grpSp>
      <p:grpSp>
        <p:nvGrpSpPr>
          <p:cNvPr id="11" name="Group 45"/>
          <p:cNvGrpSpPr>
            <a:grpSpLocks/>
          </p:cNvGrpSpPr>
          <p:nvPr/>
        </p:nvGrpSpPr>
        <p:grpSpPr bwMode="auto">
          <a:xfrm>
            <a:off x="3467100" y="4213225"/>
            <a:ext cx="952500" cy="587375"/>
            <a:chOff x="2064" y="2544"/>
            <a:chExt cx="690" cy="538"/>
          </a:xfrm>
        </p:grpSpPr>
        <p:pic>
          <p:nvPicPr>
            <p:cNvPr id="19502" name="Picture 46" descr="new-20-dollar-bill-obverse"/>
            <p:cNvPicPr>
              <a:picLocks noChangeAspect="1" noChangeArrowheads="1"/>
            </p:cNvPicPr>
            <p:nvPr/>
          </p:nvPicPr>
          <p:blipFill>
            <a:blip r:embed="rId12"/>
            <a:srcRect/>
            <a:stretch>
              <a:fillRect/>
            </a:stretch>
          </p:blipFill>
          <p:spPr bwMode="auto">
            <a:xfrm>
              <a:off x="206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67" name="Line 47"/>
            <p:cNvSpPr>
              <a:spLocks noChangeShapeType="1"/>
            </p:cNvSpPr>
            <p:nvPr/>
          </p:nvSpPr>
          <p:spPr bwMode="auto">
            <a:xfrm>
              <a:off x="2352" y="2544"/>
              <a:ext cx="0" cy="240"/>
            </a:xfrm>
            <a:prstGeom prst="line">
              <a:avLst/>
            </a:prstGeom>
            <a:noFill/>
            <a:ln w="9525">
              <a:solidFill>
                <a:schemeClr val="tx1"/>
              </a:solidFill>
              <a:miter lim="800000"/>
              <a:headEnd/>
              <a:tailEnd/>
            </a:ln>
          </p:spPr>
          <p:txBody>
            <a:bodyPr wrap="none"/>
            <a:lstStyle/>
            <a:p>
              <a:endParaRPr lang="en-US"/>
            </a:p>
          </p:txBody>
        </p:sp>
      </p:grpSp>
      <p:grpSp>
        <p:nvGrpSpPr>
          <p:cNvPr id="12" name="Group 48"/>
          <p:cNvGrpSpPr>
            <a:grpSpLocks/>
          </p:cNvGrpSpPr>
          <p:nvPr/>
        </p:nvGrpSpPr>
        <p:grpSpPr bwMode="auto">
          <a:xfrm>
            <a:off x="7086600" y="4876800"/>
            <a:ext cx="2022475" cy="954088"/>
            <a:chOff x="4224" y="3072"/>
            <a:chExt cx="1458" cy="586"/>
          </a:xfrm>
        </p:grpSpPr>
        <p:pic>
          <p:nvPicPr>
            <p:cNvPr id="19505" name="Picture 49" descr="new-20-dollar-bill-obverse"/>
            <p:cNvPicPr>
              <a:picLocks noChangeAspect="1" noChangeArrowheads="1"/>
            </p:cNvPicPr>
            <p:nvPr/>
          </p:nvPicPr>
          <p:blipFill>
            <a:blip r:embed="rId8"/>
            <a:srcRect/>
            <a:stretch>
              <a:fillRect/>
            </a:stretch>
          </p:blipFill>
          <p:spPr bwMode="auto">
            <a:xfrm>
              <a:off x="4992"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06" name="Picture 50" descr="new-20-dollar-bill-obverse"/>
            <p:cNvPicPr>
              <a:picLocks noChangeAspect="1" noChangeArrowheads="1"/>
            </p:cNvPicPr>
            <p:nvPr/>
          </p:nvPicPr>
          <p:blipFill>
            <a:blip r:embed="rId8"/>
            <a:srcRect/>
            <a:stretch>
              <a:fillRect/>
            </a:stretch>
          </p:blipFill>
          <p:spPr bwMode="auto">
            <a:xfrm>
              <a:off x="422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1" name="Group 51"/>
            <p:cNvGrpSpPr>
              <a:grpSpLocks/>
            </p:cNvGrpSpPr>
            <p:nvPr/>
          </p:nvGrpSpPr>
          <p:grpSpPr bwMode="auto">
            <a:xfrm>
              <a:off x="4512" y="3072"/>
              <a:ext cx="864" cy="288"/>
              <a:chOff x="4512" y="3072"/>
              <a:chExt cx="864" cy="288"/>
            </a:xfrm>
          </p:grpSpPr>
          <p:sp>
            <p:nvSpPr>
              <p:cNvPr id="51262" name="Line 52"/>
              <p:cNvSpPr>
                <a:spLocks noChangeShapeType="1"/>
              </p:cNvSpPr>
              <p:nvPr/>
            </p:nvSpPr>
            <p:spPr bwMode="auto">
              <a:xfrm>
                <a:off x="4512" y="3216"/>
                <a:ext cx="864" cy="0"/>
              </a:xfrm>
              <a:prstGeom prst="line">
                <a:avLst/>
              </a:prstGeom>
              <a:noFill/>
              <a:ln w="9525">
                <a:solidFill>
                  <a:schemeClr val="tx1"/>
                </a:solidFill>
                <a:miter lim="800000"/>
                <a:headEnd/>
                <a:tailEnd/>
              </a:ln>
            </p:spPr>
            <p:txBody>
              <a:bodyPr wrap="none"/>
              <a:lstStyle/>
              <a:p>
                <a:endParaRPr lang="en-US"/>
              </a:p>
            </p:txBody>
          </p:sp>
          <p:sp>
            <p:nvSpPr>
              <p:cNvPr id="51263" name="Line 53"/>
              <p:cNvSpPr>
                <a:spLocks noChangeShapeType="1"/>
              </p:cNvSpPr>
              <p:nvPr/>
            </p:nvSpPr>
            <p:spPr bwMode="auto">
              <a:xfrm>
                <a:off x="4512" y="3216"/>
                <a:ext cx="0" cy="144"/>
              </a:xfrm>
              <a:prstGeom prst="line">
                <a:avLst/>
              </a:prstGeom>
              <a:noFill/>
              <a:ln w="9525">
                <a:solidFill>
                  <a:schemeClr val="tx1"/>
                </a:solidFill>
                <a:miter lim="800000"/>
                <a:headEnd/>
                <a:tailEnd/>
              </a:ln>
            </p:spPr>
            <p:txBody>
              <a:bodyPr wrap="none"/>
              <a:lstStyle/>
              <a:p>
                <a:endParaRPr lang="en-US"/>
              </a:p>
            </p:txBody>
          </p:sp>
          <p:sp>
            <p:nvSpPr>
              <p:cNvPr id="51264" name="Line 54"/>
              <p:cNvSpPr>
                <a:spLocks noChangeShapeType="1"/>
              </p:cNvSpPr>
              <p:nvPr/>
            </p:nvSpPr>
            <p:spPr bwMode="auto">
              <a:xfrm>
                <a:off x="5376" y="3216"/>
                <a:ext cx="0" cy="144"/>
              </a:xfrm>
              <a:prstGeom prst="line">
                <a:avLst/>
              </a:prstGeom>
              <a:noFill/>
              <a:ln w="9525">
                <a:solidFill>
                  <a:schemeClr val="tx1"/>
                </a:solidFill>
                <a:miter lim="800000"/>
                <a:headEnd/>
                <a:tailEnd/>
              </a:ln>
            </p:spPr>
            <p:txBody>
              <a:bodyPr wrap="none"/>
              <a:lstStyle/>
              <a:p>
                <a:endParaRPr lang="en-US"/>
              </a:p>
            </p:txBody>
          </p:sp>
          <p:sp>
            <p:nvSpPr>
              <p:cNvPr id="51265" name="Line 55"/>
              <p:cNvSpPr>
                <a:spLocks noChangeShapeType="1"/>
              </p:cNvSpPr>
              <p:nvPr/>
            </p:nvSpPr>
            <p:spPr bwMode="auto">
              <a:xfrm>
                <a:off x="4944" y="3072"/>
                <a:ext cx="0" cy="144"/>
              </a:xfrm>
              <a:prstGeom prst="line">
                <a:avLst/>
              </a:prstGeom>
              <a:noFill/>
              <a:ln w="9525">
                <a:solidFill>
                  <a:schemeClr val="tx1"/>
                </a:solidFill>
                <a:miter lim="800000"/>
                <a:headEnd/>
                <a:tailEnd/>
              </a:ln>
            </p:spPr>
            <p:txBody>
              <a:bodyPr wrap="none"/>
              <a:lstStyle/>
              <a:p>
                <a:endParaRPr lang="en-US"/>
              </a:p>
            </p:txBody>
          </p:sp>
        </p:grpSp>
      </p:grpSp>
      <p:grpSp>
        <p:nvGrpSpPr>
          <p:cNvPr id="14" name="Group 56"/>
          <p:cNvGrpSpPr>
            <a:grpSpLocks/>
          </p:cNvGrpSpPr>
          <p:nvPr/>
        </p:nvGrpSpPr>
        <p:grpSpPr bwMode="auto">
          <a:xfrm>
            <a:off x="5257800" y="4038600"/>
            <a:ext cx="2282825" cy="815975"/>
            <a:chOff x="3168" y="2544"/>
            <a:chExt cx="1410" cy="538"/>
          </a:xfrm>
        </p:grpSpPr>
        <p:pic>
          <p:nvPicPr>
            <p:cNvPr id="19513" name="Picture 57" descr="new-20-dollar-bill-obverse"/>
            <p:cNvPicPr>
              <a:picLocks noChangeAspect="1" noChangeArrowheads="1"/>
            </p:cNvPicPr>
            <p:nvPr/>
          </p:nvPicPr>
          <p:blipFill>
            <a:blip r:embed="rId8"/>
            <a:srcRect/>
            <a:stretch>
              <a:fillRect/>
            </a:stretch>
          </p:blipFill>
          <p:spPr bwMode="auto">
            <a:xfrm>
              <a:off x="388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14" name="Picture 58" descr="new-20-dollar-bill-obverse"/>
            <p:cNvPicPr>
              <a:picLocks noChangeAspect="1" noChangeArrowheads="1"/>
            </p:cNvPicPr>
            <p:nvPr/>
          </p:nvPicPr>
          <p:blipFill>
            <a:blip r:embed="rId8"/>
            <a:srcRect/>
            <a:stretch>
              <a:fillRect/>
            </a:stretch>
          </p:blipFill>
          <p:spPr bwMode="auto">
            <a:xfrm>
              <a:off x="316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54" name="Group 59"/>
            <p:cNvGrpSpPr>
              <a:grpSpLocks/>
            </p:cNvGrpSpPr>
            <p:nvPr/>
          </p:nvGrpSpPr>
          <p:grpSpPr bwMode="auto">
            <a:xfrm>
              <a:off x="3504" y="2544"/>
              <a:ext cx="672" cy="240"/>
              <a:chOff x="3504" y="2544"/>
              <a:chExt cx="672" cy="240"/>
            </a:xfrm>
          </p:grpSpPr>
          <p:sp>
            <p:nvSpPr>
              <p:cNvPr id="51255" name="Line 60"/>
              <p:cNvSpPr>
                <a:spLocks noChangeShapeType="1"/>
              </p:cNvSpPr>
              <p:nvPr/>
            </p:nvSpPr>
            <p:spPr bwMode="auto">
              <a:xfrm>
                <a:off x="3504" y="2688"/>
                <a:ext cx="672" cy="0"/>
              </a:xfrm>
              <a:prstGeom prst="line">
                <a:avLst/>
              </a:prstGeom>
              <a:noFill/>
              <a:ln w="9525">
                <a:solidFill>
                  <a:schemeClr val="tx1"/>
                </a:solidFill>
                <a:miter lim="800000"/>
                <a:headEnd/>
                <a:tailEnd/>
              </a:ln>
            </p:spPr>
            <p:txBody>
              <a:bodyPr wrap="none"/>
              <a:lstStyle/>
              <a:p>
                <a:endParaRPr lang="en-US"/>
              </a:p>
            </p:txBody>
          </p:sp>
          <p:sp>
            <p:nvSpPr>
              <p:cNvPr id="51256" name="Line 61"/>
              <p:cNvSpPr>
                <a:spLocks noChangeShapeType="1"/>
              </p:cNvSpPr>
              <p:nvPr/>
            </p:nvSpPr>
            <p:spPr bwMode="auto">
              <a:xfrm>
                <a:off x="3840" y="2544"/>
                <a:ext cx="0" cy="144"/>
              </a:xfrm>
              <a:prstGeom prst="line">
                <a:avLst/>
              </a:prstGeom>
              <a:noFill/>
              <a:ln w="9525">
                <a:solidFill>
                  <a:schemeClr val="tx1"/>
                </a:solidFill>
                <a:miter lim="800000"/>
                <a:headEnd/>
                <a:tailEnd/>
              </a:ln>
            </p:spPr>
            <p:txBody>
              <a:bodyPr wrap="none"/>
              <a:lstStyle/>
              <a:p>
                <a:endParaRPr lang="en-US"/>
              </a:p>
            </p:txBody>
          </p:sp>
          <p:sp>
            <p:nvSpPr>
              <p:cNvPr id="51257" name="Line 62"/>
              <p:cNvSpPr>
                <a:spLocks noChangeShapeType="1"/>
              </p:cNvSpPr>
              <p:nvPr/>
            </p:nvSpPr>
            <p:spPr bwMode="auto">
              <a:xfrm>
                <a:off x="3504" y="2688"/>
                <a:ext cx="0" cy="96"/>
              </a:xfrm>
              <a:prstGeom prst="line">
                <a:avLst/>
              </a:prstGeom>
              <a:noFill/>
              <a:ln w="9525">
                <a:solidFill>
                  <a:schemeClr val="tx1"/>
                </a:solidFill>
                <a:miter lim="800000"/>
                <a:headEnd/>
                <a:tailEnd/>
              </a:ln>
            </p:spPr>
            <p:txBody>
              <a:bodyPr wrap="none"/>
              <a:lstStyle/>
              <a:p>
                <a:endParaRPr lang="en-US"/>
              </a:p>
            </p:txBody>
          </p:sp>
          <p:sp>
            <p:nvSpPr>
              <p:cNvPr id="51258" name="Line 63"/>
              <p:cNvSpPr>
                <a:spLocks noChangeShapeType="1"/>
              </p:cNvSpPr>
              <p:nvPr/>
            </p:nvSpPr>
            <p:spPr bwMode="auto">
              <a:xfrm>
                <a:off x="4176" y="2688"/>
                <a:ext cx="0" cy="96"/>
              </a:xfrm>
              <a:prstGeom prst="line">
                <a:avLst/>
              </a:prstGeom>
              <a:noFill/>
              <a:ln w="9525">
                <a:solidFill>
                  <a:schemeClr val="tx1"/>
                </a:solidFill>
                <a:miter lim="800000"/>
                <a:headEnd/>
                <a:tailEnd/>
              </a:ln>
            </p:spPr>
            <p:txBody>
              <a:bodyPr wrap="none"/>
              <a:lstStyle/>
              <a:p>
                <a:endParaRPr lang="en-US"/>
              </a:p>
            </p:txBody>
          </p:sp>
        </p:grpSp>
      </p:grpSp>
      <p:grpSp>
        <p:nvGrpSpPr>
          <p:cNvPr id="16" name="Group 64"/>
          <p:cNvGrpSpPr>
            <a:grpSpLocks/>
          </p:cNvGrpSpPr>
          <p:nvPr/>
        </p:nvGrpSpPr>
        <p:grpSpPr bwMode="auto">
          <a:xfrm>
            <a:off x="7620000" y="4038600"/>
            <a:ext cx="1041400" cy="815975"/>
            <a:chOff x="4608" y="2544"/>
            <a:chExt cx="690" cy="538"/>
          </a:xfrm>
        </p:grpSpPr>
        <p:pic>
          <p:nvPicPr>
            <p:cNvPr id="19521" name="Picture 65" descr="new-20-dollar-bill-obverse"/>
            <p:cNvPicPr>
              <a:picLocks noChangeAspect="1" noChangeArrowheads="1"/>
            </p:cNvPicPr>
            <p:nvPr/>
          </p:nvPicPr>
          <p:blipFill>
            <a:blip r:embed="rId13"/>
            <a:srcRect/>
            <a:stretch>
              <a:fillRect/>
            </a:stretch>
          </p:blipFill>
          <p:spPr bwMode="auto">
            <a:xfrm>
              <a:off x="460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51" name="Line 66"/>
            <p:cNvSpPr>
              <a:spLocks noChangeShapeType="1"/>
            </p:cNvSpPr>
            <p:nvPr/>
          </p:nvSpPr>
          <p:spPr bwMode="auto">
            <a:xfrm>
              <a:off x="4944" y="2544"/>
              <a:ext cx="0" cy="240"/>
            </a:xfrm>
            <a:prstGeom prst="line">
              <a:avLst/>
            </a:prstGeom>
            <a:noFill/>
            <a:ln w="9525">
              <a:solidFill>
                <a:schemeClr val="tx1"/>
              </a:solidFill>
              <a:miter lim="800000"/>
              <a:headEnd/>
              <a:tailEnd/>
            </a:ln>
          </p:spPr>
          <p:txBody>
            <a:bodyPr wrap="none"/>
            <a:lstStyle/>
            <a:p>
              <a:endParaRPr lang="en-US"/>
            </a:p>
          </p:txBody>
        </p:sp>
      </p:grpSp>
      <p:pic>
        <p:nvPicPr>
          <p:cNvPr id="19523" name="Picture 67" descr="new-20-dollar-bill-obverse"/>
          <p:cNvPicPr>
            <a:picLocks noChangeAspect="1" noChangeArrowheads="1"/>
          </p:cNvPicPr>
          <p:nvPr/>
        </p:nvPicPr>
        <p:blipFill>
          <a:blip r:embed="rId8"/>
          <a:srcRect/>
          <a:stretch>
            <a:fillRect/>
          </a:stretch>
        </p:blipFill>
        <p:spPr bwMode="auto">
          <a:xfrm>
            <a:off x="3467100" y="3708400"/>
            <a:ext cx="1104900" cy="4762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7" name="Group 68"/>
          <p:cNvGrpSpPr>
            <a:grpSpLocks/>
          </p:cNvGrpSpPr>
          <p:nvPr/>
        </p:nvGrpSpPr>
        <p:grpSpPr bwMode="auto">
          <a:xfrm>
            <a:off x="1522413" y="3370263"/>
            <a:ext cx="2452687" cy="862012"/>
            <a:chOff x="960" y="2064"/>
            <a:chExt cx="1392" cy="490"/>
          </a:xfrm>
        </p:grpSpPr>
        <p:pic>
          <p:nvPicPr>
            <p:cNvPr id="19525" name="Picture 69" descr="new-20-dollar-bill-obverse"/>
            <p:cNvPicPr>
              <a:picLocks noChangeAspect="1" noChangeArrowheads="1"/>
            </p:cNvPicPr>
            <p:nvPr/>
          </p:nvPicPr>
          <p:blipFill>
            <a:blip r:embed="rId8"/>
            <a:srcRect/>
            <a:stretch>
              <a:fillRect/>
            </a:stretch>
          </p:blipFill>
          <p:spPr bwMode="auto">
            <a:xfrm>
              <a:off x="960"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45" name="Group 70"/>
            <p:cNvGrpSpPr>
              <a:grpSpLocks/>
            </p:cNvGrpSpPr>
            <p:nvPr/>
          </p:nvGrpSpPr>
          <p:grpSpPr bwMode="auto">
            <a:xfrm>
              <a:off x="1248" y="2064"/>
              <a:ext cx="1104" cy="192"/>
              <a:chOff x="1248" y="2064"/>
              <a:chExt cx="1104" cy="192"/>
            </a:xfrm>
          </p:grpSpPr>
          <p:sp>
            <p:nvSpPr>
              <p:cNvPr id="51246" name="Line 71"/>
              <p:cNvSpPr>
                <a:spLocks noChangeShapeType="1"/>
              </p:cNvSpPr>
              <p:nvPr/>
            </p:nvSpPr>
            <p:spPr bwMode="auto">
              <a:xfrm>
                <a:off x="1248" y="2160"/>
                <a:ext cx="1104" cy="0"/>
              </a:xfrm>
              <a:prstGeom prst="line">
                <a:avLst/>
              </a:prstGeom>
              <a:noFill/>
              <a:ln w="9525">
                <a:solidFill>
                  <a:schemeClr val="tx1"/>
                </a:solidFill>
                <a:miter lim="800000"/>
                <a:headEnd/>
                <a:tailEnd/>
              </a:ln>
            </p:spPr>
            <p:txBody>
              <a:bodyPr wrap="none"/>
              <a:lstStyle/>
              <a:p>
                <a:endParaRPr lang="en-US"/>
              </a:p>
            </p:txBody>
          </p:sp>
          <p:sp>
            <p:nvSpPr>
              <p:cNvPr id="51247" name="Line 72"/>
              <p:cNvSpPr>
                <a:spLocks noChangeShapeType="1"/>
              </p:cNvSpPr>
              <p:nvPr/>
            </p:nvSpPr>
            <p:spPr bwMode="auto">
              <a:xfrm>
                <a:off x="1248" y="2160"/>
                <a:ext cx="0" cy="96"/>
              </a:xfrm>
              <a:prstGeom prst="line">
                <a:avLst/>
              </a:prstGeom>
              <a:noFill/>
              <a:ln w="9525">
                <a:solidFill>
                  <a:schemeClr val="tx1"/>
                </a:solidFill>
                <a:miter lim="800000"/>
                <a:headEnd/>
                <a:tailEnd/>
              </a:ln>
            </p:spPr>
            <p:txBody>
              <a:bodyPr wrap="none"/>
              <a:lstStyle/>
              <a:p>
                <a:endParaRPr lang="en-US"/>
              </a:p>
            </p:txBody>
          </p:sp>
          <p:sp>
            <p:nvSpPr>
              <p:cNvPr id="51248" name="Line 73"/>
              <p:cNvSpPr>
                <a:spLocks noChangeShapeType="1"/>
              </p:cNvSpPr>
              <p:nvPr/>
            </p:nvSpPr>
            <p:spPr bwMode="auto">
              <a:xfrm>
                <a:off x="2352" y="2160"/>
                <a:ext cx="0" cy="96"/>
              </a:xfrm>
              <a:prstGeom prst="line">
                <a:avLst/>
              </a:prstGeom>
              <a:noFill/>
              <a:ln w="9525">
                <a:solidFill>
                  <a:schemeClr val="tx1"/>
                </a:solidFill>
                <a:miter lim="800000"/>
                <a:headEnd/>
                <a:tailEnd/>
              </a:ln>
            </p:spPr>
            <p:txBody>
              <a:bodyPr wrap="none"/>
              <a:lstStyle/>
              <a:p>
                <a:endParaRPr lang="en-US"/>
              </a:p>
            </p:txBody>
          </p:sp>
          <p:sp>
            <p:nvSpPr>
              <p:cNvPr id="51249" name="Line 74"/>
              <p:cNvSpPr>
                <a:spLocks noChangeShapeType="1"/>
              </p:cNvSpPr>
              <p:nvPr/>
            </p:nvSpPr>
            <p:spPr bwMode="auto">
              <a:xfrm>
                <a:off x="1824" y="2064"/>
                <a:ext cx="0" cy="96"/>
              </a:xfrm>
              <a:prstGeom prst="line">
                <a:avLst/>
              </a:prstGeom>
              <a:noFill/>
              <a:ln w="9525">
                <a:solidFill>
                  <a:schemeClr val="tx1"/>
                </a:solidFill>
                <a:miter lim="800000"/>
                <a:headEnd/>
                <a:tailEnd/>
              </a:ln>
            </p:spPr>
            <p:txBody>
              <a:bodyPr wrap="none"/>
              <a:lstStyle/>
              <a:p>
                <a:endParaRPr lang="en-US"/>
              </a:p>
            </p:txBody>
          </p:sp>
        </p:grpSp>
      </p:grpSp>
      <p:sp>
        <p:nvSpPr>
          <p:cNvPr id="51221" name="Line 75"/>
          <p:cNvSpPr>
            <a:spLocks noChangeShapeType="1"/>
          </p:cNvSpPr>
          <p:nvPr/>
        </p:nvSpPr>
        <p:spPr bwMode="auto">
          <a:xfrm flipV="1">
            <a:off x="422275" y="2438400"/>
            <a:ext cx="7731125" cy="4763"/>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2" name="Line 76"/>
          <p:cNvSpPr>
            <a:spLocks noChangeShapeType="1"/>
          </p:cNvSpPr>
          <p:nvPr/>
        </p:nvSpPr>
        <p:spPr bwMode="auto">
          <a:xfrm>
            <a:off x="422275"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3" name="Line 77"/>
          <p:cNvSpPr>
            <a:spLocks noChangeShapeType="1"/>
          </p:cNvSpPr>
          <p:nvPr/>
        </p:nvSpPr>
        <p:spPr bwMode="auto">
          <a:xfrm>
            <a:off x="17764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4" name="Line 78"/>
          <p:cNvSpPr>
            <a:spLocks noChangeShapeType="1"/>
          </p:cNvSpPr>
          <p:nvPr/>
        </p:nvSpPr>
        <p:spPr bwMode="auto">
          <a:xfrm>
            <a:off x="312896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5" name="Line 79"/>
          <p:cNvSpPr>
            <a:spLocks noChangeShapeType="1"/>
          </p:cNvSpPr>
          <p:nvPr/>
        </p:nvSpPr>
        <p:spPr bwMode="auto">
          <a:xfrm>
            <a:off x="60055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6" name="Line 80"/>
          <p:cNvSpPr>
            <a:spLocks noChangeShapeType="1"/>
          </p:cNvSpPr>
          <p:nvPr/>
        </p:nvSpPr>
        <p:spPr bwMode="auto">
          <a:xfrm flipH="1">
            <a:off x="8153400" y="2438400"/>
            <a:ext cx="0" cy="160338"/>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7" name="Line 81"/>
          <p:cNvSpPr>
            <a:spLocks noChangeShapeType="1"/>
          </p:cNvSpPr>
          <p:nvPr/>
        </p:nvSpPr>
        <p:spPr bwMode="auto">
          <a:xfrm>
            <a:off x="4567238" y="2359025"/>
            <a:ext cx="0" cy="84138"/>
          </a:xfrm>
          <a:prstGeom prst="line">
            <a:avLst/>
          </a:prstGeom>
          <a:noFill/>
          <a:ln w="9525">
            <a:solidFill>
              <a:schemeClr val="tx1"/>
            </a:solidFill>
            <a:miter lim="800000"/>
            <a:headEnd/>
            <a:tailEnd/>
          </a:ln>
        </p:spPr>
        <p:txBody>
          <a:bodyPr wrap="none" lIns="101370" tIns="50685" rIns="101370" bIns="50685"/>
          <a:lstStyle/>
          <a:p>
            <a:endParaRPr lang="en-US"/>
          </a:p>
        </p:txBody>
      </p:sp>
      <p:pic>
        <p:nvPicPr>
          <p:cNvPr id="19538" name="Picture 82" descr="new-20-dollar-bill-obverse"/>
          <p:cNvPicPr>
            <a:picLocks noChangeAspect="1" noChangeArrowheads="1"/>
          </p:cNvPicPr>
          <p:nvPr/>
        </p:nvPicPr>
        <p:blipFill>
          <a:blip r:embed="rId14"/>
          <a:srcRect/>
          <a:stretch>
            <a:fillRect/>
          </a:stretch>
        </p:blipFill>
        <p:spPr bwMode="auto">
          <a:xfrm>
            <a:off x="5867400" y="3657600"/>
            <a:ext cx="1066800" cy="398463"/>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9" name="Group 83"/>
          <p:cNvGrpSpPr>
            <a:grpSpLocks/>
          </p:cNvGrpSpPr>
          <p:nvPr/>
        </p:nvGrpSpPr>
        <p:grpSpPr bwMode="auto">
          <a:xfrm>
            <a:off x="4735513" y="3370263"/>
            <a:ext cx="1589087" cy="668337"/>
            <a:chOff x="2784" y="2064"/>
            <a:chExt cx="1056" cy="490"/>
          </a:xfrm>
        </p:grpSpPr>
        <p:pic>
          <p:nvPicPr>
            <p:cNvPr id="19540" name="Picture 84" descr="new-20-dollar-bill-obverse"/>
            <p:cNvPicPr>
              <a:picLocks noChangeAspect="1" noChangeArrowheads="1"/>
            </p:cNvPicPr>
            <p:nvPr/>
          </p:nvPicPr>
          <p:blipFill>
            <a:blip r:embed="rId15"/>
            <a:srcRect/>
            <a:stretch>
              <a:fillRect/>
            </a:stretch>
          </p:blipFill>
          <p:spPr bwMode="auto">
            <a:xfrm>
              <a:off x="2784"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39" name="Group 85"/>
            <p:cNvGrpSpPr>
              <a:grpSpLocks/>
            </p:cNvGrpSpPr>
            <p:nvPr/>
          </p:nvGrpSpPr>
          <p:grpSpPr bwMode="auto">
            <a:xfrm>
              <a:off x="3072" y="2064"/>
              <a:ext cx="768" cy="192"/>
              <a:chOff x="3072" y="2064"/>
              <a:chExt cx="768" cy="192"/>
            </a:xfrm>
          </p:grpSpPr>
          <p:sp>
            <p:nvSpPr>
              <p:cNvPr id="51240" name="Line 86"/>
              <p:cNvSpPr>
                <a:spLocks noChangeShapeType="1"/>
              </p:cNvSpPr>
              <p:nvPr/>
            </p:nvSpPr>
            <p:spPr bwMode="auto">
              <a:xfrm>
                <a:off x="3072" y="2160"/>
                <a:ext cx="768" cy="0"/>
              </a:xfrm>
              <a:prstGeom prst="line">
                <a:avLst/>
              </a:prstGeom>
              <a:noFill/>
              <a:ln w="9525">
                <a:solidFill>
                  <a:schemeClr val="tx1"/>
                </a:solidFill>
                <a:miter lim="800000"/>
                <a:headEnd/>
                <a:tailEnd/>
              </a:ln>
            </p:spPr>
            <p:txBody>
              <a:bodyPr wrap="none"/>
              <a:lstStyle/>
              <a:p>
                <a:endParaRPr lang="en-US"/>
              </a:p>
            </p:txBody>
          </p:sp>
          <p:sp>
            <p:nvSpPr>
              <p:cNvPr id="51241" name="Line 87"/>
              <p:cNvSpPr>
                <a:spLocks noChangeShapeType="1"/>
              </p:cNvSpPr>
              <p:nvPr/>
            </p:nvSpPr>
            <p:spPr bwMode="auto">
              <a:xfrm>
                <a:off x="3072" y="2160"/>
                <a:ext cx="0" cy="96"/>
              </a:xfrm>
              <a:prstGeom prst="line">
                <a:avLst/>
              </a:prstGeom>
              <a:noFill/>
              <a:ln w="9525">
                <a:solidFill>
                  <a:schemeClr val="tx1"/>
                </a:solidFill>
                <a:miter lim="800000"/>
                <a:headEnd/>
                <a:tailEnd/>
              </a:ln>
            </p:spPr>
            <p:txBody>
              <a:bodyPr wrap="none"/>
              <a:lstStyle/>
              <a:p>
                <a:endParaRPr lang="en-US"/>
              </a:p>
            </p:txBody>
          </p:sp>
          <p:sp>
            <p:nvSpPr>
              <p:cNvPr id="51242" name="Line 88"/>
              <p:cNvSpPr>
                <a:spLocks noChangeShapeType="1"/>
              </p:cNvSpPr>
              <p:nvPr/>
            </p:nvSpPr>
            <p:spPr bwMode="auto">
              <a:xfrm>
                <a:off x="3840" y="2160"/>
                <a:ext cx="0" cy="96"/>
              </a:xfrm>
              <a:prstGeom prst="line">
                <a:avLst/>
              </a:prstGeom>
              <a:noFill/>
              <a:ln w="9525">
                <a:solidFill>
                  <a:schemeClr val="tx1"/>
                </a:solidFill>
                <a:miter lim="800000"/>
                <a:headEnd/>
                <a:tailEnd/>
              </a:ln>
            </p:spPr>
            <p:txBody>
              <a:bodyPr wrap="none"/>
              <a:lstStyle/>
              <a:p>
                <a:endParaRPr lang="en-US"/>
              </a:p>
            </p:txBody>
          </p:sp>
          <p:sp>
            <p:nvSpPr>
              <p:cNvPr id="51243" name="Line 89"/>
              <p:cNvSpPr>
                <a:spLocks noChangeShapeType="1"/>
              </p:cNvSpPr>
              <p:nvPr/>
            </p:nvSpPr>
            <p:spPr bwMode="auto">
              <a:xfrm>
                <a:off x="3504" y="2064"/>
                <a:ext cx="0" cy="96"/>
              </a:xfrm>
              <a:prstGeom prst="line">
                <a:avLst/>
              </a:prstGeom>
              <a:noFill/>
              <a:ln w="9525">
                <a:solidFill>
                  <a:schemeClr val="tx1"/>
                </a:solidFill>
                <a:miter lim="800000"/>
                <a:headEnd/>
                <a:tailEnd/>
              </a:ln>
            </p:spPr>
            <p:txBody>
              <a:bodyPr wrap="none"/>
              <a:lstStyle/>
              <a:p>
                <a:endParaRPr lang="en-US"/>
              </a:p>
            </p:txBody>
          </p:sp>
        </p:grpSp>
      </p:grpSp>
      <p:grpSp>
        <p:nvGrpSpPr>
          <p:cNvPr id="21" name="Group 90"/>
          <p:cNvGrpSpPr>
            <a:grpSpLocks/>
          </p:cNvGrpSpPr>
          <p:nvPr/>
        </p:nvGrpSpPr>
        <p:grpSpPr bwMode="auto">
          <a:xfrm>
            <a:off x="7620000" y="3286125"/>
            <a:ext cx="965200" cy="752475"/>
            <a:chOff x="4608" y="2016"/>
            <a:chExt cx="690" cy="538"/>
          </a:xfrm>
        </p:grpSpPr>
        <p:pic>
          <p:nvPicPr>
            <p:cNvPr id="19547" name="Picture 91" descr="new-20-dollar-bill-obverse"/>
            <p:cNvPicPr>
              <a:picLocks noChangeAspect="1" noChangeArrowheads="1"/>
            </p:cNvPicPr>
            <p:nvPr/>
          </p:nvPicPr>
          <p:blipFill>
            <a:blip r:embed="rId16"/>
            <a:srcRect/>
            <a:stretch>
              <a:fillRect/>
            </a:stretch>
          </p:blipFill>
          <p:spPr bwMode="auto">
            <a:xfrm>
              <a:off x="4608" y="2255"/>
              <a:ext cx="690" cy="299"/>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37" name="Line 92"/>
            <p:cNvSpPr>
              <a:spLocks noChangeShapeType="1"/>
            </p:cNvSpPr>
            <p:nvPr/>
          </p:nvSpPr>
          <p:spPr bwMode="auto">
            <a:xfrm>
              <a:off x="4944" y="2016"/>
              <a:ext cx="0" cy="240"/>
            </a:xfrm>
            <a:prstGeom prst="line">
              <a:avLst/>
            </a:prstGeom>
            <a:noFill/>
            <a:ln w="9525">
              <a:solidFill>
                <a:schemeClr val="tx1"/>
              </a:solidFill>
              <a:miter lim="800000"/>
              <a:headEnd/>
              <a:tailEnd/>
            </a:ln>
          </p:spPr>
          <p:txBody>
            <a:bodyPr wrap="none"/>
            <a:lstStyle/>
            <a:p>
              <a:endParaRPr lang="en-US"/>
            </a:p>
          </p:txBody>
        </p:sp>
      </p:grpSp>
      <p:pic>
        <p:nvPicPr>
          <p:cNvPr id="51231" name="Picture 103" descr="logo"/>
          <p:cNvPicPr>
            <a:picLocks noGrp="1" noChangeAspect="1" noChangeArrowheads="1"/>
          </p:cNvPicPr>
          <p:nvPr>
            <p:ph idx="4294967295"/>
          </p:nvPr>
        </p:nvPicPr>
        <p:blipFill>
          <a:blip r:embed="rId17"/>
          <a:srcRect/>
          <a:stretch>
            <a:fillRect/>
          </a:stretch>
        </p:blipFill>
        <p:spPr bwMode="auto">
          <a:xfrm>
            <a:off x="6553200" y="0"/>
            <a:ext cx="2595563" cy="777875"/>
          </a:xfrm>
          <a:prstGeom prst="rect">
            <a:avLst/>
          </a:prstGeom>
          <a:noFill/>
          <a:ln>
            <a:miter lim="800000"/>
            <a:headEnd/>
            <a:tailEnd/>
          </a:ln>
        </p:spPr>
      </p:pic>
      <p:sp>
        <p:nvSpPr>
          <p:cNvPr id="97" name="Text Box 4"/>
          <p:cNvSpPr txBox="1">
            <a:spLocks noChangeArrowheads="1"/>
          </p:cNvSpPr>
          <p:nvPr/>
        </p:nvSpPr>
        <p:spPr bwMode="auto">
          <a:xfrm>
            <a:off x="3721100" y="1600200"/>
            <a:ext cx="1776413" cy="711200"/>
          </a:xfrm>
          <a:prstGeom prst="rect">
            <a:avLst/>
          </a:prstGeom>
          <a:noFill/>
          <a:ln w="9525">
            <a:noFill/>
            <a:miter lim="800000"/>
            <a:headEnd/>
            <a:tailEnd/>
          </a:ln>
          <a:effectLst/>
        </p:spPr>
        <p:txBody>
          <a:bodyPr lIns="101370" tIns="50685" rIns="101370" bIns="50685">
            <a:spAutoFit/>
          </a:bodyPr>
          <a:lstStyle/>
          <a:p>
            <a:pPr algn="ctr">
              <a:spcBef>
                <a:spcPct val="50000"/>
              </a:spcBef>
              <a:defRPr/>
            </a:pPr>
            <a:r>
              <a:rPr lang="en-US" sz="4000">
                <a:solidFill>
                  <a:srgbClr val="006699"/>
                </a:solidFill>
                <a:effectLst>
                  <a:outerShdw blurRad="38100" dist="38100" dir="2700000" algn="tl">
                    <a:srgbClr val="C0C0C0"/>
                  </a:outerShdw>
                </a:effectLst>
                <a:latin typeface="Eras Bold ITC" pitchFamily="34" charset="0"/>
              </a:rPr>
              <a:t>Tu</a:t>
            </a:r>
          </a:p>
        </p:txBody>
      </p:sp>
      <p:sp>
        <p:nvSpPr>
          <p:cNvPr id="51233" name="Text Box 93"/>
          <p:cNvSpPr txBox="1">
            <a:spLocks noChangeArrowheads="1"/>
          </p:cNvSpPr>
          <p:nvPr/>
        </p:nvSpPr>
        <p:spPr bwMode="auto">
          <a:xfrm>
            <a:off x="679450" y="1736725"/>
            <a:ext cx="2268538" cy="336550"/>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Verdana" pitchFamily="34" charset="0"/>
              </a:rPr>
              <a:t>Gruppo vendite</a:t>
            </a:r>
          </a:p>
        </p:txBody>
      </p:sp>
      <p:sp>
        <p:nvSpPr>
          <p:cNvPr id="51234" name="Rectangle 97"/>
          <p:cNvSpPr>
            <a:spLocks noChangeArrowheads="1"/>
          </p:cNvSpPr>
          <p:nvPr/>
        </p:nvSpPr>
        <p:spPr bwMode="auto">
          <a:xfrm>
            <a:off x="0" y="77628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CC2C8F"/>
                </a:solidFill>
                <a:latin typeface="Verdana" pitchFamily="34" charset="0"/>
              </a:rPr>
              <a:t>Reddito residuo</a:t>
            </a:r>
          </a:p>
        </p:txBody>
      </p:sp>
      <p:sp>
        <p:nvSpPr>
          <p:cNvPr id="100" name="Text Box 95"/>
          <p:cNvSpPr txBox="1">
            <a:spLocks noChangeArrowheads="1"/>
          </p:cNvSpPr>
          <p:nvPr/>
        </p:nvSpPr>
        <p:spPr bwMode="auto">
          <a:xfrm>
            <a:off x="71438" y="6129338"/>
            <a:ext cx="8991600" cy="406400"/>
          </a:xfrm>
          <a:prstGeom prst="rect">
            <a:avLst/>
          </a:prstGeom>
          <a:noFill/>
          <a:ln w="9525">
            <a:noFill/>
            <a:miter lim="800000"/>
            <a:headEnd/>
            <a:tailEnd/>
          </a:ln>
        </p:spPr>
        <p:txBody>
          <a:bodyPr lIns="101370" tIns="50685" rIns="101370" bIns="50685">
            <a:spAutoFit/>
          </a:bodyPr>
          <a:lstStyle/>
          <a:p>
            <a:pPr algn="r">
              <a:spcBef>
                <a:spcPct val="50000"/>
              </a:spcBef>
            </a:pPr>
            <a:r>
              <a:rPr lang="en-US" sz="2000">
                <a:solidFill>
                  <a:srgbClr val="CC0000"/>
                </a:solidFill>
                <a:latin typeface="Verdana" pitchFamily="34" charset="0"/>
              </a:rPr>
              <a:t>   Paga all’infinito!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523"/>
                                        </p:tgtEl>
                                        <p:attrNameLst>
                                          <p:attrName>style.visibility</p:attrName>
                                        </p:attrNameLst>
                                      </p:cBhvr>
                                      <p:to>
                                        <p:strVal val="visible"/>
                                      </p:to>
                                    </p:set>
                                    <p:anim calcmode="lin" valueType="num">
                                      <p:cBhvr additive="base">
                                        <p:cTn id="12" dur="500" fill="hold"/>
                                        <p:tgtEl>
                                          <p:spTgt spid="19523"/>
                                        </p:tgtEl>
                                        <p:attrNameLst>
                                          <p:attrName>ppt_x</p:attrName>
                                        </p:attrNameLst>
                                      </p:cBhvr>
                                      <p:tavLst>
                                        <p:tav tm="0">
                                          <p:val>
                                            <p:strVal val="#ppt_x"/>
                                          </p:val>
                                        </p:tav>
                                        <p:tav tm="100000">
                                          <p:val>
                                            <p:strVal val="#ppt_x"/>
                                          </p:val>
                                        </p:tav>
                                      </p:tavLst>
                                    </p:anim>
                                    <p:anim calcmode="lin" valueType="num">
                                      <p:cBhvr additive="base">
                                        <p:cTn id="13" dur="500" fill="hold"/>
                                        <p:tgtEl>
                                          <p:spTgt spid="195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493"/>
                                        </p:tgtEl>
                                        <p:attrNameLst>
                                          <p:attrName>style.visibility</p:attrName>
                                        </p:attrNameLst>
                                      </p:cBhvr>
                                      <p:to>
                                        <p:strVal val="visible"/>
                                      </p:to>
                                    </p:set>
                                    <p:anim calcmode="lin" valueType="num">
                                      <p:cBhvr additive="base">
                                        <p:cTn id="22" dur="500" fill="hold"/>
                                        <p:tgtEl>
                                          <p:spTgt spid="19493"/>
                                        </p:tgtEl>
                                        <p:attrNameLst>
                                          <p:attrName>ppt_x</p:attrName>
                                        </p:attrNameLst>
                                      </p:cBhvr>
                                      <p:tavLst>
                                        <p:tav tm="0">
                                          <p:val>
                                            <p:strVal val="#ppt_x"/>
                                          </p:val>
                                        </p:tav>
                                        <p:tav tm="100000">
                                          <p:val>
                                            <p:strVal val="#ppt_x"/>
                                          </p:val>
                                        </p:tav>
                                      </p:tavLst>
                                    </p:anim>
                                    <p:anim calcmode="lin" valueType="num">
                                      <p:cBhvr additive="base">
                                        <p:cTn id="23" dur="500" fill="hold"/>
                                        <p:tgtEl>
                                          <p:spTgt spid="194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9538"/>
                                        </p:tgtEl>
                                        <p:attrNameLst>
                                          <p:attrName>style.visibility</p:attrName>
                                        </p:attrNameLst>
                                      </p:cBhvr>
                                      <p:to>
                                        <p:strVal val="visible"/>
                                      </p:to>
                                    </p:set>
                                    <p:anim calcmode="lin" valueType="num">
                                      <p:cBhvr additive="base">
                                        <p:cTn id="57" dur="500" fill="hold"/>
                                        <p:tgtEl>
                                          <p:spTgt spid="19538"/>
                                        </p:tgtEl>
                                        <p:attrNameLst>
                                          <p:attrName>ppt_x</p:attrName>
                                        </p:attrNameLst>
                                      </p:cBhvr>
                                      <p:tavLst>
                                        <p:tav tm="0">
                                          <p:val>
                                            <p:strVal val="#ppt_x"/>
                                          </p:val>
                                        </p:tav>
                                        <p:tav tm="100000">
                                          <p:val>
                                            <p:strVal val="#ppt_x"/>
                                          </p:val>
                                        </p:tav>
                                      </p:tavLst>
                                    </p:anim>
                                    <p:anim calcmode="lin" valueType="num">
                                      <p:cBhvr additive="base">
                                        <p:cTn id="58" dur="500" fill="hold"/>
                                        <p:tgtEl>
                                          <p:spTgt spid="1953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7"/>
          <p:cNvGrpSpPr>
            <a:grpSpLocks/>
          </p:cNvGrpSpPr>
          <p:nvPr/>
        </p:nvGrpSpPr>
        <p:grpSpPr bwMode="auto">
          <a:xfrm>
            <a:off x="2438400" y="2133600"/>
            <a:ext cx="3449638" cy="2743200"/>
            <a:chOff x="1392" y="1968"/>
            <a:chExt cx="2688" cy="1728"/>
          </a:xfrm>
        </p:grpSpPr>
        <p:sp>
          <p:nvSpPr>
            <p:cNvPr id="52241" name="Line 10"/>
            <p:cNvSpPr>
              <a:spLocks noChangeShapeType="1"/>
            </p:cNvSpPr>
            <p:nvPr/>
          </p:nvSpPr>
          <p:spPr bwMode="auto">
            <a:xfrm>
              <a:off x="1392" y="1968"/>
              <a:ext cx="2688" cy="0"/>
            </a:xfrm>
            <a:prstGeom prst="line">
              <a:avLst/>
            </a:prstGeom>
            <a:noFill/>
            <a:ln w="9525">
              <a:solidFill>
                <a:schemeClr val="tx1"/>
              </a:solidFill>
              <a:round/>
              <a:headEnd/>
              <a:tailEnd/>
            </a:ln>
          </p:spPr>
          <p:txBody>
            <a:bodyPr/>
            <a:lstStyle/>
            <a:p>
              <a:endParaRPr lang="en-US"/>
            </a:p>
          </p:txBody>
        </p:sp>
        <p:sp>
          <p:nvSpPr>
            <p:cNvPr id="52242" name="Line 11"/>
            <p:cNvSpPr>
              <a:spLocks noChangeShapeType="1"/>
            </p:cNvSpPr>
            <p:nvPr/>
          </p:nvSpPr>
          <p:spPr bwMode="auto">
            <a:xfrm>
              <a:off x="1392" y="2112"/>
              <a:ext cx="2688" cy="0"/>
            </a:xfrm>
            <a:prstGeom prst="line">
              <a:avLst/>
            </a:prstGeom>
            <a:noFill/>
            <a:ln w="9525">
              <a:solidFill>
                <a:schemeClr val="tx1"/>
              </a:solidFill>
              <a:round/>
              <a:headEnd/>
              <a:tailEnd/>
            </a:ln>
          </p:spPr>
          <p:txBody>
            <a:bodyPr/>
            <a:lstStyle/>
            <a:p>
              <a:endParaRPr lang="en-US"/>
            </a:p>
          </p:txBody>
        </p:sp>
        <p:sp>
          <p:nvSpPr>
            <p:cNvPr id="52243" name="Line 12"/>
            <p:cNvSpPr>
              <a:spLocks noChangeShapeType="1"/>
            </p:cNvSpPr>
            <p:nvPr/>
          </p:nvSpPr>
          <p:spPr bwMode="auto">
            <a:xfrm>
              <a:off x="1392" y="2256"/>
              <a:ext cx="2688" cy="0"/>
            </a:xfrm>
            <a:prstGeom prst="line">
              <a:avLst/>
            </a:prstGeom>
            <a:noFill/>
            <a:ln w="9525">
              <a:solidFill>
                <a:schemeClr val="tx1"/>
              </a:solidFill>
              <a:round/>
              <a:headEnd/>
              <a:tailEnd/>
            </a:ln>
          </p:spPr>
          <p:txBody>
            <a:bodyPr/>
            <a:lstStyle/>
            <a:p>
              <a:endParaRPr lang="en-US"/>
            </a:p>
          </p:txBody>
        </p:sp>
        <p:sp>
          <p:nvSpPr>
            <p:cNvPr id="52244" name="Line 13"/>
            <p:cNvSpPr>
              <a:spLocks noChangeShapeType="1"/>
            </p:cNvSpPr>
            <p:nvPr/>
          </p:nvSpPr>
          <p:spPr bwMode="auto">
            <a:xfrm>
              <a:off x="1392" y="2400"/>
              <a:ext cx="2688" cy="0"/>
            </a:xfrm>
            <a:prstGeom prst="line">
              <a:avLst/>
            </a:prstGeom>
            <a:noFill/>
            <a:ln w="9525">
              <a:solidFill>
                <a:schemeClr val="tx1"/>
              </a:solidFill>
              <a:round/>
              <a:headEnd/>
              <a:tailEnd/>
            </a:ln>
          </p:spPr>
          <p:txBody>
            <a:bodyPr/>
            <a:lstStyle/>
            <a:p>
              <a:endParaRPr lang="en-US"/>
            </a:p>
          </p:txBody>
        </p:sp>
        <p:sp>
          <p:nvSpPr>
            <p:cNvPr id="52245" name="Line 14"/>
            <p:cNvSpPr>
              <a:spLocks noChangeShapeType="1"/>
            </p:cNvSpPr>
            <p:nvPr/>
          </p:nvSpPr>
          <p:spPr bwMode="auto">
            <a:xfrm>
              <a:off x="1392" y="2544"/>
              <a:ext cx="2688" cy="0"/>
            </a:xfrm>
            <a:prstGeom prst="line">
              <a:avLst/>
            </a:prstGeom>
            <a:noFill/>
            <a:ln w="9525">
              <a:solidFill>
                <a:schemeClr val="tx1"/>
              </a:solidFill>
              <a:round/>
              <a:headEnd/>
              <a:tailEnd/>
            </a:ln>
          </p:spPr>
          <p:txBody>
            <a:bodyPr/>
            <a:lstStyle/>
            <a:p>
              <a:endParaRPr lang="en-US"/>
            </a:p>
          </p:txBody>
        </p:sp>
        <p:sp>
          <p:nvSpPr>
            <p:cNvPr id="52246" name="Line 15"/>
            <p:cNvSpPr>
              <a:spLocks noChangeShapeType="1"/>
            </p:cNvSpPr>
            <p:nvPr/>
          </p:nvSpPr>
          <p:spPr bwMode="auto">
            <a:xfrm>
              <a:off x="1392" y="2688"/>
              <a:ext cx="2688" cy="0"/>
            </a:xfrm>
            <a:prstGeom prst="line">
              <a:avLst/>
            </a:prstGeom>
            <a:noFill/>
            <a:ln w="9525">
              <a:solidFill>
                <a:schemeClr val="tx1"/>
              </a:solidFill>
              <a:round/>
              <a:headEnd/>
              <a:tailEnd/>
            </a:ln>
          </p:spPr>
          <p:txBody>
            <a:bodyPr/>
            <a:lstStyle/>
            <a:p>
              <a:endParaRPr lang="en-US"/>
            </a:p>
          </p:txBody>
        </p:sp>
        <p:sp>
          <p:nvSpPr>
            <p:cNvPr id="52247" name="Line 16"/>
            <p:cNvSpPr>
              <a:spLocks noChangeShapeType="1"/>
            </p:cNvSpPr>
            <p:nvPr/>
          </p:nvSpPr>
          <p:spPr bwMode="auto">
            <a:xfrm>
              <a:off x="1392" y="2832"/>
              <a:ext cx="2688" cy="0"/>
            </a:xfrm>
            <a:prstGeom prst="line">
              <a:avLst/>
            </a:prstGeom>
            <a:noFill/>
            <a:ln w="9525">
              <a:solidFill>
                <a:schemeClr val="tx1"/>
              </a:solidFill>
              <a:round/>
              <a:headEnd/>
              <a:tailEnd/>
            </a:ln>
          </p:spPr>
          <p:txBody>
            <a:bodyPr/>
            <a:lstStyle/>
            <a:p>
              <a:endParaRPr lang="en-US"/>
            </a:p>
          </p:txBody>
        </p:sp>
        <p:sp>
          <p:nvSpPr>
            <p:cNvPr id="52248" name="Line 17"/>
            <p:cNvSpPr>
              <a:spLocks noChangeShapeType="1"/>
            </p:cNvSpPr>
            <p:nvPr/>
          </p:nvSpPr>
          <p:spPr bwMode="auto">
            <a:xfrm>
              <a:off x="1392" y="2976"/>
              <a:ext cx="2688" cy="0"/>
            </a:xfrm>
            <a:prstGeom prst="line">
              <a:avLst/>
            </a:prstGeom>
            <a:noFill/>
            <a:ln w="9525">
              <a:solidFill>
                <a:schemeClr val="tx1"/>
              </a:solidFill>
              <a:round/>
              <a:headEnd/>
              <a:tailEnd/>
            </a:ln>
          </p:spPr>
          <p:txBody>
            <a:bodyPr/>
            <a:lstStyle/>
            <a:p>
              <a:endParaRPr lang="en-US"/>
            </a:p>
          </p:txBody>
        </p:sp>
        <p:sp>
          <p:nvSpPr>
            <p:cNvPr id="52249" name="Line 18"/>
            <p:cNvSpPr>
              <a:spLocks noChangeShapeType="1"/>
            </p:cNvSpPr>
            <p:nvPr/>
          </p:nvSpPr>
          <p:spPr bwMode="auto">
            <a:xfrm>
              <a:off x="1392" y="3120"/>
              <a:ext cx="2688" cy="0"/>
            </a:xfrm>
            <a:prstGeom prst="line">
              <a:avLst/>
            </a:prstGeom>
            <a:noFill/>
            <a:ln w="9525">
              <a:solidFill>
                <a:schemeClr val="tx1"/>
              </a:solidFill>
              <a:round/>
              <a:headEnd/>
              <a:tailEnd/>
            </a:ln>
          </p:spPr>
          <p:txBody>
            <a:bodyPr/>
            <a:lstStyle/>
            <a:p>
              <a:endParaRPr lang="en-US"/>
            </a:p>
          </p:txBody>
        </p:sp>
        <p:sp>
          <p:nvSpPr>
            <p:cNvPr id="52250" name="Line 19"/>
            <p:cNvSpPr>
              <a:spLocks noChangeShapeType="1"/>
            </p:cNvSpPr>
            <p:nvPr/>
          </p:nvSpPr>
          <p:spPr bwMode="auto">
            <a:xfrm>
              <a:off x="1392" y="3264"/>
              <a:ext cx="2688" cy="0"/>
            </a:xfrm>
            <a:prstGeom prst="line">
              <a:avLst/>
            </a:prstGeom>
            <a:noFill/>
            <a:ln w="9525">
              <a:solidFill>
                <a:schemeClr val="tx1"/>
              </a:solidFill>
              <a:round/>
              <a:headEnd/>
              <a:tailEnd/>
            </a:ln>
          </p:spPr>
          <p:txBody>
            <a:bodyPr/>
            <a:lstStyle/>
            <a:p>
              <a:endParaRPr lang="en-US"/>
            </a:p>
          </p:txBody>
        </p:sp>
        <p:sp>
          <p:nvSpPr>
            <p:cNvPr id="52251" name="Line 20"/>
            <p:cNvSpPr>
              <a:spLocks noChangeShapeType="1"/>
            </p:cNvSpPr>
            <p:nvPr/>
          </p:nvSpPr>
          <p:spPr bwMode="auto">
            <a:xfrm>
              <a:off x="1392" y="3408"/>
              <a:ext cx="2688" cy="0"/>
            </a:xfrm>
            <a:prstGeom prst="line">
              <a:avLst/>
            </a:prstGeom>
            <a:noFill/>
            <a:ln w="9525">
              <a:solidFill>
                <a:schemeClr val="tx1"/>
              </a:solidFill>
              <a:round/>
              <a:headEnd/>
              <a:tailEnd/>
            </a:ln>
          </p:spPr>
          <p:txBody>
            <a:bodyPr/>
            <a:lstStyle/>
            <a:p>
              <a:endParaRPr lang="en-US"/>
            </a:p>
          </p:txBody>
        </p:sp>
        <p:sp>
          <p:nvSpPr>
            <p:cNvPr id="52252" name="Line 21"/>
            <p:cNvSpPr>
              <a:spLocks noChangeShapeType="1"/>
            </p:cNvSpPr>
            <p:nvPr/>
          </p:nvSpPr>
          <p:spPr bwMode="auto">
            <a:xfrm>
              <a:off x="1392" y="3552"/>
              <a:ext cx="2688" cy="0"/>
            </a:xfrm>
            <a:prstGeom prst="line">
              <a:avLst/>
            </a:prstGeom>
            <a:noFill/>
            <a:ln w="9525">
              <a:solidFill>
                <a:schemeClr val="tx1"/>
              </a:solidFill>
              <a:round/>
              <a:headEnd/>
              <a:tailEnd/>
            </a:ln>
          </p:spPr>
          <p:txBody>
            <a:bodyPr/>
            <a:lstStyle/>
            <a:p>
              <a:endParaRPr lang="en-US"/>
            </a:p>
          </p:txBody>
        </p:sp>
        <p:sp>
          <p:nvSpPr>
            <p:cNvPr id="52253" name="Line 22"/>
            <p:cNvSpPr>
              <a:spLocks noChangeShapeType="1"/>
            </p:cNvSpPr>
            <p:nvPr/>
          </p:nvSpPr>
          <p:spPr bwMode="auto">
            <a:xfrm>
              <a:off x="1392" y="3696"/>
              <a:ext cx="2688" cy="0"/>
            </a:xfrm>
            <a:prstGeom prst="line">
              <a:avLst/>
            </a:prstGeom>
            <a:noFill/>
            <a:ln w="9525">
              <a:solidFill>
                <a:schemeClr val="tx1"/>
              </a:solidFill>
              <a:round/>
              <a:headEnd/>
              <a:tailEnd/>
            </a:ln>
          </p:spPr>
          <p:txBody>
            <a:bodyPr/>
            <a:lstStyle/>
            <a:p>
              <a:endParaRPr lang="en-US"/>
            </a:p>
          </p:txBody>
        </p:sp>
      </p:grpSp>
      <p:grpSp>
        <p:nvGrpSpPr>
          <p:cNvPr id="52227" name="Group 30"/>
          <p:cNvGrpSpPr>
            <a:grpSpLocks/>
          </p:cNvGrpSpPr>
          <p:nvPr/>
        </p:nvGrpSpPr>
        <p:grpSpPr bwMode="auto">
          <a:xfrm>
            <a:off x="1447800" y="5105400"/>
            <a:ext cx="914400" cy="522288"/>
            <a:chOff x="720" y="3840"/>
            <a:chExt cx="672" cy="384"/>
          </a:xfrm>
        </p:grpSpPr>
        <p:sp>
          <p:nvSpPr>
            <p:cNvPr id="52239" name="AutoShape 28"/>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40" name="AutoShape 29"/>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sp>
        <p:nvSpPr>
          <p:cNvPr id="64518" name="Text Box 32"/>
          <p:cNvSpPr txBox="1">
            <a:spLocks noChangeArrowheads="1"/>
          </p:cNvSpPr>
          <p:nvPr/>
        </p:nvSpPr>
        <p:spPr bwMode="auto">
          <a:xfrm>
            <a:off x="0" y="5870575"/>
            <a:ext cx="9144000" cy="366713"/>
          </a:xfrm>
          <a:prstGeom prst="rect">
            <a:avLst/>
          </a:prstGeom>
          <a:noFill/>
          <a:ln w="9525">
            <a:noFill/>
            <a:miter lim="800000"/>
            <a:headEnd/>
            <a:tailEnd/>
          </a:ln>
        </p:spPr>
        <p:txBody>
          <a:bodyPr>
            <a:spAutoFit/>
          </a:bodyPr>
          <a:lstStyle/>
          <a:p>
            <a:pPr algn="ctr"/>
            <a:r>
              <a:rPr lang="it-IT" sz="1800" b="1">
                <a:solidFill>
                  <a:srgbClr val="21428E"/>
                </a:solidFill>
                <a:latin typeface="Verdana" pitchFamily="34" charset="0"/>
              </a:rPr>
              <a:t>Paga fino all’infinito. Nessun tetto, nessun limite.</a:t>
            </a:r>
          </a:p>
        </p:txBody>
      </p:sp>
      <p:pic>
        <p:nvPicPr>
          <p:cNvPr id="52229" name="Picture 40" descr="logo"/>
          <p:cNvPicPr>
            <a:picLocks noGrp="1" noChangeAspect="1" noChangeArrowheads="1"/>
          </p:cNvPicPr>
          <p:nvPr>
            <p:ph sz="half" idx="1"/>
          </p:nvPr>
        </p:nvPicPr>
        <p:blipFill>
          <a:blip r:embed="rId2"/>
          <a:srcRect/>
          <a:stretch>
            <a:fillRect/>
          </a:stretch>
        </p:blipFill>
        <p:spPr bwMode="auto">
          <a:xfrm>
            <a:off x="6553200" y="0"/>
            <a:ext cx="2595563" cy="777875"/>
          </a:xfrm>
          <a:noFill/>
          <a:ln>
            <a:miter lim="800000"/>
            <a:headEnd/>
            <a:tailEnd/>
          </a:ln>
        </p:spPr>
      </p:pic>
      <p:sp>
        <p:nvSpPr>
          <p:cNvPr id="52230" name="Text Box 47"/>
          <p:cNvSpPr txBox="1">
            <a:spLocks noChangeArrowheads="1"/>
          </p:cNvSpPr>
          <p:nvPr/>
        </p:nvSpPr>
        <p:spPr bwMode="auto">
          <a:xfrm>
            <a:off x="6137275" y="2454275"/>
            <a:ext cx="955675" cy="304800"/>
          </a:xfrm>
          <a:prstGeom prst="rect">
            <a:avLst/>
          </a:prstGeom>
          <a:noFill/>
          <a:ln w="9525">
            <a:noFill/>
            <a:miter lim="800000"/>
            <a:headEnd/>
            <a:tailEnd/>
          </a:ln>
        </p:spPr>
        <p:txBody>
          <a:bodyPr>
            <a:spAutoFit/>
          </a:bodyPr>
          <a:lstStyle/>
          <a:p>
            <a:endParaRPr lang="en-US"/>
          </a:p>
        </p:txBody>
      </p:sp>
      <p:sp>
        <p:nvSpPr>
          <p:cNvPr id="52231" name="Text Box 49"/>
          <p:cNvSpPr txBox="1">
            <a:spLocks noChangeArrowheads="1"/>
          </p:cNvSpPr>
          <p:nvPr/>
        </p:nvSpPr>
        <p:spPr bwMode="auto">
          <a:xfrm>
            <a:off x="6084888" y="2349500"/>
            <a:ext cx="971550" cy="1052513"/>
          </a:xfrm>
          <a:prstGeom prst="rect">
            <a:avLst/>
          </a:prstGeom>
          <a:noFill/>
          <a:ln w="9525">
            <a:noFill/>
            <a:miter lim="800000"/>
            <a:headEnd/>
            <a:tailEnd/>
          </a:ln>
        </p:spPr>
        <p:txBody>
          <a:bodyPr>
            <a:spAutoFit/>
          </a:bodyPr>
          <a:lstStyle/>
          <a:p>
            <a:pPr>
              <a:lnSpc>
                <a:spcPct val="75000"/>
              </a:lnSpc>
              <a:spcBef>
                <a:spcPct val="50000"/>
              </a:spcBef>
            </a:pPr>
            <a:r>
              <a:rPr lang="en-US" b="1">
                <a:solidFill>
                  <a:schemeClr val="bg1"/>
                </a:solidFill>
                <a:latin typeface="Arial" pitchFamily="34" charset="0"/>
              </a:rPr>
              <a:t>$12</a:t>
            </a:r>
          </a:p>
          <a:p>
            <a:pPr>
              <a:lnSpc>
                <a:spcPct val="75000"/>
              </a:lnSpc>
              <a:spcBef>
                <a:spcPct val="50000"/>
              </a:spcBef>
            </a:pPr>
            <a:r>
              <a:rPr lang="en-US" b="1">
                <a:solidFill>
                  <a:schemeClr val="bg1"/>
                </a:solidFill>
                <a:latin typeface="Arial" pitchFamily="34" charset="0"/>
              </a:rPr>
              <a:t>$900</a:t>
            </a:r>
          </a:p>
          <a:p>
            <a:pPr>
              <a:lnSpc>
                <a:spcPct val="75000"/>
              </a:lnSpc>
              <a:spcBef>
                <a:spcPct val="50000"/>
              </a:spcBef>
            </a:pPr>
            <a:r>
              <a:rPr lang="en-US" b="1">
                <a:solidFill>
                  <a:schemeClr val="bg1"/>
                </a:solidFill>
                <a:latin typeface="Arial" pitchFamily="34" charset="0"/>
              </a:rPr>
              <a:t>$1,080</a:t>
            </a:r>
          </a:p>
          <a:p>
            <a:pPr>
              <a:lnSpc>
                <a:spcPct val="75000"/>
              </a:lnSpc>
              <a:spcBef>
                <a:spcPct val="50000"/>
              </a:spcBef>
            </a:pPr>
            <a:r>
              <a:rPr lang="en-US" b="1">
                <a:solidFill>
                  <a:schemeClr val="bg1"/>
                </a:solidFill>
                <a:latin typeface="Arial" pitchFamily="34" charset="0"/>
              </a:rPr>
              <a:t>$7,776</a:t>
            </a:r>
          </a:p>
        </p:txBody>
      </p:sp>
      <p:grpSp>
        <p:nvGrpSpPr>
          <p:cNvPr id="52232" name="Group 68"/>
          <p:cNvGrpSpPr>
            <a:grpSpLocks/>
          </p:cNvGrpSpPr>
          <p:nvPr/>
        </p:nvGrpSpPr>
        <p:grpSpPr bwMode="auto">
          <a:xfrm>
            <a:off x="6080125" y="4941888"/>
            <a:ext cx="1368425" cy="647700"/>
            <a:chOff x="720" y="3840"/>
            <a:chExt cx="672" cy="384"/>
          </a:xfrm>
        </p:grpSpPr>
        <p:sp>
          <p:nvSpPr>
            <p:cNvPr id="52237" name="AutoShape 69"/>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38" name="AutoShape 70"/>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pic>
        <p:nvPicPr>
          <p:cNvPr id="52233" name="Picture 66" descr="slide60"/>
          <p:cNvPicPr>
            <a:picLocks noGrp="1" noChangeAspect="1" noChangeArrowheads="1"/>
          </p:cNvPicPr>
          <p:nvPr>
            <p:ph sz="half" idx="2"/>
          </p:nvPr>
        </p:nvPicPr>
        <p:blipFill>
          <a:blip r:embed="rId3"/>
          <a:srcRect/>
          <a:stretch>
            <a:fillRect/>
          </a:stretch>
        </p:blipFill>
        <p:spPr bwMode="auto">
          <a:xfrm>
            <a:off x="6048375" y="1989138"/>
            <a:ext cx="1431925" cy="3148012"/>
          </a:xfrm>
          <a:noFill/>
          <a:ln>
            <a:miter lim="800000"/>
            <a:headEnd/>
            <a:tailEnd/>
          </a:ln>
        </p:spPr>
      </p:pic>
      <p:sp>
        <p:nvSpPr>
          <p:cNvPr id="52234" name="Rectangle 3"/>
          <p:cNvSpPr>
            <a:spLocks noChangeArrowheads="1"/>
          </p:cNvSpPr>
          <p:nvPr/>
        </p:nvSpPr>
        <p:spPr bwMode="auto">
          <a:xfrm>
            <a:off x="0" y="1038225"/>
            <a:ext cx="9144000" cy="549275"/>
          </a:xfrm>
          <a:prstGeom prst="rect">
            <a:avLst/>
          </a:prstGeom>
          <a:noFill/>
          <a:ln w="9525">
            <a:noFill/>
            <a:miter lim="800000"/>
            <a:headEnd/>
            <a:tailEnd/>
          </a:ln>
        </p:spPr>
        <p:txBody>
          <a:bodyPr anchor="ctr">
            <a:spAutoFit/>
          </a:bodyPr>
          <a:lstStyle/>
          <a:p>
            <a:pPr algn="ctr" eaLnBrk="0" hangingPunct="0"/>
            <a:r>
              <a:rPr lang="en-US" sz="2200" b="1" i="1">
                <a:solidFill>
                  <a:srgbClr val="FF66CC"/>
                </a:solidFill>
                <a:latin typeface="Verdana" pitchFamily="34" charset="0"/>
              </a:rPr>
              <a:t>Osserva come </a:t>
            </a:r>
            <a:r>
              <a:rPr lang="en-US" sz="3000" b="1">
                <a:solidFill>
                  <a:srgbClr val="FF66CC"/>
                </a:solidFill>
                <a:latin typeface="Verdana" pitchFamily="34" charset="0"/>
              </a:rPr>
              <a:t>cresce la tua organizzazione!</a:t>
            </a:r>
            <a:r>
              <a:rPr lang="en-US" sz="2800" b="1">
                <a:latin typeface="Verdana" pitchFamily="34" charset="0"/>
              </a:rPr>
              <a:t> </a:t>
            </a:r>
          </a:p>
        </p:txBody>
      </p:sp>
      <p:sp>
        <p:nvSpPr>
          <p:cNvPr id="52235" name="Text Box 26"/>
          <p:cNvSpPr txBox="1">
            <a:spLocks noChangeArrowheads="1"/>
          </p:cNvSpPr>
          <p:nvPr/>
        </p:nvSpPr>
        <p:spPr bwMode="auto">
          <a:xfrm>
            <a:off x="1358900" y="1900238"/>
            <a:ext cx="1157288" cy="3155950"/>
          </a:xfrm>
          <a:prstGeom prst="rect">
            <a:avLst/>
          </a:prstGeom>
          <a:noFill/>
          <a:ln w="9525">
            <a:noFill/>
            <a:miter lim="800000"/>
            <a:headEnd/>
            <a:tailEnd/>
          </a:ln>
        </p:spPr>
        <p:txBody>
          <a:bodyPr wrap="none">
            <a:spAutoFit/>
          </a:bodyPr>
          <a:lstStyle/>
          <a:p>
            <a:pPr>
              <a:lnSpc>
                <a:spcPct val="125000"/>
              </a:lnSpc>
            </a:pPr>
            <a:r>
              <a:rPr lang="en-US" sz="1600">
                <a:latin typeface="Verdana" pitchFamily="34" charset="0"/>
              </a:rPr>
              <a:t>Livello 1</a:t>
            </a:r>
          </a:p>
          <a:p>
            <a:pPr>
              <a:lnSpc>
                <a:spcPct val="125000"/>
              </a:lnSpc>
            </a:pPr>
            <a:r>
              <a:rPr lang="en-US" sz="1600">
                <a:latin typeface="Verdana" pitchFamily="34" charset="0"/>
              </a:rPr>
              <a:t>Livello 2</a:t>
            </a:r>
          </a:p>
          <a:p>
            <a:pPr>
              <a:lnSpc>
                <a:spcPct val="125000"/>
              </a:lnSpc>
            </a:pPr>
            <a:r>
              <a:rPr lang="en-US" sz="1600">
                <a:latin typeface="Verdana" pitchFamily="34" charset="0"/>
              </a:rPr>
              <a:t>Livello 3</a:t>
            </a:r>
          </a:p>
          <a:p>
            <a:pPr>
              <a:lnSpc>
                <a:spcPct val="125000"/>
              </a:lnSpc>
            </a:pPr>
            <a:r>
              <a:rPr lang="en-US" sz="1600">
                <a:latin typeface="Verdana" pitchFamily="34" charset="0"/>
              </a:rPr>
              <a:t>Livello 4</a:t>
            </a:r>
          </a:p>
          <a:p>
            <a:pPr>
              <a:lnSpc>
                <a:spcPct val="125000"/>
              </a:lnSpc>
            </a:pPr>
            <a:r>
              <a:rPr lang="en-US" sz="1600">
                <a:latin typeface="Verdana" pitchFamily="34" charset="0"/>
              </a:rPr>
              <a:t>Livello 5</a:t>
            </a:r>
          </a:p>
          <a:p>
            <a:pPr>
              <a:lnSpc>
                <a:spcPct val="125000"/>
              </a:lnSpc>
            </a:pPr>
            <a:r>
              <a:rPr lang="en-US" sz="1600">
                <a:latin typeface="Verdana" pitchFamily="34" charset="0"/>
              </a:rPr>
              <a:t>Livello 6</a:t>
            </a:r>
          </a:p>
          <a:p>
            <a:pPr>
              <a:lnSpc>
                <a:spcPct val="125000"/>
              </a:lnSpc>
            </a:pPr>
            <a:r>
              <a:rPr lang="en-US" sz="1600">
                <a:latin typeface="Verdana" pitchFamily="34" charset="0"/>
              </a:rPr>
              <a:t>Livello 7</a:t>
            </a:r>
          </a:p>
          <a:p>
            <a:pPr>
              <a:lnSpc>
                <a:spcPct val="125000"/>
              </a:lnSpc>
            </a:pPr>
            <a:r>
              <a:rPr lang="en-US" sz="1600">
                <a:latin typeface="Verdana" pitchFamily="34" charset="0"/>
              </a:rPr>
              <a:t>Livello 8</a:t>
            </a:r>
          </a:p>
          <a:p>
            <a:pPr>
              <a:lnSpc>
                <a:spcPct val="125000"/>
              </a:lnSpc>
            </a:pPr>
            <a:r>
              <a:rPr lang="en-US" sz="1600">
                <a:latin typeface="Verdana" pitchFamily="34" charset="0"/>
              </a:rPr>
              <a:t>Livello 9</a:t>
            </a:r>
          </a:p>
          <a:p>
            <a:pPr>
              <a:lnSpc>
                <a:spcPct val="125000"/>
              </a:lnSpc>
            </a:pPr>
            <a:r>
              <a:rPr lang="en-US" sz="1600">
                <a:latin typeface="Verdana" pitchFamily="34" charset="0"/>
              </a:rPr>
              <a:t>Livello 10</a:t>
            </a:r>
          </a:p>
        </p:txBody>
      </p:sp>
      <p:sp>
        <p:nvSpPr>
          <p:cNvPr id="52236" name="Text Box 31"/>
          <p:cNvSpPr txBox="1">
            <a:spLocks noChangeArrowheads="1"/>
          </p:cNvSpPr>
          <p:nvPr/>
        </p:nvSpPr>
        <p:spPr bwMode="auto">
          <a:xfrm>
            <a:off x="6142038" y="3570288"/>
            <a:ext cx="1220787" cy="954087"/>
          </a:xfrm>
          <a:prstGeom prst="rect">
            <a:avLst/>
          </a:prstGeom>
          <a:solidFill>
            <a:srgbClr val="FF0000"/>
          </a:solidFill>
          <a:ln w="9525">
            <a:noFill/>
            <a:miter lim="800000"/>
            <a:headEnd/>
            <a:tailEnd/>
          </a:ln>
        </p:spPr>
        <p:txBody>
          <a:bodyPr>
            <a:spAutoFit/>
          </a:bodyPr>
          <a:lstStyle/>
          <a:p>
            <a:pPr algn="ctr"/>
            <a:r>
              <a:rPr lang="it-IT" b="1" dirty="0">
                <a:solidFill>
                  <a:schemeClr val="bg1"/>
                </a:solidFill>
              </a:rPr>
              <a:t>Ottieni un pagamento</a:t>
            </a:r>
          </a:p>
          <a:p>
            <a:pPr algn="ctr"/>
            <a:r>
              <a:rPr lang="it-IT" b="1" dirty="0">
                <a:solidFill>
                  <a:schemeClr val="bg1"/>
                </a:solidFill>
              </a:rPr>
              <a:t>ad ogni livello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4518"/>
                                        </p:tgtEl>
                                        <p:attrNameLst>
                                          <p:attrName>style.visibility</p:attrName>
                                        </p:attrNameLst>
                                      </p:cBhvr>
                                      <p:to>
                                        <p:strVal val="visible"/>
                                      </p:to>
                                    </p:set>
                                    <p:animEffect transition="in" filter="dissolve">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7" descr="slide60"/>
          <p:cNvPicPr>
            <a:picLocks noGrp="1" noChangeAspect="1" noChangeArrowheads="1"/>
          </p:cNvPicPr>
          <p:nvPr>
            <p:ph sz="half" idx="2"/>
          </p:nvPr>
        </p:nvPicPr>
        <p:blipFill>
          <a:blip r:embed="rId2"/>
          <a:srcRect/>
          <a:stretch>
            <a:fillRect/>
          </a:stretch>
        </p:blipFill>
        <p:spPr bwMode="auto">
          <a:xfrm>
            <a:off x="757238" y="4868863"/>
            <a:ext cx="474662" cy="533400"/>
          </a:xfrm>
          <a:noFill/>
          <a:ln>
            <a:miter lim="800000"/>
            <a:headEnd/>
            <a:tailEnd/>
          </a:ln>
        </p:spPr>
      </p:pic>
      <p:pic>
        <p:nvPicPr>
          <p:cNvPr id="53251" name="Picture 36" descr="logo"/>
          <p:cNvPicPr preferRelativeResize="0">
            <a:picLocks noGrp="1" noChangeArrowheads="1"/>
          </p:cNvPicPr>
          <p:nvPr>
            <p:ph sz="half" idx="1"/>
          </p:nvPr>
        </p:nvPicPr>
        <p:blipFill>
          <a:blip r:embed="rId3"/>
          <a:srcRect/>
          <a:stretch>
            <a:fillRect/>
          </a:stretch>
        </p:blipFill>
        <p:spPr bwMode="auto">
          <a:xfrm>
            <a:off x="6553200" y="0"/>
            <a:ext cx="2595563" cy="776288"/>
          </a:xfrm>
          <a:noFill/>
          <a:ln>
            <a:miter lim="800000"/>
            <a:headEnd/>
            <a:tailEnd/>
          </a:ln>
        </p:spPr>
      </p:pic>
      <p:sp>
        <p:nvSpPr>
          <p:cNvPr id="53252" name="Rectangle 3"/>
          <p:cNvSpPr>
            <a:spLocks noChangeArrowheads="1"/>
          </p:cNvSpPr>
          <p:nvPr/>
        </p:nvSpPr>
        <p:spPr bwMode="auto">
          <a:xfrm>
            <a:off x="0" y="1016000"/>
            <a:ext cx="9144000" cy="461963"/>
          </a:xfrm>
          <a:prstGeom prst="rect">
            <a:avLst/>
          </a:prstGeom>
          <a:noFill/>
          <a:ln w="9525">
            <a:noFill/>
            <a:miter lim="800000"/>
            <a:headEnd/>
            <a:tailEnd/>
          </a:ln>
        </p:spPr>
        <p:txBody>
          <a:bodyPr anchor="ctr">
            <a:spAutoFit/>
          </a:bodyPr>
          <a:lstStyle/>
          <a:p>
            <a:pPr algn="ctr" eaLnBrk="0" hangingPunct="0"/>
            <a:r>
              <a:rPr lang="en-US" sz="2400" b="1" dirty="0">
                <a:solidFill>
                  <a:srgbClr val="FFCC00"/>
                </a:solidFill>
                <a:latin typeface="Verdana" pitchFamily="34" charset="0"/>
              </a:rPr>
              <a:t>Progresso del </a:t>
            </a:r>
            <a:r>
              <a:rPr lang="en-US" sz="2400" b="1" dirty="0" err="1">
                <a:solidFill>
                  <a:srgbClr val="FFCC00"/>
                </a:solidFill>
                <a:latin typeface="Verdana" pitchFamily="34" charset="0"/>
              </a:rPr>
              <a:t>grado</a:t>
            </a:r>
            <a:r>
              <a:rPr lang="en-US" sz="2400" b="1" dirty="0">
                <a:solidFill>
                  <a:srgbClr val="FFCC00"/>
                </a:solidFill>
                <a:latin typeface="Verdana" pitchFamily="34" charset="0"/>
              </a:rPr>
              <a:t> e </a:t>
            </a:r>
            <a:r>
              <a:rPr lang="en-US" sz="2400" b="1" dirty="0" err="1">
                <a:solidFill>
                  <a:srgbClr val="FFCC00"/>
                </a:solidFill>
                <a:latin typeface="Verdana" pitchFamily="34" charset="0"/>
              </a:rPr>
              <a:t>calcolo</a:t>
            </a:r>
            <a:r>
              <a:rPr lang="en-US" sz="2400" b="1" dirty="0">
                <a:solidFill>
                  <a:srgbClr val="FFCC00"/>
                </a:solidFill>
                <a:latin typeface="Verdana" pitchFamily="34" charset="0"/>
              </a:rPr>
              <a:t> </a:t>
            </a:r>
            <a:r>
              <a:rPr lang="en-US" sz="2400" b="1" dirty="0" err="1">
                <a:solidFill>
                  <a:srgbClr val="FFCC00"/>
                </a:solidFill>
                <a:latin typeface="Verdana" pitchFamily="34" charset="0"/>
              </a:rPr>
              <a:t>della</a:t>
            </a:r>
            <a:r>
              <a:rPr lang="en-US" sz="2400" b="1" dirty="0">
                <a:solidFill>
                  <a:srgbClr val="FFCC00"/>
                </a:solidFill>
                <a:latin typeface="Verdana" pitchFamily="34" charset="0"/>
              </a:rPr>
              <a:t> </a:t>
            </a:r>
            <a:r>
              <a:rPr lang="en-US" sz="2400" b="1" dirty="0" err="1">
                <a:solidFill>
                  <a:srgbClr val="FFCC00"/>
                </a:solidFill>
                <a:latin typeface="Verdana" pitchFamily="34" charset="0"/>
              </a:rPr>
              <a:t>commissione</a:t>
            </a:r>
            <a:endParaRPr lang="en-US" sz="2400" b="1" dirty="0">
              <a:solidFill>
                <a:srgbClr val="FFCC00"/>
              </a:solidFill>
              <a:latin typeface="Verdana" pitchFamily="34" charset="0"/>
            </a:endParaRPr>
          </a:p>
        </p:txBody>
      </p:sp>
      <p:sp>
        <p:nvSpPr>
          <p:cNvPr id="53253" name="Rectangle 7"/>
          <p:cNvSpPr>
            <a:spLocks noChangeArrowheads="1"/>
          </p:cNvSpPr>
          <p:nvPr/>
        </p:nvSpPr>
        <p:spPr bwMode="auto">
          <a:xfrm>
            <a:off x="1116013" y="2205038"/>
            <a:ext cx="7056437" cy="2025650"/>
          </a:xfrm>
          <a:prstGeom prst="rect">
            <a:avLst/>
          </a:prstGeom>
          <a:noFill/>
          <a:ln w="9525">
            <a:noFill/>
            <a:miter lim="800000"/>
            <a:headEnd/>
            <a:tailEnd/>
          </a:ln>
        </p:spPr>
        <p:txBody>
          <a:bodyPr anchor="ctr">
            <a:spAutoFit/>
          </a:bodyPr>
          <a:lstStyle/>
          <a:p>
            <a:pPr marL="228600" indent="-228600">
              <a:lnSpc>
                <a:spcPct val="130000"/>
              </a:lnSpc>
              <a:buClr>
                <a:srgbClr val="FF66CC"/>
              </a:buClr>
              <a:buSzPct val="145000"/>
            </a:pPr>
            <a:r>
              <a:rPr lang="it-IT">
                <a:solidFill>
                  <a:schemeClr val="bg2"/>
                </a:solidFill>
                <a:latin typeface="Verdana" pitchFamily="34" charset="0"/>
              </a:rPr>
              <a:t>Il tuo grado progredisce quando ottieni 2 leader appartenenti a due diversi rami e aventi lo stesso grado. </a:t>
            </a:r>
          </a:p>
          <a:p>
            <a:pPr marL="228600" indent="-228600">
              <a:lnSpc>
                <a:spcPct val="130000"/>
              </a:lnSpc>
              <a:buClr>
                <a:srgbClr val="FF66CC"/>
              </a:buClr>
              <a:buSzPct val="145000"/>
            </a:pPr>
            <a:endParaRPr lang="it-IT">
              <a:solidFill>
                <a:schemeClr val="bg2"/>
              </a:solidFill>
              <a:latin typeface="Verdana" pitchFamily="34" charset="0"/>
            </a:endParaRPr>
          </a:p>
          <a:p>
            <a:pPr marL="228600" indent="-228600">
              <a:lnSpc>
                <a:spcPct val="130000"/>
              </a:lnSpc>
              <a:buClr>
                <a:srgbClr val="FF66CC"/>
              </a:buClr>
              <a:buSzPct val="145000"/>
            </a:pPr>
            <a:r>
              <a:rPr lang="it-IT">
                <a:solidFill>
                  <a:schemeClr val="bg2"/>
                </a:solidFill>
                <a:latin typeface="Verdana" pitchFamily="34" charset="0"/>
              </a:rPr>
              <a:t>Ad esempio, tu diventi un Socio Diamante da Oro quando ottieni 2 Soci Oro appartenenti a due diversi rami e Diamante Internazionale da Diamante quando ottieni due Soci Diamante all’interno della tua organizzazione in due rami diversi. </a:t>
            </a:r>
          </a:p>
        </p:txBody>
      </p:sp>
      <p:sp>
        <p:nvSpPr>
          <p:cNvPr id="53254" name="Rectangle 8"/>
          <p:cNvSpPr>
            <a:spLocks noChangeArrowheads="1"/>
          </p:cNvSpPr>
          <p:nvPr/>
        </p:nvSpPr>
        <p:spPr bwMode="auto">
          <a:xfrm>
            <a:off x="1150938" y="4994275"/>
            <a:ext cx="6692900" cy="517525"/>
          </a:xfrm>
          <a:prstGeom prst="rect">
            <a:avLst/>
          </a:prstGeom>
          <a:noFill/>
          <a:ln w="9525">
            <a:noFill/>
            <a:miter lim="800000"/>
            <a:headEnd/>
            <a:tailEnd/>
          </a:ln>
        </p:spPr>
        <p:txBody>
          <a:bodyPr anchor="ctr">
            <a:spAutoFit/>
          </a:bodyPr>
          <a:lstStyle/>
          <a:p>
            <a:pPr marL="228600" indent="-228600">
              <a:buClr>
                <a:srgbClr val="FF66CC"/>
              </a:buClr>
              <a:buSzPct val="145000"/>
            </a:pPr>
            <a:r>
              <a:rPr lang="en-US" b="1" dirty="0">
                <a:solidFill>
                  <a:schemeClr val="bg2"/>
                </a:solidFill>
                <a:latin typeface="Verdana" pitchFamily="34" charset="0"/>
              </a:rPr>
              <a:t>Nota:</a:t>
            </a:r>
            <a:r>
              <a:rPr lang="en-US" dirty="0">
                <a:solidFill>
                  <a:schemeClr val="bg2"/>
                </a:solidFill>
                <a:latin typeface="Verdana" pitchFamily="34" charset="0"/>
              </a:rPr>
              <a:t> Non </a:t>
            </a:r>
            <a:r>
              <a:rPr lang="en-US" dirty="0" err="1">
                <a:solidFill>
                  <a:schemeClr val="bg2"/>
                </a:solidFill>
                <a:latin typeface="Verdana" pitchFamily="34" charset="0"/>
              </a:rPr>
              <a:t>hai</a:t>
            </a:r>
            <a:r>
              <a:rPr lang="en-US" dirty="0">
                <a:solidFill>
                  <a:schemeClr val="bg2"/>
                </a:solidFill>
                <a:latin typeface="Verdana" pitchFamily="34" charset="0"/>
              </a:rPr>
              <a:t> </a:t>
            </a:r>
            <a:r>
              <a:rPr lang="en-US" dirty="0" err="1">
                <a:solidFill>
                  <a:schemeClr val="bg2"/>
                </a:solidFill>
                <a:latin typeface="Verdana" pitchFamily="34" charset="0"/>
              </a:rPr>
              <a:t>bisogno</a:t>
            </a:r>
            <a:r>
              <a:rPr lang="en-US" dirty="0">
                <a:solidFill>
                  <a:schemeClr val="bg2"/>
                </a:solidFill>
                <a:latin typeface="Verdana" pitchFamily="34" charset="0"/>
              </a:rPr>
              <a:t> di </a:t>
            </a:r>
            <a:r>
              <a:rPr lang="en-US" dirty="0" err="1">
                <a:solidFill>
                  <a:schemeClr val="bg2"/>
                </a:solidFill>
                <a:latin typeface="Verdana" pitchFamily="34" charset="0"/>
              </a:rPr>
              <a:t>lavorare</a:t>
            </a:r>
            <a:r>
              <a:rPr lang="en-US" dirty="0">
                <a:solidFill>
                  <a:schemeClr val="bg2"/>
                </a:solidFill>
                <a:latin typeface="Verdana" pitchFamily="34" charset="0"/>
              </a:rPr>
              <a:t> sui </a:t>
            </a:r>
            <a:r>
              <a:rPr lang="en-US" dirty="0" err="1">
                <a:solidFill>
                  <a:schemeClr val="bg2"/>
                </a:solidFill>
                <a:latin typeface="Verdana" pitchFamily="34" charset="0"/>
              </a:rPr>
              <a:t>tuoi</a:t>
            </a:r>
            <a:r>
              <a:rPr lang="en-US" dirty="0">
                <a:solidFill>
                  <a:schemeClr val="bg2"/>
                </a:solidFill>
                <a:latin typeface="Verdana" pitchFamily="34" charset="0"/>
              </a:rPr>
              <a:t> </a:t>
            </a:r>
            <a:r>
              <a:rPr lang="en-US" dirty="0" err="1">
                <a:solidFill>
                  <a:schemeClr val="bg2"/>
                </a:solidFill>
                <a:latin typeface="Verdana" pitchFamily="34" charset="0"/>
              </a:rPr>
              <a:t>contatti</a:t>
            </a:r>
            <a:r>
              <a:rPr lang="en-US" dirty="0">
                <a:solidFill>
                  <a:schemeClr val="bg2"/>
                </a:solidFill>
                <a:latin typeface="Verdana" pitchFamily="34" charset="0"/>
              </a:rPr>
              <a:t> </a:t>
            </a:r>
            <a:r>
              <a:rPr lang="en-US" dirty="0" err="1">
                <a:solidFill>
                  <a:schemeClr val="bg2"/>
                </a:solidFill>
                <a:latin typeface="Verdana" pitchFamily="34" charset="0"/>
              </a:rPr>
              <a:t>diretti</a:t>
            </a:r>
            <a:r>
              <a:rPr lang="en-US" dirty="0">
                <a:solidFill>
                  <a:schemeClr val="bg2"/>
                </a:solidFill>
                <a:latin typeface="Verdana" pitchFamily="34" charset="0"/>
              </a:rPr>
              <a:t> per </a:t>
            </a:r>
            <a:r>
              <a:rPr lang="en-US" dirty="0" err="1">
                <a:solidFill>
                  <a:schemeClr val="bg2"/>
                </a:solidFill>
                <a:latin typeface="Verdana" pitchFamily="34" charset="0"/>
              </a:rPr>
              <a:t>migliorare</a:t>
            </a:r>
            <a:r>
              <a:rPr lang="en-US" dirty="0">
                <a:solidFill>
                  <a:schemeClr val="bg2"/>
                </a:solidFill>
                <a:latin typeface="Verdana" pitchFamily="34" charset="0"/>
              </a:rPr>
              <a:t> il </a:t>
            </a:r>
            <a:r>
              <a:rPr lang="en-US" dirty="0" err="1">
                <a:solidFill>
                  <a:schemeClr val="bg2"/>
                </a:solidFill>
                <a:latin typeface="Verdana" pitchFamily="34" charset="0"/>
              </a:rPr>
              <a:t>tuo</a:t>
            </a:r>
            <a:r>
              <a:rPr lang="en-US" dirty="0">
                <a:solidFill>
                  <a:schemeClr val="bg2"/>
                </a:solidFill>
                <a:latin typeface="Verdana" pitchFamily="34" charset="0"/>
              </a:rPr>
              <a:t> </a:t>
            </a:r>
            <a:r>
              <a:rPr lang="en-US" dirty="0" err="1">
                <a:solidFill>
                  <a:schemeClr val="bg2"/>
                </a:solidFill>
                <a:latin typeface="Verdana" pitchFamily="34" charset="0"/>
              </a:rPr>
              <a:t>grado</a:t>
            </a:r>
            <a:r>
              <a:rPr lang="en-US" dirty="0">
                <a:solidFill>
                  <a:schemeClr val="bg2"/>
                </a:solidFill>
                <a:latin typeface="Verdana" pitchFamily="34" charset="0"/>
              </a:rPr>
              <a:t>. </a:t>
            </a:r>
            <a:r>
              <a:rPr lang="en-US" dirty="0" err="1">
                <a:solidFill>
                  <a:schemeClr val="bg2"/>
                </a:solidFill>
                <a:latin typeface="Verdana" pitchFamily="34" charset="0"/>
              </a:rPr>
              <a:t>Qualsiasi</a:t>
            </a:r>
            <a:r>
              <a:rPr lang="en-US" dirty="0">
                <a:solidFill>
                  <a:schemeClr val="bg2"/>
                </a:solidFill>
                <a:latin typeface="Verdana" pitchFamily="34" charset="0"/>
              </a:rPr>
              <a:t> socio a </a:t>
            </a:r>
            <a:r>
              <a:rPr lang="en-US" dirty="0" err="1">
                <a:solidFill>
                  <a:schemeClr val="bg2"/>
                </a:solidFill>
                <a:latin typeface="Verdana" pitchFamily="34" charset="0"/>
              </a:rPr>
              <a:t>qualsiasi</a:t>
            </a:r>
            <a:r>
              <a:rPr lang="en-US" dirty="0">
                <a:solidFill>
                  <a:schemeClr val="bg2"/>
                </a:solidFill>
                <a:latin typeface="Verdana" pitchFamily="34" charset="0"/>
              </a:rPr>
              <a:t> </a:t>
            </a:r>
            <a:r>
              <a:rPr lang="en-US" dirty="0" err="1">
                <a:solidFill>
                  <a:schemeClr val="bg2"/>
                </a:solidFill>
                <a:latin typeface="Verdana" pitchFamily="34" charset="0"/>
              </a:rPr>
              <a:t>livello</a:t>
            </a:r>
            <a:r>
              <a:rPr lang="en-US" dirty="0">
                <a:solidFill>
                  <a:schemeClr val="bg2"/>
                </a:solidFill>
                <a:latin typeface="Verdana" pitchFamily="34" charset="0"/>
              </a:rPr>
              <a:t> può </a:t>
            </a:r>
            <a:r>
              <a:rPr lang="en-US" dirty="0" err="1">
                <a:solidFill>
                  <a:schemeClr val="bg2"/>
                </a:solidFill>
                <a:latin typeface="Verdana" pitchFamily="34" charset="0"/>
              </a:rPr>
              <a:t>farti</a:t>
            </a:r>
            <a:r>
              <a:rPr lang="en-US" dirty="0">
                <a:solidFill>
                  <a:schemeClr val="bg2"/>
                </a:solidFill>
                <a:latin typeface="Verdana" pitchFamily="34" charset="0"/>
              </a:rPr>
              <a:t> </a:t>
            </a:r>
            <a:r>
              <a:rPr lang="en-US" dirty="0" err="1">
                <a:solidFill>
                  <a:schemeClr val="bg2"/>
                </a:solidFill>
                <a:latin typeface="Verdana" pitchFamily="34" charset="0"/>
              </a:rPr>
              <a:t>qualificare</a:t>
            </a:r>
            <a:r>
              <a:rPr lang="en-US" dirty="0">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863600" y="1592263"/>
            <a:ext cx="7848600" cy="1409700"/>
          </a:xfrm>
          <a:prstGeom prst="rect">
            <a:avLst/>
          </a:prstGeom>
          <a:noFill/>
          <a:ln w="9525">
            <a:noFill/>
            <a:miter lim="800000"/>
            <a:headEnd/>
            <a:tailEnd/>
          </a:ln>
        </p:spPr>
        <p:txBody>
          <a:bodyPr>
            <a:spAutoFit/>
          </a:bodyPr>
          <a:lstStyle/>
          <a:p>
            <a:pPr>
              <a:lnSpc>
                <a:spcPct val="130000"/>
              </a:lnSpc>
            </a:pPr>
            <a:r>
              <a:rPr lang="it-IT">
                <a:solidFill>
                  <a:schemeClr val="bg2"/>
                </a:solidFill>
                <a:latin typeface="Verdana" pitchFamily="34" charset="0"/>
              </a:rPr>
              <a:t>Le commissioni sono generate a livelli infiniti e calcolate, all’interno della tua organizzazione, in modo diverso.</a:t>
            </a:r>
          </a:p>
          <a:p>
            <a:endParaRPr lang="it-IT">
              <a:solidFill>
                <a:schemeClr val="bg2"/>
              </a:solidFill>
              <a:latin typeface="Verdana" pitchFamily="34" charset="0"/>
            </a:endParaRPr>
          </a:p>
          <a:p>
            <a:pPr>
              <a:lnSpc>
                <a:spcPct val="130000"/>
              </a:lnSpc>
            </a:pPr>
            <a:r>
              <a:rPr lang="it-IT">
                <a:solidFill>
                  <a:schemeClr val="bg2"/>
                </a:solidFill>
                <a:latin typeface="Verdana" pitchFamily="34" charset="0"/>
              </a:rPr>
              <a:t>Di seguito è riportato il grafico dei diversi gradi di leadership con le rispettive percentuali:</a:t>
            </a:r>
          </a:p>
        </p:txBody>
      </p:sp>
      <p:sp>
        <p:nvSpPr>
          <p:cNvPr id="54275" name="Rectangle 6"/>
          <p:cNvSpPr>
            <a:spLocks noChangeArrowheads="1"/>
          </p:cNvSpPr>
          <p:nvPr/>
        </p:nvSpPr>
        <p:spPr bwMode="auto">
          <a:xfrm>
            <a:off x="1223963" y="5838825"/>
            <a:ext cx="7467600" cy="769938"/>
          </a:xfrm>
          <a:prstGeom prst="rect">
            <a:avLst/>
          </a:prstGeom>
          <a:noFill/>
          <a:ln w="9525">
            <a:noFill/>
            <a:miter lim="800000"/>
            <a:headEnd/>
            <a:tailEnd/>
          </a:ln>
        </p:spPr>
        <p:txBody>
          <a:bodyPr anchor="ctr">
            <a:spAutoFit/>
          </a:bodyPr>
          <a:lstStyle/>
          <a:p>
            <a:pPr marL="228600" indent="-228600">
              <a:buClr>
                <a:srgbClr val="FF66CC"/>
              </a:buClr>
              <a:buSzPct val="145000"/>
            </a:pPr>
            <a:r>
              <a:rPr lang="en-US" sz="1600">
                <a:solidFill>
                  <a:schemeClr val="bg2"/>
                </a:solidFill>
                <a:latin typeface="Verdana" pitchFamily="34" charset="0"/>
              </a:rPr>
              <a:t> </a:t>
            </a:r>
            <a:r>
              <a:rPr lang="it-IT" sz="1600" b="1">
                <a:solidFill>
                  <a:schemeClr val="bg2"/>
                </a:solidFill>
                <a:latin typeface="Verdana" pitchFamily="34" charset="0"/>
              </a:rPr>
              <a:t>Nota :</a:t>
            </a:r>
            <a:r>
              <a:rPr lang="it-IT" sz="1600">
                <a:solidFill>
                  <a:schemeClr val="bg2"/>
                </a:solidFill>
                <a:latin typeface="Verdana" pitchFamily="34" charset="0"/>
              </a:rPr>
              <a:t> I </a:t>
            </a:r>
            <a:r>
              <a:rPr lang="it-IT">
                <a:solidFill>
                  <a:schemeClr val="bg2"/>
                </a:solidFill>
                <a:latin typeface="Verdana" pitchFamily="34" charset="0"/>
              </a:rPr>
              <a:t>Crown Ambassador ottengono una quota degli utili globali della </a:t>
            </a:r>
          </a:p>
          <a:p>
            <a:pPr marL="228600" indent="-228600">
              <a:buClr>
                <a:srgbClr val="FF66CC"/>
              </a:buClr>
              <a:buSzPct val="145000"/>
            </a:pPr>
            <a:r>
              <a:rPr lang="it-IT">
                <a:solidFill>
                  <a:schemeClr val="bg2"/>
                </a:solidFill>
                <a:latin typeface="Verdana" pitchFamily="34" charset="0"/>
              </a:rPr>
              <a:t>              Società partecipando nella Power Pool (PP)</a:t>
            </a:r>
          </a:p>
          <a:p>
            <a:pPr marL="228600" indent="-228600" eaLnBrk="0" hangingPunct="0"/>
            <a:endParaRPr lang="it-IT">
              <a:latin typeface="Verdana" pitchFamily="34" charset="0"/>
            </a:endParaRPr>
          </a:p>
        </p:txBody>
      </p:sp>
      <p:pic>
        <p:nvPicPr>
          <p:cNvPr id="54276" name="Picture 11" descr="slide60"/>
          <p:cNvPicPr>
            <a:picLocks noGrp="1" noChangeAspect="1" noChangeArrowheads="1"/>
          </p:cNvPicPr>
          <p:nvPr>
            <p:ph sz="half" idx="1"/>
          </p:nvPr>
        </p:nvPicPr>
        <p:blipFill>
          <a:blip r:embed="rId2"/>
          <a:srcRect/>
          <a:stretch>
            <a:fillRect/>
          </a:stretch>
        </p:blipFill>
        <p:spPr bwMode="auto">
          <a:xfrm>
            <a:off x="914400" y="5805488"/>
            <a:ext cx="390525" cy="438150"/>
          </a:xfrm>
          <a:noFill/>
          <a:ln>
            <a:miter lim="800000"/>
            <a:headEnd/>
            <a:tailEnd/>
          </a:ln>
        </p:spPr>
      </p:pic>
      <p:pic>
        <p:nvPicPr>
          <p:cNvPr id="54277" name="Picture 21" descr="logo"/>
          <p:cNvPicPr>
            <a:picLocks noGrp="1" noChangeAspect="1" noChangeArrowheads="1"/>
          </p:cNvPicPr>
          <p:nvPr>
            <p:ph sz="half" idx="2"/>
          </p:nvPr>
        </p:nvPicPr>
        <p:blipFill>
          <a:blip r:embed="rId3"/>
          <a:srcRect/>
          <a:stretch>
            <a:fillRect/>
          </a:stretch>
        </p:blipFill>
        <p:spPr bwMode="auto">
          <a:xfrm>
            <a:off x="6553200" y="0"/>
            <a:ext cx="2595563" cy="777875"/>
          </a:xfrm>
          <a:noFill/>
          <a:ln>
            <a:miter lim="800000"/>
            <a:headEnd/>
            <a:tailEnd/>
          </a:ln>
        </p:spPr>
      </p:pic>
      <p:sp>
        <p:nvSpPr>
          <p:cNvPr id="54278" name="Rectangle 10"/>
          <p:cNvSpPr>
            <a:spLocks noChangeArrowheads="1"/>
          </p:cNvSpPr>
          <p:nvPr/>
        </p:nvSpPr>
        <p:spPr bwMode="auto">
          <a:xfrm>
            <a:off x="900113" y="3176588"/>
            <a:ext cx="8243887" cy="2456057"/>
          </a:xfrm>
          <a:prstGeom prst="rect">
            <a:avLst/>
          </a:prstGeom>
          <a:noFill/>
          <a:ln w="9525">
            <a:noFill/>
            <a:miter lim="800000"/>
            <a:headEnd/>
            <a:tailEnd/>
          </a:ln>
        </p:spPr>
        <p:txBody>
          <a:bodyPr wrap="square">
            <a:spAutoFit/>
          </a:bodyPr>
          <a:lstStyle/>
          <a:p>
            <a:pPr marL="457200" indent="-457200" algn="just">
              <a:lnSpc>
                <a:spcPct val="120000"/>
              </a:lnSpc>
              <a:buFontTx/>
              <a:buAutoNum type="arabicPeriod"/>
            </a:pPr>
            <a:r>
              <a:rPr lang="en-US" sz="1600" dirty="0">
                <a:solidFill>
                  <a:schemeClr val="bg2"/>
                </a:solidFill>
                <a:latin typeface="Verdana" pitchFamily="34" charset="0"/>
              </a:rPr>
              <a:t>Silver Associate            : 3%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a:pPr>
            <a:r>
              <a:rPr lang="en-US" sz="1600" dirty="0">
                <a:solidFill>
                  <a:schemeClr val="bg2"/>
                </a:solidFill>
                <a:latin typeface="Verdana" pitchFamily="34" charset="0"/>
              </a:rPr>
              <a:t>Socio Oro 		   : 5%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a:pPr>
            <a:r>
              <a:rPr lang="en-US" sz="1600" dirty="0">
                <a:solidFill>
                  <a:schemeClr val="bg2"/>
                </a:solidFill>
                <a:latin typeface="Verdana" pitchFamily="34" charset="0"/>
              </a:rPr>
              <a:t>Socio Diamante	   : 6.5%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a:pPr>
            <a:r>
              <a:rPr lang="en-US" sz="1600" dirty="0">
                <a:solidFill>
                  <a:schemeClr val="bg2"/>
                </a:solidFill>
                <a:latin typeface="Verdana" pitchFamily="34" charset="0"/>
              </a:rPr>
              <a:t>Diamante </a:t>
            </a:r>
            <a:r>
              <a:rPr lang="en-US" sz="1600" dirty="0" err="1">
                <a:solidFill>
                  <a:schemeClr val="bg2"/>
                </a:solidFill>
                <a:latin typeface="Verdana" pitchFamily="34" charset="0"/>
              </a:rPr>
              <a:t>Internazionale</a:t>
            </a:r>
            <a:r>
              <a:rPr lang="en-US" sz="1600" dirty="0">
                <a:solidFill>
                  <a:schemeClr val="bg2"/>
                </a:solidFill>
                <a:latin typeface="Verdana" pitchFamily="34" charset="0"/>
              </a:rPr>
              <a:t>: 8%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a:pPr>
            <a:r>
              <a:rPr lang="en-US" sz="1600" dirty="0">
                <a:solidFill>
                  <a:schemeClr val="bg2"/>
                </a:solidFill>
                <a:latin typeface="Verdana" pitchFamily="34" charset="0"/>
              </a:rPr>
              <a:t>Socio </a:t>
            </a:r>
            <a:r>
              <a:rPr lang="en-US" sz="1600" dirty="0" err="1">
                <a:solidFill>
                  <a:schemeClr val="bg2"/>
                </a:solidFill>
                <a:latin typeface="Verdana" pitchFamily="34" charset="0"/>
              </a:rPr>
              <a:t>Platino</a:t>
            </a:r>
            <a:r>
              <a:rPr lang="en-US" sz="1600" dirty="0">
                <a:solidFill>
                  <a:schemeClr val="bg2"/>
                </a:solidFill>
                <a:latin typeface="Verdana" pitchFamily="34" charset="0"/>
              </a:rPr>
              <a:t> 	   : 9%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a:pPr>
            <a:r>
              <a:rPr lang="en-US" sz="1600" dirty="0">
                <a:solidFill>
                  <a:schemeClr val="bg2"/>
                </a:solidFill>
                <a:latin typeface="Verdana" pitchFamily="34" charset="0"/>
              </a:rPr>
              <a:t>Socio </a:t>
            </a:r>
            <a:r>
              <a:rPr lang="en-US" sz="1600" dirty="0" err="1">
                <a:solidFill>
                  <a:schemeClr val="bg2"/>
                </a:solidFill>
                <a:latin typeface="Verdana" pitchFamily="34" charset="0"/>
              </a:rPr>
              <a:t>Presidenziale</a:t>
            </a:r>
            <a:r>
              <a:rPr lang="en-US" sz="1600" dirty="0">
                <a:solidFill>
                  <a:schemeClr val="bg2"/>
                </a:solidFill>
                <a:latin typeface="Verdana" pitchFamily="34" charset="0"/>
              </a:rPr>
              <a:t>	   : 10% </a:t>
            </a:r>
            <a:r>
              <a:rPr lang="en-US" sz="1600" dirty="0" err="1">
                <a:solidFill>
                  <a:schemeClr val="bg2"/>
                </a:solidFill>
                <a:latin typeface="Verdana" pitchFamily="34" charset="0"/>
              </a:rPr>
              <a:t>sulle</a:t>
            </a:r>
            <a:r>
              <a:rPr lang="en-US" sz="1600" dirty="0">
                <a:solidFill>
                  <a:schemeClr val="bg2"/>
                </a:solidFill>
                <a:latin typeface="Verdana" pitchFamily="34" charset="0"/>
              </a:rPr>
              <a:t> vendite del gruppo</a:t>
            </a:r>
          </a:p>
          <a:p>
            <a:pPr marL="457200" indent="-457200" algn="just">
              <a:lnSpc>
                <a:spcPct val="120000"/>
              </a:lnSpc>
              <a:buFontTx/>
              <a:buAutoNum type="arabicPeriod" startAt="6"/>
            </a:pPr>
            <a:r>
              <a:rPr lang="en-US" sz="1600" dirty="0">
                <a:solidFill>
                  <a:schemeClr val="bg2"/>
                </a:solidFill>
                <a:latin typeface="Verdana" pitchFamily="34" charset="0"/>
              </a:rPr>
              <a:t>Ambassador           </a:t>
            </a:r>
            <a:r>
              <a:rPr lang="en-US" sz="1600" dirty="0" smtClean="0">
                <a:solidFill>
                  <a:schemeClr val="bg2"/>
                </a:solidFill>
                <a:latin typeface="Verdana" pitchFamily="34" charset="0"/>
              </a:rPr>
              <a:t>      : </a:t>
            </a:r>
            <a:r>
              <a:rPr lang="en-US" sz="1600" dirty="0">
                <a:solidFill>
                  <a:schemeClr val="bg2"/>
                </a:solidFill>
                <a:latin typeface="Verdana" pitchFamily="34" charset="0"/>
              </a:rPr>
              <a:t>10% </a:t>
            </a:r>
            <a:r>
              <a:rPr lang="it-IT" sz="1600" dirty="0">
                <a:solidFill>
                  <a:schemeClr val="bg2"/>
                </a:solidFill>
                <a:latin typeface="Verdana" pitchFamily="34" charset="0"/>
              </a:rPr>
              <a:t>delle vendite del gruppo</a:t>
            </a:r>
            <a:r>
              <a:rPr lang="en-US" sz="1600" dirty="0">
                <a:solidFill>
                  <a:schemeClr val="bg2"/>
                </a:solidFill>
                <a:latin typeface="Verdana" pitchFamily="34" charset="0"/>
              </a:rPr>
              <a:t> + 1% BGB </a:t>
            </a:r>
          </a:p>
          <a:p>
            <a:pPr marL="457200" indent="-457200" algn="just">
              <a:lnSpc>
                <a:spcPct val="120000"/>
              </a:lnSpc>
              <a:buFontTx/>
              <a:buAutoNum type="arabicPeriod" startAt="6"/>
            </a:pPr>
            <a:r>
              <a:rPr lang="en-US" sz="1600" dirty="0">
                <a:solidFill>
                  <a:schemeClr val="bg2"/>
                </a:solidFill>
                <a:latin typeface="Verdana" pitchFamily="34" charset="0"/>
              </a:rPr>
              <a:t>Crown Ambassador </a:t>
            </a:r>
            <a:r>
              <a:rPr lang="en-US" sz="1600" dirty="0" smtClean="0">
                <a:solidFill>
                  <a:schemeClr val="bg2"/>
                </a:solidFill>
                <a:latin typeface="Verdana" pitchFamily="34" charset="0"/>
              </a:rPr>
              <a:t>      : </a:t>
            </a:r>
            <a:r>
              <a:rPr lang="en-US" sz="1600" dirty="0">
                <a:solidFill>
                  <a:schemeClr val="bg2"/>
                </a:solidFill>
                <a:latin typeface="Verdana" pitchFamily="34" charset="0"/>
              </a:rPr>
              <a:t>10% </a:t>
            </a:r>
            <a:r>
              <a:rPr lang="it-IT" sz="1600" dirty="0">
                <a:solidFill>
                  <a:schemeClr val="bg2"/>
                </a:solidFill>
                <a:latin typeface="Verdana" pitchFamily="34" charset="0"/>
              </a:rPr>
              <a:t>delle vendite del gruppo</a:t>
            </a:r>
            <a:r>
              <a:rPr lang="en-US" sz="1600" dirty="0">
                <a:solidFill>
                  <a:schemeClr val="bg2"/>
                </a:solidFill>
                <a:latin typeface="Verdana" pitchFamily="34" charset="0"/>
              </a:rPr>
              <a:t> + 0.5% BGB + PP</a:t>
            </a:r>
          </a:p>
        </p:txBody>
      </p:sp>
      <p:sp>
        <p:nvSpPr>
          <p:cNvPr id="54279" name="Rectangle 3"/>
          <p:cNvSpPr>
            <a:spLocks noChangeArrowheads="1"/>
          </p:cNvSpPr>
          <p:nvPr/>
        </p:nvSpPr>
        <p:spPr bwMode="auto">
          <a:xfrm>
            <a:off x="0" y="1041400"/>
            <a:ext cx="9144000" cy="461963"/>
          </a:xfrm>
          <a:prstGeom prst="rect">
            <a:avLst/>
          </a:prstGeom>
          <a:noFill/>
          <a:ln w="9525">
            <a:noFill/>
            <a:miter lim="800000"/>
            <a:headEnd/>
            <a:tailEnd/>
          </a:ln>
        </p:spPr>
        <p:txBody>
          <a:bodyPr anchor="ctr">
            <a:spAutoFit/>
          </a:bodyPr>
          <a:lstStyle/>
          <a:p>
            <a:pPr algn="ctr" eaLnBrk="0" hangingPunct="0"/>
            <a:r>
              <a:rPr lang="en-US" sz="2400" b="1" dirty="0">
                <a:solidFill>
                  <a:srgbClr val="FFCC00"/>
                </a:solidFill>
                <a:latin typeface="Verdana" pitchFamily="34" charset="0"/>
              </a:rPr>
              <a:t>Progresso del </a:t>
            </a:r>
            <a:r>
              <a:rPr lang="en-US" sz="2400" b="1" dirty="0" err="1">
                <a:solidFill>
                  <a:srgbClr val="FFCC00"/>
                </a:solidFill>
                <a:latin typeface="Verdana" pitchFamily="34" charset="0"/>
              </a:rPr>
              <a:t>grado</a:t>
            </a:r>
            <a:r>
              <a:rPr lang="en-US" sz="2400" b="1" dirty="0">
                <a:solidFill>
                  <a:srgbClr val="FFCC00"/>
                </a:solidFill>
                <a:latin typeface="Verdana" pitchFamily="34" charset="0"/>
              </a:rPr>
              <a:t> e </a:t>
            </a:r>
            <a:r>
              <a:rPr lang="en-US" sz="2400" b="1" dirty="0" err="1">
                <a:solidFill>
                  <a:srgbClr val="FFCC00"/>
                </a:solidFill>
                <a:latin typeface="Verdana" pitchFamily="34" charset="0"/>
              </a:rPr>
              <a:t>calcolo</a:t>
            </a:r>
            <a:r>
              <a:rPr lang="en-US" sz="2400" b="1" dirty="0">
                <a:solidFill>
                  <a:srgbClr val="FFCC00"/>
                </a:solidFill>
                <a:latin typeface="Verdana" pitchFamily="34" charset="0"/>
              </a:rPr>
              <a:t> </a:t>
            </a:r>
            <a:r>
              <a:rPr lang="en-US" sz="2400" b="1" dirty="0" err="1">
                <a:solidFill>
                  <a:srgbClr val="FFCC00"/>
                </a:solidFill>
                <a:latin typeface="Verdana" pitchFamily="34" charset="0"/>
              </a:rPr>
              <a:t>della</a:t>
            </a:r>
            <a:r>
              <a:rPr lang="en-US" sz="2400" b="1" dirty="0">
                <a:solidFill>
                  <a:srgbClr val="FFCC00"/>
                </a:solidFill>
                <a:latin typeface="Verdana" pitchFamily="34" charset="0"/>
              </a:rPr>
              <a:t> </a:t>
            </a:r>
            <a:r>
              <a:rPr lang="en-US" sz="2400" b="1" dirty="0" err="1">
                <a:solidFill>
                  <a:srgbClr val="FFCC00"/>
                </a:solidFill>
                <a:latin typeface="Verdana" pitchFamily="34" charset="0"/>
              </a:rPr>
              <a:t>commissione</a:t>
            </a:r>
            <a:endParaRPr lang="en-US" sz="2400" b="1" dirty="0">
              <a:solidFill>
                <a:srgbClr val="FFCC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55299" name="Content Placeholder 7" descr="tvi express star design  copy.jpg"/>
          <p:cNvPicPr>
            <a:picLocks noChangeAspect="1"/>
          </p:cNvPicPr>
          <p:nvPr/>
        </p:nvPicPr>
        <p:blipFill>
          <a:blip r:embed="rId3"/>
          <a:stretch>
            <a:fillRect/>
          </a:stretch>
        </p:blipFill>
        <p:spPr bwMode="auto">
          <a:xfrm>
            <a:off x="46075" y="3357563"/>
            <a:ext cx="8943900" cy="1862137"/>
          </a:xfrm>
          <a:prstGeom prst="rect">
            <a:avLst/>
          </a:prstGeom>
          <a:noFill/>
          <a:ln w="9525">
            <a:noFill/>
            <a:miter lim="800000"/>
            <a:headEnd/>
            <a:tailEnd/>
          </a:ln>
        </p:spPr>
      </p:pic>
      <p:sp>
        <p:nvSpPr>
          <p:cNvPr id="55300" name="Rectangle 2"/>
          <p:cNvSpPr>
            <a:spLocks noChangeArrowheads="1"/>
          </p:cNvSpPr>
          <p:nvPr/>
        </p:nvSpPr>
        <p:spPr bwMode="auto">
          <a:xfrm>
            <a:off x="2351088" y="1146175"/>
            <a:ext cx="4365625" cy="549275"/>
          </a:xfrm>
          <a:prstGeom prst="rect">
            <a:avLst/>
          </a:prstGeom>
          <a:noFill/>
          <a:ln w="9525">
            <a:noFill/>
            <a:miter lim="800000"/>
            <a:headEnd/>
            <a:tailEnd/>
          </a:ln>
        </p:spPr>
        <p:txBody>
          <a:bodyPr anchor="ctr">
            <a:spAutoFit/>
          </a:bodyPr>
          <a:lstStyle/>
          <a:p>
            <a:pPr algn="ctr" eaLnBrk="0" hangingPunct="0"/>
            <a:r>
              <a:rPr lang="en-US" sz="3000" b="1" dirty="0" err="1">
                <a:solidFill>
                  <a:srgbClr val="CC2C8F"/>
                </a:solidFill>
                <a:latin typeface="Verdana" pitchFamily="34" charset="0"/>
              </a:rPr>
              <a:t>Gradi</a:t>
            </a:r>
            <a:r>
              <a:rPr lang="en-US" sz="3000" b="1" dirty="0">
                <a:solidFill>
                  <a:srgbClr val="CC2C8F"/>
                </a:solidFill>
                <a:latin typeface="Verdana" pitchFamily="34" charset="0"/>
              </a:rPr>
              <a:t> </a:t>
            </a:r>
            <a:r>
              <a:rPr lang="en-US" sz="2200" b="1" i="1" dirty="0">
                <a:solidFill>
                  <a:srgbClr val="CC2C8F"/>
                </a:solidFill>
                <a:latin typeface="Verdana" pitchFamily="34" charset="0"/>
              </a:rPr>
              <a:t>di leadership</a:t>
            </a:r>
            <a:r>
              <a:rPr lang="en-US" sz="2800" b="1" dirty="0">
                <a:solidFill>
                  <a:srgbClr val="CC2C8F"/>
                </a:solidFill>
                <a:latin typeface="Verdana" pitchFamily="34" charset="0"/>
              </a:rPr>
              <a:t> </a:t>
            </a:r>
          </a:p>
        </p:txBody>
      </p:sp>
      <p:sp>
        <p:nvSpPr>
          <p:cNvPr id="55301" name="Rectangle 5"/>
          <p:cNvSpPr>
            <a:spLocks noChangeArrowheads="1"/>
          </p:cNvSpPr>
          <p:nvPr/>
        </p:nvSpPr>
        <p:spPr bwMode="auto">
          <a:xfrm>
            <a:off x="1185863" y="2276475"/>
            <a:ext cx="6696075" cy="1044575"/>
          </a:xfrm>
          <a:prstGeom prst="rect">
            <a:avLst/>
          </a:prstGeom>
          <a:noFill/>
          <a:ln w="9525">
            <a:noFill/>
            <a:miter lim="800000"/>
            <a:headEnd/>
            <a:tailEnd/>
          </a:ln>
        </p:spPr>
        <p:txBody>
          <a:bodyPr>
            <a:spAutoFit/>
          </a:bodyPr>
          <a:lstStyle/>
          <a:p>
            <a:pPr algn="ctr" eaLnBrk="0" hangingPunct="0">
              <a:lnSpc>
                <a:spcPct val="130000"/>
              </a:lnSpc>
            </a:pPr>
            <a:r>
              <a:rPr lang="it-IT" sz="1600">
                <a:solidFill>
                  <a:schemeClr val="bg2"/>
                </a:solidFill>
                <a:latin typeface="Verdana" pitchFamily="34" charset="0"/>
              </a:rPr>
              <a:t>Con TVI, puoi raggiungere diversi gradi mentre avanzi nel piano retributivo creando così un lascito di reddito per te stesso.</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6323"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grpSp>
        <p:nvGrpSpPr>
          <p:cNvPr id="56324" name="Group 29"/>
          <p:cNvGrpSpPr>
            <a:grpSpLocks/>
          </p:cNvGrpSpPr>
          <p:nvPr/>
        </p:nvGrpSpPr>
        <p:grpSpPr bwMode="auto">
          <a:xfrm>
            <a:off x="446088" y="944563"/>
            <a:ext cx="8424862" cy="1084262"/>
            <a:chOff x="1344" y="482"/>
            <a:chExt cx="5307" cy="683"/>
          </a:xfrm>
        </p:grpSpPr>
        <p:sp>
          <p:nvSpPr>
            <p:cNvPr id="56327" name="Rectangle 23"/>
            <p:cNvSpPr>
              <a:spLocks noChangeArrowheads="1"/>
            </p:cNvSpPr>
            <p:nvPr/>
          </p:nvSpPr>
          <p:spPr bwMode="auto">
            <a:xfrm>
              <a:off x="1820" y="754"/>
              <a:ext cx="4831" cy="301"/>
            </a:xfrm>
            <a:prstGeom prst="rect">
              <a:avLst/>
            </a:prstGeom>
            <a:noFill/>
            <a:ln w="9525">
              <a:noFill/>
              <a:miter lim="800000"/>
              <a:headEnd/>
              <a:tailEnd/>
            </a:ln>
          </p:spPr>
          <p:txBody>
            <a:bodyPr>
              <a:spAutoFit/>
            </a:bodyPr>
            <a:lstStyle/>
            <a:p>
              <a:r>
                <a:rPr lang="it-IT" sz="2500" b="1">
                  <a:solidFill>
                    <a:srgbClr val="21428E"/>
                  </a:solidFill>
                  <a:latin typeface="Verdana" pitchFamily="34" charset="0"/>
                </a:rPr>
                <a:t>Bonus per la generazione di affari (BGB)</a:t>
              </a:r>
            </a:p>
          </p:txBody>
        </p:sp>
        <p:sp>
          <p:nvSpPr>
            <p:cNvPr id="56328"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56329"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56330"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sp>
          <p:nvSpPr>
            <p:cNvPr id="56331"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pic>
        <p:nvPicPr>
          <p:cNvPr id="56325" name="Picture 2" descr="C:\Users\user\Downloads\bgb copy.jpg"/>
          <p:cNvPicPr>
            <a:picLocks noChangeAspect="1" noChangeArrowheads="1"/>
          </p:cNvPicPr>
          <p:nvPr/>
        </p:nvPicPr>
        <p:blipFill>
          <a:blip r:embed="rId3"/>
          <a:stretch>
            <a:fillRect/>
          </a:stretch>
        </p:blipFill>
        <p:spPr bwMode="auto">
          <a:xfrm>
            <a:off x="4896336" y="1952625"/>
            <a:ext cx="4037627" cy="4506913"/>
          </a:xfrm>
          <a:prstGeom prst="rect">
            <a:avLst/>
          </a:prstGeom>
          <a:noFill/>
          <a:ln w="9525">
            <a:noFill/>
            <a:miter lim="800000"/>
            <a:headEnd/>
            <a:tailEnd/>
          </a:ln>
        </p:spPr>
      </p:pic>
      <p:sp>
        <p:nvSpPr>
          <p:cNvPr id="56326" name="Rectangle 17"/>
          <p:cNvSpPr>
            <a:spLocks noChangeArrowheads="1"/>
          </p:cNvSpPr>
          <p:nvPr/>
        </p:nvSpPr>
        <p:spPr bwMode="auto">
          <a:xfrm>
            <a:off x="250825" y="3429000"/>
            <a:ext cx="4572000" cy="1384300"/>
          </a:xfrm>
          <a:prstGeom prst="rect">
            <a:avLst/>
          </a:prstGeom>
          <a:noFill/>
          <a:ln w="9525">
            <a:noFill/>
            <a:miter lim="800000"/>
            <a:headEnd/>
            <a:tailEnd/>
          </a:ln>
        </p:spPr>
        <p:txBody>
          <a:bodyPr>
            <a:spAutoFit/>
          </a:bodyPr>
          <a:lstStyle/>
          <a:p>
            <a:r>
              <a:rPr lang="it-IT">
                <a:solidFill>
                  <a:schemeClr val="bg2"/>
                </a:solidFill>
                <a:latin typeface="Verdana" pitchFamily="34" charset="0"/>
              </a:rPr>
              <a:t>Il Bonus per la Generazione di Affari (BGB) é un flusso addizionale di reddito introdotto a livello di Ambassador (quando ottenete due associati  presidenziali in due diversi rami) per rendere le cose più facili ed aiutare i leader a guadagnare di più in minor tempo.</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7347"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7348" name="Rectangle 3"/>
          <p:cNvSpPr>
            <a:spLocks noChangeArrowheads="1"/>
          </p:cNvSpPr>
          <p:nvPr/>
        </p:nvSpPr>
        <p:spPr bwMode="auto">
          <a:xfrm>
            <a:off x="0" y="908050"/>
            <a:ext cx="9144000" cy="519113"/>
          </a:xfrm>
          <a:prstGeom prst="rect">
            <a:avLst/>
          </a:prstGeom>
          <a:noFill/>
          <a:ln w="9525">
            <a:noFill/>
            <a:miter lim="800000"/>
            <a:headEnd/>
            <a:tailEnd/>
          </a:ln>
        </p:spPr>
        <p:txBody>
          <a:bodyPr anchor="ctr">
            <a:spAutoFit/>
          </a:bodyPr>
          <a:lstStyle/>
          <a:p>
            <a:pPr algn="ctr" eaLnBrk="0" hangingPunct="0"/>
            <a:r>
              <a:rPr lang="it-IT" sz="2800" b="1">
                <a:solidFill>
                  <a:srgbClr val="CC2C8F"/>
                </a:solidFill>
                <a:latin typeface="Verdana" pitchFamily="34" charset="0"/>
              </a:rPr>
              <a:t>Il BGB in un’organizzazione binaria</a:t>
            </a:r>
          </a:p>
        </p:txBody>
      </p:sp>
      <p:sp>
        <p:nvSpPr>
          <p:cNvPr id="57349" name="Content Placeholder 3"/>
          <p:cNvSpPr txBox="1">
            <a:spLocks/>
          </p:cNvSpPr>
          <p:nvPr/>
        </p:nvSpPr>
        <p:spPr bwMode="auto">
          <a:xfrm>
            <a:off x="611188" y="1341438"/>
            <a:ext cx="7967662" cy="4525962"/>
          </a:xfrm>
          <a:prstGeom prst="rect">
            <a:avLst/>
          </a:prstGeom>
          <a:noFill/>
          <a:ln w="9525">
            <a:noFill/>
            <a:miter lim="800000"/>
            <a:headEnd/>
            <a:tailEnd/>
          </a:ln>
        </p:spPr>
        <p:txBody>
          <a:bodyPr/>
          <a:lstStyle/>
          <a:p>
            <a:pPr marL="342900" indent="-342900" algn="just" eaLnBrk="0" hangingPunct="0">
              <a:spcBef>
                <a:spcPct val="20000"/>
              </a:spcBef>
            </a:pPr>
            <a:r>
              <a:rPr lang="en-IN">
                <a:solidFill>
                  <a:srgbClr val="7F7F7F"/>
                </a:solidFill>
                <a:latin typeface="Verdana" pitchFamily="34" charset="0"/>
              </a:rPr>
              <a:t> </a:t>
            </a:r>
          </a:p>
          <a:p>
            <a:pPr marL="342900" indent="-342900" algn="just" eaLnBrk="0" hangingPunct="0">
              <a:spcBef>
                <a:spcPct val="20000"/>
              </a:spcBef>
            </a:pPr>
            <a:r>
              <a:rPr lang="en-IN">
                <a:solidFill>
                  <a:srgbClr val="7F7F7F"/>
                </a:solidFill>
                <a:latin typeface="Verdana" pitchFamily="34" charset="0"/>
              </a:rPr>
              <a:t>     </a:t>
            </a:r>
            <a:r>
              <a:rPr lang="it-IT">
                <a:solidFill>
                  <a:schemeClr val="bg2"/>
                </a:solidFill>
                <a:latin typeface="Verdana" pitchFamily="34" charset="0"/>
              </a:rPr>
              <a:t>L’origine del sistema BGB parte dal motivo d’assicurare una fonte costante di reddito a tutti i gradi di Ambassador &amp; superiori anche dopo la scadenza, cioè anche dopo il punto in cui il Reddito Residuo (RI) avrebbe una scadenza dai gradi inferiori con le stesse percentuali. </a:t>
            </a:r>
          </a:p>
          <a:p>
            <a:pPr marL="342900" indent="-342900" algn="just" eaLnBrk="0" hangingPunct="0">
              <a:spcBef>
                <a:spcPct val="20000"/>
              </a:spcBef>
            </a:pPr>
            <a:r>
              <a:rPr lang="it-IT">
                <a:solidFill>
                  <a:schemeClr val="bg2"/>
                </a:solidFill>
                <a:latin typeface="Verdana" pitchFamily="34" charset="0"/>
              </a:rPr>
              <a:t>     </a:t>
            </a:r>
          </a:p>
          <a:p>
            <a:pPr marL="342900" indent="-342900" algn="just" eaLnBrk="0" hangingPunct="0">
              <a:spcBef>
                <a:spcPct val="20000"/>
              </a:spcBef>
            </a:pPr>
            <a:r>
              <a:rPr lang="it-IT">
                <a:solidFill>
                  <a:schemeClr val="bg2"/>
                </a:solidFill>
                <a:latin typeface="Verdana" pitchFamily="34" charset="0"/>
              </a:rPr>
              <a:t>      Per assicurare quanto sopra, le vendite di gruppo, al di sotto dei detentori dei gradi con la stessa percentuale sono conteggiati separatamente per ogni ramo. Nel caso ideale di un’organizzazione binaria, il ramo con più vendite di gruppo viene classificato come ramo di Potenza per le vendite di Potenza &amp; il ramo con minori vendite di gruppo viene classificato come ramo a Commissioni contabilizzato per le vendite a Commissioni e così nel caso di un Ambassador il sistema accredita l’1% delle vendite a commissioni &amp; nel caso di un Crown Ambassador il sistema accredita lo 0,5% delle vendite a commissioni sul portafoglio elettronico del conto che si qualifica.</a:t>
            </a:r>
          </a:p>
          <a:p>
            <a:pPr marL="342900" indent="-342900" algn="just" eaLnBrk="0" hangingPunct="0">
              <a:spcBef>
                <a:spcPct val="20000"/>
              </a:spcBef>
            </a:pPr>
            <a:endParaRPr lang="it-IT">
              <a:solidFill>
                <a:srgbClr val="7F7F7F"/>
              </a:solidFill>
              <a:latin typeface="Verdana" pitchFamily="34" charset="0"/>
            </a:endParaRPr>
          </a:p>
          <a:p>
            <a:pPr marL="342900" indent="-342900" algn="just" eaLnBrk="0" hangingPunct="0">
              <a:spcBef>
                <a:spcPct val="20000"/>
              </a:spcBef>
            </a:pPr>
            <a:r>
              <a:rPr lang="en-IN">
                <a:solidFill>
                  <a:srgbClr val="7F7F7F"/>
                </a:solidFill>
                <a:latin typeface="Verdana" pitchFamily="34" charset="0"/>
              </a:rPr>
              <a:t>     </a:t>
            </a:r>
            <a:r>
              <a:rPr lang="it-IT" b="1">
                <a:solidFill>
                  <a:srgbClr val="7F7F7F"/>
                </a:solidFill>
                <a:latin typeface="Verdana" pitchFamily="34" charset="0"/>
              </a:rPr>
              <a:t>Nota</a:t>
            </a:r>
            <a:r>
              <a:rPr lang="it-IT">
                <a:solidFill>
                  <a:srgbClr val="7F7F7F"/>
                </a:solidFill>
                <a:latin typeface="Verdana" pitchFamily="34" charset="0"/>
              </a:rPr>
              <a:t>: La differenza tra le Vendite di Potenza &amp; le Vendite a Commissioni é portata a nuovo &amp; aggiunta alle Vendite di Potenza del mese successivo.</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8371"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8372" name="Rectangle 3"/>
          <p:cNvSpPr>
            <a:spLocks noChangeArrowheads="1"/>
          </p:cNvSpPr>
          <p:nvPr/>
        </p:nvSpPr>
        <p:spPr bwMode="auto">
          <a:xfrm>
            <a:off x="0" y="908050"/>
            <a:ext cx="9144000" cy="519113"/>
          </a:xfrm>
          <a:prstGeom prst="rect">
            <a:avLst/>
          </a:prstGeom>
          <a:noFill/>
          <a:ln w="9525">
            <a:noFill/>
            <a:miter lim="800000"/>
            <a:headEnd/>
            <a:tailEnd/>
          </a:ln>
        </p:spPr>
        <p:txBody>
          <a:bodyPr anchor="ctr">
            <a:spAutoFit/>
          </a:bodyPr>
          <a:lstStyle/>
          <a:p>
            <a:pPr algn="ctr" eaLnBrk="0" hangingPunct="0"/>
            <a:r>
              <a:rPr lang="it-IT" sz="2800" b="1">
                <a:solidFill>
                  <a:srgbClr val="CC2C8F"/>
                </a:solidFill>
                <a:latin typeface="Verdana" pitchFamily="34" charset="0"/>
              </a:rPr>
              <a:t>Il BGB in un’Organizzazione Multi-ramo</a:t>
            </a:r>
          </a:p>
        </p:txBody>
      </p:sp>
      <p:sp>
        <p:nvSpPr>
          <p:cNvPr id="14" name="Content Placeholder 3"/>
          <p:cNvSpPr txBox="1">
            <a:spLocks/>
          </p:cNvSpPr>
          <p:nvPr/>
        </p:nvSpPr>
        <p:spPr>
          <a:xfrm>
            <a:off x="611188" y="1341438"/>
            <a:ext cx="7967662" cy="4525962"/>
          </a:xfrm>
          <a:prstGeom prst="rect">
            <a:avLst/>
          </a:prstGeom>
        </p:spPr>
        <p:txBody>
          <a:bodyPr/>
          <a:lstStyle/>
          <a:p>
            <a:pPr marL="342900" indent="-342900" algn="just" eaLnBrk="0" hangingPunct="0">
              <a:spcBef>
                <a:spcPct val="20000"/>
              </a:spcBef>
              <a:defRPr/>
            </a:pPr>
            <a:endParaRPr lang="en-IN" sz="2000" kern="0" dirty="0">
              <a:latin typeface="+mn-lt"/>
              <a:cs typeface="+mn-cs"/>
            </a:endParaRPr>
          </a:p>
        </p:txBody>
      </p:sp>
      <p:sp>
        <p:nvSpPr>
          <p:cNvPr id="58374" name="Rectangle 5"/>
          <p:cNvSpPr>
            <a:spLocks noChangeArrowheads="1"/>
          </p:cNvSpPr>
          <p:nvPr/>
        </p:nvSpPr>
        <p:spPr bwMode="auto">
          <a:xfrm>
            <a:off x="142875" y="1773238"/>
            <a:ext cx="4572000" cy="4616450"/>
          </a:xfrm>
          <a:prstGeom prst="rect">
            <a:avLst/>
          </a:prstGeom>
          <a:noFill/>
          <a:ln w="9525">
            <a:noFill/>
            <a:miter lim="800000"/>
            <a:headEnd/>
            <a:tailEnd/>
          </a:ln>
        </p:spPr>
        <p:txBody>
          <a:bodyPr>
            <a:spAutoFit/>
          </a:bodyPr>
          <a:lstStyle/>
          <a:p>
            <a:r>
              <a:rPr lang="it-IT" dirty="0">
                <a:solidFill>
                  <a:schemeClr val="bg2"/>
                </a:solidFill>
                <a:latin typeface="Verdana" pitchFamily="34" charset="0"/>
              </a:rPr>
              <a:t>In un’Organizzazione multi-ramo, il sistema  considererà il ramo più forte con il maggior numero di vendite come il Ramo di Potenza  (Power Leg) e sommerà le vendite in tutti gli altri rami per compararle con l’altro ramo di potenza. </a:t>
            </a:r>
          </a:p>
          <a:p>
            <a:endParaRPr lang="it-IT" dirty="0">
              <a:solidFill>
                <a:schemeClr val="bg2"/>
              </a:solidFill>
              <a:latin typeface="Verdana" pitchFamily="34" charset="0"/>
            </a:endParaRPr>
          </a:p>
          <a:p>
            <a:r>
              <a:rPr lang="it-IT" dirty="0">
                <a:solidFill>
                  <a:schemeClr val="bg2"/>
                </a:solidFill>
                <a:latin typeface="Verdana" pitchFamily="34" charset="0"/>
              </a:rPr>
              <a:t>Se la somma delle vendite di tutti gli altri rami é ancora inferiore al ramo di Potenza, la somma sarà considerata come le vendite del ramo più debole/vendite a commissioni e l’1% o lo 0,5% dei ricavi delle vendite del ramo più debole saranno accreditate al conto dell’Ambassador o del Crown Ambassador, rispettivamente. Se la somma delle vendite è superiore a quella del Ramo di Potenza, il Ramo di Potenza diventerà il ramo più debole e sarà accreditata la % del BGB, sulla base delle vendite del ramo di potenza più forte e le vendite restanti saranno portate a nuovo per il mese successivo.</a:t>
            </a:r>
          </a:p>
          <a:p>
            <a:endParaRPr lang="it-IT" dirty="0">
              <a:solidFill>
                <a:srgbClr val="7F7F7F"/>
              </a:solidFill>
            </a:endParaRPr>
          </a:p>
        </p:txBody>
      </p:sp>
      <p:grpSp>
        <p:nvGrpSpPr>
          <p:cNvPr id="12" name="Group 11"/>
          <p:cNvGrpSpPr/>
          <p:nvPr/>
        </p:nvGrpSpPr>
        <p:grpSpPr>
          <a:xfrm>
            <a:off x="4572000" y="1592263"/>
            <a:ext cx="4310703" cy="5086394"/>
            <a:chOff x="4572000" y="1592263"/>
            <a:chExt cx="4310703" cy="5086394"/>
          </a:xfrm>
        </p:grpSpPr>
        <p:pic>
          <p:nvPicPr>
            <p:cNvPr id="58375" name="Content Placeholder 4" descr="bgb.jpg"/>
            <p:cNvPicPr>
              <a:picLocks noChangeAspect="1"/>
            </p:cNvPicPr>
            <p:nvPr/>
          </p:nvPicPr>
          <p:blipFill>
            <a:blip r:embed="rId3"/>
            <a:stretch>
              <a:fillRect/>
            </a:stretch>
          </p:blipFill>
          <p:spPr bwMode="auto">
            <a:xfrm>
              <a:off x="4636448" y="1592263"/>
              <a:ext cx="4246255" cy="4789487"/>
            </a:xfrm>
            <a:prstGeom prst="rect">
              <a:avLst/>
            </a:prstGeom>
            <a:noFill/>
            <a:ln w="9525">
              <a:solidFill>
                <a:schemeClr val="bg2"/>
              </a:solidFill>
              <a:miter lim="800000"/>
              <a:headEnd/>
              <a:tailEnd/>
            </a:ln>
          </p:spPr>
        </p:pic>
        <p:sp>
          <p:nvSpPr>
            <p:cNvPr id="1026" name="Text Box 2"/>
            <p:cNvSpPr txBox="1">
              <a:spLocks noChangeArrowheads="1"/>
            </p:cNvSpPr>
            <p:nvPr/>
          </p:nvSpPr>
          <p:spPr bwMode="auto">
            <a:xfrm>
              <a:off x="4572000" y="1603350"/>
              <a:ext cx="4235508" cy="1058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  BGB Calcolo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in un'organizzazione multi-gamba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6470676" y="2035160"/>
              <a:ext cx="555625" cy="261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cs typeface="Arial" pitchFamily="34" charset="0"/>
                </a:rPr>
                <a:t>  voi</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28" name="Text Box 4"/>
            <p:cNvSpPr txBox="1">
              <a:spLocks noChangeArrowheads="1"/>
            </p:cNvSpPr>
            <p:nvPr/>
          </p:nvSpPr>
          <p:spPr bwMode="auto">
            <a:xfrm>
              <a:off x="5922981" y="4487877"/>
              <a:ext cx="1679598" cy="1898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potenza di vendita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Calibri" pitchFamily="34" charset="0"/>
                  <a:cs typeface="Arial" pitchFamily="34" charset="0"/>
                </a:rPr>
                <a:t>La gamba con un fatturato di gruppo di vendita rende più potenza e il potere può anche essere portato avanti.</a:t>
              </a:r>
              <a:endParaRPr kumimoji="0" lang="en-US" sz="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29" name="Text Box 5"/>
            <p:cNvSpPr txBox="1">
              <a:spLocks noChangeArrowheads="1"/>
            </p:cNvSpPr>
            <p:nvPr/>
          </p:nvSpPr>
          <p:spPr bwMode="auto">
            <a:xfrm>
              <a:off x="5594364" y="5314995"/>
              <a:ext cx="2311400" cy="1363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8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accent6"/>
                  </a:solidFill>
                  <a:effectLst/>
                  <a:latin typeface="Calibri" pitchFamily="34" charset="0"/>
                  <a:cs typeface="Arial" pitchFamily="34" charset="0"/>
                </a:rPr>
                <a:t>Le vendite commissionabili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Arial" pitchFamily="34" charset="0"/>
                </a:rPr>
                <a:t>La gamba con account di gruppo meno per le commissioni di vendita.</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sz="half" idx="1"/>
          </p:nvPr>
        </p:nvSpPr>
        <p:spPr bwMode="auto">
          <a:xfrm>
            <a:off x="827088" y="2857500"/>
            <a:ext cx="7361237" cy="1219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30000"/>
              </a:lnSpc>
              <a:buFontTx/>
              <a:buNone/>
            </a:pPr>
            <a:r>
              <a:rPr lang="it-IT" sz="1400" smtClean="0">
                <a:solidFill>
                  <a:schemeClr val="bg2"/>
                </a:solidFill>
                <a:latin typeface="Verdana" pitchFamily="34" charset="0"/>
              </a:rPr>
              <a:t>La “Power Pool” (PP) permette ai Crown Ambassador di avere la loro quota negli utili globale della ditta. Il concetto di “power pool” assicura un flusso regolare di reddito con effetto leva che vi da un’opportunità di detenere una posizione di primo piano nello “Advisory Board” della ditta.</a:t>
            </a:r>
          </a:p>
        </p:txBody>
      </p:sp>
      <p:sp>
        <p:nvSpPr>
          <p:cNvPr id="59395"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dirty="0">
                <a:solidFill>
                  <a:schemeClr val="bg1"/>
                </a:solidFill>
                <a:latin typeface="Arial" pitchFamily="34" charset="0"/>
              </a:rPr>
              <a:t>3</a:t>
            </a:r>
          </a:p>
        </p:txBody>
      </p:sp>
      <p:pic>
        <p:nvPicPr>
          <p:cNvPr id="59396"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grpSp>
        <p:nvGrpSpPr>
          <p:cNvPr id="59397" name="Group 29"/>
          <p:cNvGrpSpPr>
            <a:grpSpLocks/>
          </p:cNvGrpSpPr>
          <p:nvPr/>
        </p:nvGrpSpPr>
        <p:grpSpPr bwMode="auto">
          <a:xfrm>
            <a:off x="2801938" y="985838"/>
            <a:ext cx="3409950" cy="1084262"/>
            <a:chOff x="1344" y="482"/>
            <a:chExt cx="2148" cy="683"/>
          </a:xfrm>
        </p:grpSpPr>
        <p:sp>
          <p:nvSpPr>
            <p:cNvPr id="59398" name="Rectangle 23"/>
            <p:cNvSpPr>
              <a:spLocks noChangeArrowheads="1"/>
            </p:cNvSpPr>
            <p:nvPr/>
          </p:nvSpPr>
          <p:spPr bwMode="auto">
            <a:xfrm>
              <a:off x="1950" y="777"/>
              <a:ext cx="1542" cy="327"/>
            </a:xfrm>
            <a:prstGeom prst="rect">
              <a:avLst/>
            </a:prstGeom>
            <a:noFill/>
            <a:ln w="9525">
              <a:noFill/>
              <a:miter lim="800000"/>
              <a:headEnd/>
              <a:tailEnd/>
            </a:ln>
          </p:spPr>
          <p:txBody>
            <a:bodyPr>
              <a:spAutoFit/>
            </a:bodyPr>
            <a:lstStyle/>
            <a:p>
              <a:pPr algn="ctr"/>
              <a:r>
                <a:rPr lang="en-US" sz="2800" b="1" dirty="0">
                  <a:solidFill>
                    <a:srgbClr val="21428E"/>
                  </a:solidFill>
                  <a:latin typeface="Verdana" pitchFamily="34" charset="0"/>
                </a:rPr>
                <a:t>Power Pool</a:t>
              </a:r>
            </a:p>
          </p:txBody>
        </p:sp>
        <p:sp>
          <p:nvSpPr>
            <p:cNvPr id="59399"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dirty="0"/>
            </a:p>
          </p:txBody>
        </p:sp>
        <p:sp>
          <p:nvSpPr>
            <p:cNvPr id="59400"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dirty="0"/>
            </a:p>
          </p:txBody>
        </p:sp>
        <p:sp>
          <p:nvSpPr>
            <p:cNvPr id="59401"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dirty="0">
                  <a:solidFill>
                    <a:schemeClr val="bg1"/>
                  </a:solidFill>
                  <a:latin typeface="Arial" pitchFamily="34" charset="0"/>
                </a:rPr>
                <a:t>4</a:t>
              </a:r>
            </a:p>
          </p:txBody>
        </p:sp>
        <p:sp>
          <p:nvSpPr>
            <p:cNvPr id="59402"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dirty="0"/>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AutoShape 6"/>
          <p:cNvSpPr>
            <a:spLocks noChangeArrowheads="1"/>
          </p:cNvSpPr>
          <p:nvPr/>
        </p:nvSpPr>
        <p:spPr bwMode="auto">
          <a:xfrm>
            <a:off x="1828800" y="2178050"/>
            <a:ext cx="5638800" cy="914400"/>
          </a:xfrm>
          <a:prstGeom prst="roundRect">
            <a:avLst>
              <a:gd name="adj" fmla="val 16667"/>
            </a:avLst>
          </a:prstGeom>
          <a:solidFill>
            <a:schemeClr val="bg1"/>
          </a:solidFill>
          <a:ln w="28575">
            <a:solidFill>
              <a:srgbClr val="CB2F92"/>
            </a:solidFill>
            <a:round/>
            <a:headEnd/>
            <a:tailEnd/>
          </a:ln>
          <a:effectLst>
            <a:outerShdw dist="35921" dir="13500000" algn="ctr" rotWithShape="0">
              <a:schemeClr val="folHlink"/>
            </a:outerShdw>
          </a:effectLst>
        </p:spPr>
        <p:txBody>
          <a:bodyPr wrap="none" anchor="ctr"/>
          <a:lstStyle/>
          <a:p>
            <a:pPr algn="ctr">
              <a:defRPr/>
            </a:pPr>
            <a:endParaRPr lang="en-IN" dirty="0">
              <a:cs typeface="+mn-cs"/>
            </a:endParaRPr>
          </a:p>
        </p:txBody>
      </p:sp>
      <p:sp>
        <p:nvSpPr>
          <p:cNvPr id="69635" name="Rectangle 2"/>
          <p:cNvSpPr>
            <a:spLocks noChangeArrowheads="1"/>
          </p:cNvSpPr>
          <p:nvPr/>
        </p:nvSpPr>
        <p:spPr bwMode="auto">
          <a:xfrm>
            <a:off x="4859338" y="2324100"/>
            <a:ext cx="2495550" cy="519113"/>
          </a:xfrm>
          <a:prstGeom prst="rect">
            <a:avLst/>
          </a:prstGeom>
          <a:noFill/>
          <a:ln w="9525">
            <a:noFill/>
            <a:miter lim="800000"/>
            <a:headEnd/>
            <a:tailEnd/>
          </a:ln>
        </p:spPr>
        <p:txBody>
          <a:bodyPr anchor="ctr">
            <a:spAutoFit/>
          </a:bodyPr>
          <a:lstStyle/>
          <a:p>
            <a:pPr eaLnBrk="0" hangingPunct="0"/>
            <a:r>
              <a:rPr lang="en-US" sz="2800" b="1" dirty="0">
                <a:solidFill>
                  <a:srgbClr val="CB2F92"/>
                </a:solidFill>
                <a:latin typeface="Verdana" pitchFamily="34" charset="0"/>
              </a:rPr>
              <a:t>Power Pool</a:t>
            </a:r>
            <a:r>
              <a:rPr lang="en-US" sz="2800" dirty="0">
                <a:solidFill>
                  <a:srgbClr val="CB2F92"/>
                </a:solidFill>
                <a:latin typeface="Verdana" pitchFamily="34" charset="0"/>
              </a:rPr>
              <a:t> </a:t>
            </a:r>
          </a:p>
        </p:txBody>
      </p:sp>
      <p:sp>
        <p:nvSpPr>
          <p:cNvPr id="69636" name="Rectangle 4"/>
          <p:cNvSpPr>
            <a:spLocks noChangeArrowheads="1"/>
          </p:cNvSpPr>
          <p:nvPr/>
        </p:nvSpPr>
        <p:spPr bwMode="auto">
          <a:xfrm>
            <a:off x="1358900" y="3667125"/>
            <a:ext cx="6426200" cy="1492250"/>
          </a:xfrm>
          <a:prstGeom prst="rect">
            <a:avLst/>
          </a:prstGeom>
          <a:noFill/>
          <a:ln w="9525">
            <a:noFill/>
            <a:miter lim="800000"/>
            <a:headEnd/>
            <a:tailEnd/>
          </a:ln>
        </p:spPr>
        <p:txBody>
          <a:bodyPr anchor="ctr">
            <a:spAutoFit/>
          </a:bodyPr>
          <a:lstStyle/>
          <a:p>
            <a:pPr algn="ctr"/>
            <a:r>
              <a:rPr lang="it-IT" sz="1500">
                <a:solidFill>
                  <a:schemeClr val="bg2"/>
                </a:solidFill>
                <a:latin typeface="Verdana" pitchFamily="34" charset="0"/>
              </a:rPr>
              <a:t>Che cos’è esattamente il Power Pool?</a:t>
            </a:r>
          </a:p>
          <a:p>
            <a:pPr algn="ctr"/>
            <a:endParaRPr lang="en-US" sz="1500" dirty="0">
              <a:solidFill>
                <a:schemeClr val="bg2"/>
              </a:solidFill>
              <a:latin typeface="Verdana" pitchFamily="34" charset="0"/>
            </a:endParaRPr>
          </a:p>
          <a:p>
            <a:pPr algn="ctr"/>
            <a:r>
              <a:rPr lang="it-IT" sz="1500">
                <a:solidFill>
                  <a:schemeClr val="bg2"/>
                </a:solidFill>
                <a:latin typeface="Verdana" pitchFamily="34" charset="0"/>
              </a:rPr>
              <a:t>TVI dedica il 2% degli utili globali al suo piatto di condivisione dei profitti che viene distribuito tra tutti i Crown Ambassador.</a:t>
            </a:r>
          </a:p>
          <a:p>
            <a:pPr algn="ctr"/>
            <a:endParaRPr lang="en-US" sz="1500" dirty="0">
              <a:solidFill>
                <a:schemeClr val="bg2"/>
              </a:solidFill>
              <a:latin typeface="Verdana" pitchFamily="34" charset="0"/>
            </a:endParaRPr>
          </a:p>
          <a:p>
            <a:pPr algn="ctr"/>
            <a:r>
              <a:rPr lang="it-IT" sz="1600" b="1">
                <a:solidFill>
                  <a:srgbClr val="2C85E6"/>
                </a:solidFill>
                <a:latin typeface="Verdana" pitchFamily="34" charset="0"/>
              </a:rPr>
              <a:t>Presta attenzione e raccogli ulteriori vantaggi…</a:t>
            </a:r>
          </a:p>
        </p:txBody>
      </p:sp>
      <p:sp>
        <p:nvSpPr>
          <p:cNvPr id="69637" name="Rectangle 5"/>
          <p:cNvSpPr>
            <a:spLocks noChangeArrowheads="1"/>
          </p:cNvSpPr>
          <p:nvPr/>
        </p:nvSpPr>
        <p:spPr bwMode="auto">
          <a:xfrm>
            <a:off x="0" y="1125538"/>
            <a:ext cx="9144000" cy="519112"/>
          </a:xfrm>
          <a:prstGeom prst="rect">
            <a:avLst/>
          </a:prstGeom>
          <a:noFill/>
          <a:ln w="9525">
            <a:noFill/>
            <a:miter lim="800000"/>
            <a:headEnd/>
            <a:tailEnd/>
          </a:ln>
        </p:spPr>
        <p:txBody>
          <a:bodyPr anchor="ctr">
            <a:spAutoFit/>
          </a:bodyPr>
          <a:lstStyle/>
          <a:p>
            <a:pPr algn="ctr" eaLnBrk="0" hangingPunct="0"/>
            <a:r>
              <a:rPr lang="it-IT" sz="2800" b="1">
                <a:solidFill>
                  <a:srgbClr val="21428E"/>
                </a:solidFill>
                <a:latin typeface="Verdana" pitchFamily="34" charset="0"/>
              </a:rPr>
              <a:t>Ottieni la tua partecipazione agli utili con</a:t>
            </a:r>
          </a:p>
        </p:txBody>
      </p:sp>
      <p:pic>
        <p:nvPicPr>
          <p:cNvPr id="60422" name="Picture 16" descr="logo"/>
          <p:cNvPicPr>
            <a:picLocks noGrp="1" noChangeAspect="1" noChangeArrowheads="1"/>
          </p:cNvPicPr>
          <p:nvPr>
            <p:ph sz="half" idx="1"/>
          </p:nvPr>
        </p:nvPicPr>
        <p:blipFill>
          <a:blip r:embed="rId2"/>
          <a:srcRect/>
          <a:stretch>
            <a:fillRect/>
          </a:stretch>
        </p:blipFill>
        <p:spPr bwMode="auto">
          <a:xfrm>
            <a:off x="6551613" y="0"/>
            <a:ext cx="2592387" cy="777875"/>
          </a:xfrm>
          <a:noFill/>
          <a:ln>
            <a:miter lim="800000"/>
            <a:headEnd/>
            <a:tailEnd/>
          </a:ln>
        </p:spPr>
      </p:pic>
      <p:pic>
        <p:nvPicPr>
          <p:cNvPr id="69639" name="Picture 18" descr="logo"/>
          <p:cNvPicPr>
            <a:picLocks noGrp="1" noChangeAspect="1" noChangeArrowheads="1"/>
          </p:cNvPicPr>
          <p:nvPr>
            <p:ph sz="half" idx="2"/>
          </p:nvPr>
        </p:nvPicPr>
        <p:blipFill>
          <a:blip r:embed="rId2"/>
          <a:srcRect/>
          <a:stretch>
            <a:fillRect/>
          </a:stretch>
        </p:blipFill>
        <p:spPr bwMode="auto">
          <a:xfrm>
            <a:off x="2016125" y="2189163"/>
            <a:ext cx="2711450" cy="812800"/>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0-#ppt_w/2"/>
                                          </p:val>
                                        </p:tav>
                                        <p:tav tm="100000">
                                          <p:val>
                                            <p:strVal val="#ppt_x"/>
                                          </p:val>
                                        </p:tav>
                                      </p:tavLst>
                                    </p:anim>
                                    <p:anim calcmode="lin" valueType="num">
                                      <p:cBhvr additive="base">
                                        <p:cTn id="8" dur="500" fill="hold"/>
                                        <p:tgtEl>
                                          <p:spTgt spid="696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2518"/>
                                        </p:tgtEl>
                                        <p:attrNameLst>
                                          <p:attrName>style.visibility</p:attrName>
                                        </p:attrNameLst>
                                      </p:cBhvr>
                                      <p:to>
                                        <p:strVal val="visible"/>
                                      </p:to>
                                    </p:set>
                                    <p:animEffect transition="in" filter="fade">
                                      <p:cBhvr>
                                        <p:cTn id="12" dur="500"/>
                                        <p:tgtEl>
                                          <p:spTgt spid="192518"/>
                                        </p:tgtEl>
                                      </p:cBhvr>
                                    </p:animEffect>
                                  </p:childTnLst>
                                </p:cTn>
                              </p:par>
                              <p:par>
                                <p:cTn id="13" presetID="10" presetClass="entr" presetSubtype="0" fill="hold" nodeType="withEffect">
                                  <p:stCondLst>
                                    <p:cond delay="0"/>
                                  </p:stCondLst>
                                  <p:childTnLst>
                                    <p:set>
                                      <p:cBhvr>
                                        <p:cTn id="14" dur="1" fill="hold">
                                          <p:stCondLst>
                                            <p:cond delay="0"/>
                                          </p:stCondLst>
                                        </p:cTn>
                                        <p:tgtEl>
                                          <p:spTgt spid="69639"/>
                                        </p:tgtEl>
                                        <p:attrNameLst>
                                          <p:attrName>style.visibility</p:attrName>
                                        </p:attrNameLst>
                                      </p:cBhvr>
                                      <p:to>
                                        <p:strVal val="visible"/>
                                      </p:to>
                                    </p:set>
                                    <p:animEffect transition="in" filter="fade">
                                      <p:cBhvr>
                                        <p:cTn id="15" dur="500"/>
                                        <p:tgtEl>
                                          <p:spTgt spid="696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635"/>
                                        </p:tgtEl>
                                        <p:attrNameLst>
                                          <p:attrName>style.visibility</p:attrName>
                                        </p:attrNameLst>
                                      </p:cBhvr>
                                      <p:to>
                                        <p:strVal val="visible"/>
                                      </p:to>
                                    </p:set>
                                    <p:animEffect transition="in" filter="fade">
                                      <p:cBhvr>
                                        <p:cTn id="18" dur="500"/>
                                        <p:tgtEl>
                                          <p:spTgt spid="69635"/>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9636"/>
                                        </p:tgtEl>
                                        <p:attrNameLst>
                                          <p:attrName>style.visibility</p:attrName>
                                        </p:attrNameLst>
                                      </p:cBhvr>
                                      <p:to>
                                        <p:strVal val="visible"/>
                                      </p:to>
                                    </p:set>
                                    <p:animEffect transition="in" filter="fade">
                                      <p:cBhvr>
                                        <p:cTn id="2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69635" grpId="0"/>
      <p:bldP spid="69636" grpId="0"/>
      <p:bldP spid="696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p>
        </p:txBody>
      </p:sp>
      <p:pic>
        <p:nvPicPr>
          <p:cNvPr id="3" name="Picture 45" descr="top-bar"/>
          <p:cNvPicPr>
            <a:picLocks noChangeAspect="1" noChangeArrowheads="1"/>
          </p:cNvPicPr>
          <p:nvPr/>
        </p:nvPicPr>
        <p:blipFill>
          <a:blip r:embed="rId2"/>
          <a:srcRect/>
          <a:stretch>
            <a:fillRect/>
          </a:stretch>
        </p:blipFill>
        <p:spPr bwMode="auto">
          <a:xfrm>
            <a:off x="0" y="0"/>
            <a:ext cx="9144000" cy="635000"/>
          </a:xfrm>
          <a:prstGeom prst="rect">
            <a:avLst/>
          </a:prstGeom>
          <a:noFill/>
          <a:ln w="9525">
            <a:noFill/>
            <a:miter lim="800000"/>
            <a:headEnd/>
            <a:tailEnd/>
          </a:ln>
        </p:spPr>
      </p:pic>
      <p:sp>
        <p:nvSpPr>
          <p:cNvPr id="4" name="TextBox 13"/>
          <p:cNvSpPr txBox="1">
            <a:spLocks noChangeArrowheads="1"/>
          </p:cNvSpPr>
          <p:nvPr/>
        </p:nvSpPr>
        <p:spPr bwMode="auto">
          <a:xfrm>
            <a:off x="300038" y="142875"/>
            <a:ext cx="1340432" cy="400110"/>
          </a:xfrm>
          <a:prstGeom prst="rect">
            <a:avLst/>
          </a:prstGeom>
          <a:noFill/>
          <a:ln w="9525">
            <a:noFill/>
            <a:miter lim="800000"/>
            <a:headEnd/>
            <a:tailEnd/>
          </a:ln>
        </p:spPr>
        <p:txBody>
          <a:bodyPr wrap="none">
            <a:spAutoFit/>
          </a:bodyPr>
          <a:lstStyle/>
          <a:p>
            <a:r>
              <a:rPr lang="it-IT" sz="2000" b="1" dirty="0" smtClean="0">
                <a:solidFill>
                  <a:schemeClr val="bg1"/>
                </a:solidFill>
                <a:latin typeface="Verdana" pitchFamily="34" charset="0"/>
              </a:rPr>
              <a:t>Contatti</a:t>
            </a:r>
            <a:endParaRPr lang="it-IT" sz="2000" dirty="0">
              <a:solidFill>
                <a:schemeClr val="bg1"/>
              </a:solidFill>
            </a:endParaRPr>
          </a:p>
        </p:txBody>
      </p:sp>
      <p:sp>
        <p:nvSpPr>
          <p:cNvPr id="5" name="Rectangle 25"/>
          <p:cNvSpPr>
            <a:spLocks noChangeArrowheads="1"/>
          </p:cNvSpPr>
          <p:nvPr/>
        </p:nvSpPr>
        <p:spPr bwMode="auto">
          <a:xfrm>
            <a:off x="738135" y="6526213"/>
            <a:ext cx="7740650" cy="304314"/>
          </a:xfrm>
          <a:prstGeom prst="rect">
            <a:avLst/>
          </a:prstGeom>
          <a:noFill/>
          <a:ln w="9525">
            <a:noFill/>
            <a:miter lim="800000"/>
            <a:headEnd/>
            <a:tailEnd/>
          </a:ln>
        </p:spPr>
        <p:txBody>
          <a:bodyPr anchor="ctr">
            <a:spAutoFit/>
          </a:bodyPr>
          <a:lstStyle/>
          <a:p>
            <a:pPr>
              <a:lnSpc>
                <a:spcPct val="130000"/>
              </a:lnSpc>
            </a:pPr>
            <a:r>
              <a:rPr lang="it-IT" sz="1200" b="1" dirty="0" smtClean="0">
                <a:solidFill>
                  <a:schemeClr val="bg1"/>
                </a:solidFill>
                <a:latin typeface="Verdana" pitchFamily="34" charset="0"/>
              </a:rPr>
              <a:t>Uffici prossimo in: Filippine, Bangladesh, Kazakistan, Corea del Sud, Sud Africa</a:t>
            </a:r>
            <a:endParaRPr lang="it-IT" sz="1200" b="1" dirty="0">
              <a:solidFill>
                <a:schemeClr val="bg1"/>
              </a:solidFill>
              <a:latin typeface="Verdana" pitchFamily="34" charset="0"/>
            </a:endParaRPr>
          </a:p>
        </p:txBody>
      </p:sp>
      <p:sp>
        <p:nvSpPr>
          <p:cNvPr id="6" name="TextBox 5"/>
          <p:cNvSpPr txBox="1">
            <a:spLocks noChangeArrowheads="1"/>
          </p:cNvSpPr>
          <p:nvPr/>
        </p:nvSpPr>
        <p:spPr bwMode="auto">
          <a:xfrm>
            <a:off x="5484813" y="690563"/>
            <a:ext cx="2994025" cy="1754326"/>
          </a:xfrm>
          <a:prstGeom prst="rect">
            <a:avLst/>
          </a:prstGeom>
          <a:noFill/>
          <a:ln w="9525">
            <a:noFill/>
            <a:miter lim="800000"/>
            <a:headEnd/>
            <a:tailEnd/>
          </a:ln>
        </p:spPr>
        <p:txBody>
          <a:bodyPr>
            <a:spAutoFit/>
          </a:bodyPr>
          <a:lstStyle/>
          <a:p>
            <a:endParaRPr lang="en-US" altLang="ja-JP" sz="1200" dirty="0" smtClean="0">
              <a:latin typeface="Verdana" pitchFamily="34" charset="0"/>
              <a:ea typeface="Verdana" pitchFamily="34" charset="0"/>
              <a:cs typeface="Verdana" pitchFamily="34" charset="0"/>
            </a:endParaRPr>
          </a:p>
          <a:p>
            <a:r>
              <a:rPr lang="en-US" sz="1200" b="1" dirty="0">
                <a:latin typeface="Verdana" pitchFamily="34" charset="0"/>
                <a:ea typeface="Verdana" pitchFamily="34" charset="0"/>
                <a:cs typeface="Verdana" pitchFamily="34" charset="0"/>
              </a:rPr>
              <a:t>Filippine </a:t>
            </a:r>
            <a:r>
              <a:rPr lang="en-US" altLang="ja-JP" sz="1200" b="1" dirty="0" smtClean="0">
                <a:latin typeface="Verdana" pitchFamily="34" charset="0"/>
                <a:ea typeface="Verdana" pitchFamily="34" charset="0"/>
                <a:cs typeface="Verdana" pitchFamily="34" charset="0"/>
              </a:rPr>
              <a:t/>
            </a:r>
            <a:br>
              <a:rPr lang="en-US" altLang="ja-JP" sz="1200" b="1" dirty="0" smtClean="0">
                <a:latin typeface="Verdana" pitchFamily="34" charset="0"/>
                <a:ea typeface="Verdana" pitchFamily="34" charset="0"/>
                <a:cs typeface="Verdana" pitchFamily="34" charset="0"/>
              </a:rPr>
            </a:br>
            <a:r>
              <a:rPr lang="en-US" altLang="ja-JP" sz="1200" dirty="0" err="1" smtClean="0">
                <a:latin typeface="Verdana" pitchFamily="34" charset="0"/>
                <a:ea typeface="Verdana" pitchFamily="34" charset="0"/>
                <a:cs typeface="Verdana" pitchFamily="34" charset="0"/>
              </a:rPr>
              <a:t>EinheitÂ</a:t>
            </a:r>
            <a:r>
              <a:rPr lang="en-US" altLang="ja-JP" sz="1200" dirty="0" smtClean="0">
                <a:latin typeface="Verdana" pitchFamily="34" charset="0"/>
                <a:ea typeface="Verdana" pitchFamily="34" charset="0"/>
                <a:cs typeface="Verdana" pitchFamily="34" charset="0"/>
              </a:rPr>
              <a:t> 704 </a:t>
            </a:r>
            <a:r>
              <a:rPr lang="en-US" altLang="ja-JP" sz="1200" dirty="0" err="1" smtClean="0">
                <a:latin typeface="Verdana" pitchFamily="34" charset="0"/>
                <a:ea typeface="Verdana" pitchFamily="34" charset="0"/>
                <a:cs typeface="Verdana" pitchFamily="34" charset="0"/>
              </a:rPr>
              <a:t>PearlbankÂ</a:t>
            </a:r>
            <a:r>
              <a:rPr lang="en-US" altLang="ja-JP" sz="1200" dirty="0" smtClean="0">
                <a:latin typeface="Verdana" pitchFamily="34" charset="0"/>
                <a:ea typeface="Verdana" pitchFamily="34" charset="0"/>
                <a:cs typeface="Verdana" pitchFamily="34" charset="0"/>
              </a:rPr>
              <a:t> Centro IDEA, # 146 Â </a:t>
            </a:r>
            <a:r>
              <a:rPr lang="en-US" altLang="ja-JP" sz="1200" dirty="0" err="1" smtClean="0">
                <a:latin typeface="Verdana" pitchFamily="34" charset="0"/>
                <a:ea typeface="Verdana" pitchFamily="34" charset="0"/>
                <a:cs typeface="Verdana" pitchFamily="34" charset="0"/>
              </a:rPr>
              <a:t>ValeroÂ</a:t>
            </a:r>
            <a:r>
              <a:rPr lang="en-US" altLang="ja-JP" sz="1200" dirty="0" smtClean="0">
                <a:latin typeface="Verdana" pitchFamily="34" charset="0"/>
                <a:ea typeface="Verdana" pitchFamily="34" charset="0"/>
                <a:cs typeface="Verdana" pitchFamily="34" charset="0"/>
              </a:rPr>
              <a:t> </a:t>
            </a:r>
            <a:r>
              <a:rPr lang="en-US" altLang="ja-JP" sz="1200" dirty="0" err="1" smtClean="0">
                <a:latin typeface="Verdana" pitchFamily="34" charset="0"/>
                <a:ea typeface="Verdana" pitchFamily="34" charset="0"/>
                <a:cs typeface="Verdana" pitchFamily="34" charset="0"/>
              </a:rPr>
              <a:t>St.Â</a:t>
            </a:r>
            <a:r>
              <a:rPr lang="en-US" altLang="ja-JP" sz="1200" dirty="0" smtClean="0">
                <a:latin typeface="Verdana" pitchFamily="34" charset="0"/>
                <a:ea typeface="Verdana" pitchFamily="34" charset="0"/>
                <a:cs typeface="Verdana" pitchFamily="34" charset="0"/>
              </a:rPr>
              <a:t> </a:t>
            </a:r>
            <a:r>
              <a:rPr lang="en-US" altLang="ja-JP" sz="1200" dirty="0" err="1" smtClean="0">
                <a:latin typeface="Verdana" pitchFamily="34" charset="0"/>
                <a:ea typeface="Verdana" pitchFamily="34" charset="0"/>
                <a:cs typeface="Verdana" pitchFamily="34" charset="0"/>
              </a:rPr>
              <a:t>SalcedoÂ</a:t>
            </a:r>
            <a:r>
              <a:rPr lang="en-US" altLang="ja-JP" sz="1200" dirty="0" smtClean="0">
                <a:latin typeface="Verdana" pitchFamily="34" charset="0"/>
                <a:ea typeface="Verdana" pitchFamily="34" charset="0"/>
                <a:cs typeface="Verdana" pitchFamily="34" charset="0"/>
              </a:rPr>
              <a:t> </a:t>
            </a:r>
            <a:r>
              <a:rPr lang="en-US" altLang="ja-JP" sz="1200" dirty="0" err="1" smtClean="0">
                <a:latin typeface="Verdana" pitchFamily="34" charset="0"/>
                <a:ea typeface="Verdana" pitchFamily="34" charset="0"/>
                <a:cs typeface="Verdana" pitchFamily="34" charset="0"/>
              </a:rPr>
              <a:t>Dorfa</a:t>
            </a:r>
            <a:endParaRPr lang="en-US" altLang="ja-JP" sz="1200" dirty="0" smtClean="0">
              <a:latin typeface="Verdana" pitchFamily="34" charset="0"/>
              <a:ea typeface="Verdana" pitchFamily="34" charset="0"/>
              <a:cs typeface="Verdana" pitchFamily="34" charset="0"/>
            </a:endParaRPr>
          </a:p>
          <a:p>
            <a:r>
              <a:rPr lang="en-US" altLang="ja-JP" sz="1200" dirty="0" smtClean="0">
                <a:latin typeface="Verdana" pitchFamily="34" charset="0"/>
                <a:ea typeface="Verdana" pitchFamily="34" charset="0"/>
                <a:cs typeface="Verdana" pitchFamily="34" charset="0"/>
              </a:rPr>
              <a:t>Makati City, Filippine: CAP: 1227 </a:t>
            </a:r>
            <a:br>
              <a:rPr lang="en-US" altLang="ja-JP" sz="1200" dirty="0" smtClean="0">
                <a:latin typeface="Verdana" pitchFamily="34" charset="0"/>
                <a:ea typeface="Verdana" pitchFamily="34" charset="0"/>
                <a:cs typeface="Verdana" pitchFamily="34" charset="0"/>
              </a:rPr>
            </a:br>
            <a:r>
              <a:rPr lang="en-US" altLang="ja-JP" sz="1200" b="1" dirty="0" smtClean="0">
                <a:latin typeface="Verdana" pitchFamily="34" charset="0"/>
                <a:ea typeface="Verdana" pitchFamily="34" charset="0"/>
                <a:cs typeface="Verdana" pitchFamily="34" charset="0"/>
              </a:rPr>
              <a:t/>
            </a:r>
            <a:br>
              <a:rPr lang="en-US" altLang="ja-JP" sz="1200" b="1" dirty="0" smtClean="0">
                <a:latin typeface="Verdana" pitchFamily="34" charset="0"/>
                <a:ea typeface="Verdana" pitchFamily="34" charset="0"/>
                <a:cs typeface="Verdana" pitchFamily="34" charset="0"/>
              </a:rPr>
            </a:br>
            <a:r>
              <a:rPr lang="en-US" altLang="ja-JP" sz="1200" b="1" dirty="0" smtClean="0">
                <a:latin typeface="Verdana" pitchFamily="34" charset="0"/>
                <a:ea typeface="Verdana" pitchFamily="34" charset="0"/>
                <a:cs typeface="Verdana" pitchFamily="34" charset="0"/>
              </a:rPr>
              <a:t>Telefon:        </a:t>
            </a:r>
            <a:r>
              <a:rPr lang="en-US" altLang="ja-JP" sz="1200" dirty="0" smtClean="0">
                <a:latin typeface="Verdana" pitchFamily="34" charset="0"/>
                <a:ea typeface="Verdana" pitchFamily="34" charset="0"/>
                <a:cs typeface="Verdana" pitchFamily="34" charset="0"/>
              </a:rPr>
              <a:t> +63 2 3271884  </a:t>
            </a:r>
            <a:r>
              <a:rPr lang="en-US" altLang="ja-JP" sz="1200" b="1" dirty="0" smtClean="0">
                <a:latin typeface="Verdana" pitchFamily="34" charset="0"/>
                <a:ea typeface="Verdana" pitchFamily="34" charset="0"/>
                <a:cs typeface="Verdana" pitchFamily="34" charset="0"/>
              </a:rPr>
              <a:t>    </a:t>
            </a:r>
            <a:br>
              <a:rPr lang="en-US" altLang="ja-JP" sz="1200" b="1" dirty="0" smtClean="0">
                <a:latin typeface="Verdana" pitchFamily="34" charset="0"/>
                <a:ea typeface="Verdana" pitchFamily="34" charset="0"/>
                <a:cs typeface="Verdana" pitchFamily="34" charset="0"/>
              </a:rPr>
            </a:br>
            <a:r>
              <a:rPr lang="en-US" altLang="ja-JP" sz="1200" b="1" dirty="0" smtClean="0">
                <a:latin typeface="Verdana" pitchFamily="34" charset="0"/>
                <a:ea typeface="Verdana" pitchFamily="34" charset="0"/>
                <a:cs typeface="Verdana" pitchFamily="34" charset="0"/>
              </a:rPr>
              <a:t>Faksimile:      </a:t>
            </a:r>
            <a:r>
              <a:rPr lang="en-US" altLang="ja-JP" sz="1200" dirty="0" smtClean="0">
                <a:latin typeface="Verdana" pitchFamily="34" charset="0"/>
                <a:ea typeface="Verdana" pitchFamily="34" charset="0"/>
                <a:cs typeface="Verdana" pitchFamily="34" charset="0"/>
              </a:rPr>
              <a:t>+63 2 3107884      </a:t>
            </a:r>
          </a:p>
        </p:txBody>
      </p:sp>
      <p:sp>
        <p:nvSpPr>
          <p:cNvPr id="7" name="TextBox 5"/>
          <p:cNvSpPr txBox="1">
            <a:spLocks noChangeArrowheads="1"/>
          </p:cNvSpPr>
          <p:nvPr/>
        </p:nvSpPr>
        <p:spPr bwMode="auto">
          <a:xfrm>
            <a:off x="1431925" y="916304"/>
            <a:ext cx="2921000" cy="1200329"/>
          </a:xfrm>
          <a:prstGeom prst="rect">
            <a:avLst/>
          </a:prstGeom>
          <a:noFill/>
          <a:ln w="9525">
            <a:noFill/>
            <a:miter lim="800000"/>
            <a:headEnd/>
            <a:tailEnd/>
          </a:ln>
        </p:spPr>
        <p:txBody>
          <a:bodyPr>
            <a:spAutoFit/>
          </a:bodyPr>
          <a:lstStyle/>
          <a:p>
            <a:r>
              <a:rPr lang="en-US" sz="1200" b="1" dirty="0" err="1" smtClean="0">
                <a:latin typeface="Verdana" pitchFamily="34" charset="0"/>
                <a:ea typeface="Verdana" pitchFamily="34" charset="0"/>
                <a:cs typeface="Verdana" pitchFamily="34" charset="0"/>
              </a:rPr>
              <a:t>Sudafrica</a:t>
            </a:r>
            <a:r>
              <a:rPr lang="en-US" sz="1200" b="1" dirty="0" smtClean="0">
                <a:latin typeface="Verdana" pitchFamily="34" charset="0"/>
                <a:ea typeface="Verdana" pitchFamily="34" charset="0"/>
                <a:cs typeface="Verdana" pitchFamily="34" charset="0"/>
              </a:rPr>
              <a:t> </a:t>
            </a:r>
            <a:r>
              <a:rPr lang="en-US" sz="1200" dirty="0" smtClean="0"/>
              <a:t/>
            </a:r>
            <a:br>
              <a:rPr lang="en-US" sz="1200" dirty="0" smtClean="0"/>
            </a:br>
            <a:r>
              <a:rPr lang="en-US" sz="1200" dirty="0" smtClean="0">
                <a:latin typeface="Verdana" pitchFamily="34" charset="0"/>
                <a:ea typeface="Verdana" pitchFamily="34" charset="0"/>
                <a:cs typeface="Verdana" pitchFamily="34" charset="0"/>
              </a:rPr>
              <a:t>Unit 2, Piano Terra, </a:t>
            </a:r>
            <a:r>
              <a:rPr lang="en-US" sz="1200" dirty="0" err="1" smtClean="0">
                <a:latin typeface="Verdana" pitchFamily="34" charset="0"/>
                <a:ea typeface="Verdana" pitchFamily="34" charset="0"/>
                <a:cs typeface="Verdana" pitchFamily="34" charset="0"/>
              </a:rPr>
              <a:t>ConstatiaÂ</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anzeigenÂ</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Ufficio</a:t>
            </a:r>
            <a:r>
              <a:rPr lang="en-US" sz="1200" dirty="0" smtClean="0">
                <a:latin typeface="Verdana" pitchFamily="34" charset="0"/>
                <a:ea typeface="Verdana" pitchFamily="34" charset="0"/>
                <a:cs typeface="Verdana" pitchFamily="34" charset="0"/>
              </a:rPr>
              <a:t> Park Road </a:t>
            </a:r>
            <a:r>
              <a:rPr lang="en-US" sz="1200" dirty="0" err="1" smtClean="0">
                <a:latin typeface="Verdana" pitchFamily="34" charset="0"/>
                <a:ea typeface="Verdana" pitchFamily="34" charset="0"/>
                <a:cs typeface="Verdana" pitchFamily="34" charset="0"/>
              </a:rPr>
              <a:t>HogsbackÂ</a:t>
            </a:r>
            <a:r>
              <a:rPr lang="en-US" sz="1200" dirty="0" smtClean="0">
                <a:latin typeface="Verdana" pitchFamily="34" charset="0"/>
                <a:ea typeface="Verdana" pitchFamily="34" charset="0"/>
                <a:cs typeface="Verdana" pitchFamily="34" charset="0"/>
              </a:rPr>
              <a:t> 1Â </a:t>
            </a:r>
            <a:r>
              <a:rPr lang="en-US" sz="1200" dirty="0" err="1" smtClean="0">
                <a:latin typeface="Verdana" pitchFamily="34" charset="0"/>
                <a:ea typeface="Verdana" pitchFamily="34" charset="0"/>
                <a:cs typeface="Verdana" pitchFamily="34" charset="0"/>
              </a:rPr>
              <a:t>ÂQuirellina</a:t>
            </a:r>
            <a:r>
              <a:rPr lang="en-US" sz="1200" dirty="0" smtClean="0">
                <a:latin typeface="Verdana" pitchFamily="34" charset="0"/>
                <a:ea typeface="Verdana" pitchFamily="34" charset="0"/>
                <a:cs typeface="Verdana" pitchFamily="34" charset="0"/>
              </a:rPr>
              <a:t>, </a:t>
            </a:r>
            <a:r>
              <a:rPr lang="en-US" sz="1200" dirty="0" err="1" smtClean="0">
                <a:latin typeface="Verdana" pitchFamily="34" charset="0"/>
                <a:ea typeface="Verdana" pitchFamily="34" charset="0"/>
                <a:cs typeface="Verdana" pitchFamily="34" charset="0"/>
              </a:rPr>
              <a:t>Northcliff</a:t>
            </a:r>
            <a:r>
              <a:rPr lang="en-US" sz="1200" dirty="0" smtClean="0">
                <a:latin typeface="Verdana" pitchFamily="34" charset="0"/>
                <a:ea typeface="Verdana" pitchFamily="34" charset="0"/>
                <a:cs typeface="Verdana" pitchFamily="34" charset="0"/>
              </a:rPr>
              <a:t>, Johannesburg, 2000</a:t>
            </a:r>
          </a:p>
        </p:txBody>
      </p:sp>
      <p:pic>
        <p:nvPicPr>
          <p:cNvPr id="8" name="Picture 7" descr="Image for slide 5.jpg"/>
          <p:cNvPicPr>
            <a:picLocks noChangeAspect="1"/>
          </p:cNvPicPr>
          <p:nvPr/>
        </p:nvPicPr>
        <p:blipFill>
          <a:blip r:embed="rId3"/>
          <a:stretch>
            <a:fillRect/>
          </a:stretch>
        </p:blipFill>
        <p:spPr>
          <a:xfrm>
            <a:off x="592083" y="909603"/>
            <a:ext cx="749005" cy="715961"/>
          </a:xfrm>
          <a:prstGeom prst="rect">
            <a:avLst/>
          </a:prstGeom>
        </p:spPr>
      </p:pic>
      <p:pic>
        <p:nvPicPr>
          <p:cNvPr id="9" name="Picture 15" descr="flag.jpg"/>
          <p:cNvPicPr>
            <a:picLocks noChangeAspect="1"/>
          </p:cNvPicPr>
          <p:nvPr/>
        </p:nvPicPr>
        <p:blipFill>
          <a:blip r:embed="rId4"/>
          <a:srcRect/>
          <a:stretch>
            <a:fillRect/>
          </a:stretch>
        </p:blipFill>
        <p:spPr bwMode="auto">
          <a:xfrm>
            <a:off x="4754565" y="873090"/>
            <a:ext cx="681038" cy="639763"/>
          </a:xfrm>
          <a:prstGeom prst="rect">
            <a:avLst/>
          </a:prstGeom>
          <a:noFill/>
          <a:ln w="9525">
            <a:noFill/>
            <a:miter lim="800000"/>
            <a:headEnd/>
            <a:tailEnd/>
          </a:ln>
        </p:spPr>
      </p:pic>
      <p:sp>
        <p:nvSpPr>
          <p:cNvPr id="10" name="Rectangle 25"/>
          <p:cNvSpPr>
            <a:spLocks noChangeArrowheads="1"/>
          </p:cNvSpPr>
          <p:nvPr/>
        </p:nvSpPr>
        <p:spPr bwMode="auto">
          <a:xfrm>
            <a:off x="1446204" y="5099354"/>
            <a:ext cx="2760666" cy="812530"/>
          </a:xfrm>
          <a:prstGeom prst="rect">
            <a:avLst/>
          </a:prstGeom>
          <a:noFill/>
          <a:ln w="9525">
            <a:noFill/>
            <a:miter lim="800000"/>
            <a:headEnd/>
            <a:tailEnd/>
          </a:ln>
        </p:spPr>
        <p:txBody>
          <a:bodyPr wrap="square" anchor="ctr">
            <a:spAutoFit/>
          </a:bodyPr>
          <a:lstStyle/>
          <a:p>
            <a:pPr>
              <a:lnSpc>
                <a:spcPct val="130000"/>
              </a:lnSpc>
            </a:pPr>
            <a:r>
              <a:rPr lang="en-US" sz="1200" b="1" dirty="0" err="1" smtClean="0">
                <a:latin typeface="Verdana" pitchFamily="34" charset="0"/>
                <a:ea typeface="Verdana" pitchFamily="34" charset="0"/>
                <a:cs typeface="Verdana" pitchFamily="34" charset="0"/>
              </a:rPr>
              <a:t>Sudafrica</a:t>
            </a:r>
            <a:r>
              <a:rPr lang="en-US" altLang="ja-JP" sz="1200" b="1" dirty="0" smtClean="0">
                <a:latin typeface="Verdana" pitchFamily="34" charset="0"/>
              </a:rPr>
              <a:t> Email: </a:t>
            </a:r>
            <a:r>
              <a:rPr lang="en-IN" sz="1200" u="sng" dirty="0" smtClean="0">
                <a:solidFill>
                  <a:srgbClr val="00B0F0"/>
                </a:solidFill>
                <a:latin typeface="Verdana" pitchFamily="34" charset="0"/>
              </a:rPr>
              <a:t>southafrica</a:t>
            </a:r>
            <a:r>
              <a:rPr lang="en-IN" sz="1200" u="sng" dirty="0" smtClean="0">
                <a:solidFill>
                  <a:srgbClr val="00B0F0"/>
                </a:solidFill>
                <a:latin typeface="Verdana" pitchFamily="34" charset="0"/>
                <a:hlinkClick r:id="rId5"/>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
        <p:nvSpPr>
          <p:cNvPr id="11" name="Rectangle 25"/>
          <p:cNvSpPr>
            <a:spLocks noChangeArrowheads="1"/>
          </p:cNvSpPr>
          <p:nvPr/>
        </p:nvSpPr>
        <p:spPr bwMode="auto">
          <a:xfrm>
            <a:off x="5499147" y="5127438"/>
            <a:ext cx="2468562" cy="646331"/>
          </a:xfrm>
          <a:prstGeom prst="rect">
            <a:avLst/>
          </a:prstGeom>
          <a:noFill/>
          <a:ln w="9525">
            <a:noFill/>
            <a:miter lim="800000"/>
            <a:headEnd/>
            <a:tailEnd/>
          </a:ln>
        </p:spPr>
        <p:txBody>
          <a:bodyPr anchor="ctr">
            <a:spAutoFit/>
          </a:bodyPr>
          <a:lstStyle/>
          <a:p>
            <a:r>
              <a:rPr lang="en-US" sz="1200" b="1" dirty="0" smtClean="0">
                <a:latin typeface="Verdana" pitchFamily="34" charset="0"/>
                <a:ea typeface="Verdana" pitchFamily="34" charset="0"/>
                <a:cs typeface="Verdana" pitchFamily="34" charset="0"/>
              </a:rPr>
              <a:t> Filippine Email</a:t>
            </a:r>
            <a:r>
              <a:rPr lang="en-US" sz="1200" b="1" dirty="0">
                <a:latin typeface="Verdana" pitchFamily="34" charset="0"/>
                <a:ea typeface="Verdana" pitchFamily="34" charset="0"/>
                <a:cs typeface="Verdana" pitchFamily="34" charset="0"/>
              </a:rPr>
              <a:t>:</a:t>
            </a:r>
            <a:r>
              <a:rPr lang="en-IN" sz="1200" dirty="0" smtClean="0">
                <a:latin typeface="Verdana" pitchFamily="34" charset="0"/>
              </a:rPr>
              <a:t/>
            </a:r>
            <a:br>
              <a:rPr lang="en-IN" sz="1200" dirty="0" smtClean="0">
                <a:latin typeface="Verdana" pitchFamily="34" charset="0"/>
              </a:rPr>
            </a:br>
            <a:r>
              <a:rPr lang="en-IN" sz="1200" b="1" dirty="0" smtClean="0">
                <a:latin typeface="Verdana" pitchFamily="34" charset="0"/>
              </a:rPr>
              <a:t> </a:t>
            </a:r>
            <a:r>
              <a:rPr lang="en-IN" sz="1200" u="sng" dirty="0" smtClean="0">
                <a:solidFill>
                  <a:srgbClr val="00B0F0"/>
                </a:solidFill>
                <a:latin typeface="Verdana" pitchFamily="34" charset="0"/>
              </a:rPr>
              <a:t>philippines</a:t>
            </a:r>
            <a:r>
              <a:rPr lang="en-IN" sz="1200" u="sng" dirty="0" smtClean="0">
                <a:solidFill>
                  <a:srgbClr val="00B0F0"/>
                </a:solidFill>
                <a:latin typeface="Verdana" pitchFamily="34" charset="0"/>
                <a:hlinkClick r:id="rId5"/>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3" descr="top-bar"/>
          <p:cNvPicPr>
            <a:picLocks noGrp="1" noChangeAspect="1" noChangeArrowheads="1"/>
          </p:cNvPicPr>
          <p:nvPr>
            <p:ph sz="half" idx="2"/>
          </p:nvPr>
        </p:nvPicPr>
        <p:blipFill>
          <a:blip r:embed="rId2"/>
          <a:srcRect/>
          <a:stretch>
            <a:fillRect/>
          </a:stretch>
        </p:blipFill>
        <p:spPr bwMode="auto">
          <a:xfrm>
            <a:off x="0" y="0"/>
            <a:ext cx="9144000" cy="636588"/>
          </a:xfrm>
          <a:noFill/>
          <a:ln>
            <a:miter lim="800000"/>
            <a:headEnd/>
            <a:tailEnd/>
          </a:ln>
        </p:spPr>
      </p:pic>
      <p:sp>
        <p:nvSpPr>
          <p:cNvPr id="61443" name="Rectangle 11" descr="slide74"/>
          <p:cNvSpPr>
            <a:spLocks noChangeArrowheads="1"/>
          </p:cNvSpPr>
          <p:nvPr/>
        </p:nvSpPr>
        <p:spPr bwMode="auto">
          <a:xfrm>
            <a:off x="2808288" y="4508500"/>
            <a:ext cx="3816350" cy="2133600"/>
          </a:xfrm>
          <a:prstGeom prst="rect">
            <a:avLst/>
          </a:prstGeom>
          <a:blipFill dpi="0" rotWithShape="1">
            <a:blip r:embed="rId3"/>
            <a:srcRect/>
            <a:stretch>
              <a:fillRect/>
            </a:stretch>
          </a:blipFill>
          <a:ln w="9525">
            <a:noFill/>
            <a:miter lim="800000"/>
            <a:headEnd/>
            <a:tailEnd/>
          </a:ln>
        </p:spPr>
        <p:txBody>
          <a:bodyPr wrap="none" anchor="ctr"/>
          <a:lstStyle/>
          <a:p>
            <a:pPr algn="ctr"/>
            <a:endParaRPr lang="en-IN" dirty="0"/>
          </a:p>
        </p:txBody>
      </p:sp>
      <p:sp>
        <p:nvSpPr>
          <p:cNvPr id="10" name="Rectangle 3"/>
          <p:cNvSpPr>
            <a:spLocks noChangeArrowheads="1"/>
          </p:cNvSpPr>
          <p:nvPr/>
        </p:nvSpPr>
        <p:spPr bwMode="auto">
          <a:xfrm>
            <a:off x="0" y="1174750"/>
            <a:ext cx="9144000" cy="519113"/>
          </a:xfrm>
          <a:prstGeom prst="rect">
            <a:avLst/>
          </a:prstGeom>
          <a:noFill/>
          <a:ln w="9525">
            <a:noFill/>
            <a:miter lim="800000"/>
            <a:headEnd/>
            <a:tailEnd/>
          </a:ln>
        </p:spPr>
        <p:txBody>
          <a:bodyPr anchor="ctr">
            <a:spAutoFit/>
          </a:bodyPr>
          <a:lstStyle/>
          <a:p>
            <a:pPr algn="ctr" eaLnBrk="0" hangingPunct="0"/>
            <a:r>
              <a:rPr lang="en-US" sz="2800" b="1" dirty="0">
                <a:solidFill>
                  <a:srgbClr val="000262"/>
                </a:solidFill>
                <a:latin typeface="Verdana" pitchFamily="34" charset="0"/>
              </a:rPr>
              <a:t>Meccanismi del piano TVI</a:t>
            </a:r>
            <a:endParaRPr lang="en-US" sz="3000" b="1" dirty="0">
              <a:solidFill>
                <a:srgbClr val="000262"/>
              </a:solidFill>
              <a:latin typeface="Verdana" pitchFamily="34" charset="0"/>
            </a:endParaRPr>
          </a:p>
        </p:txBody>
      </p:sp>
      <p:sp>
        <p:nvSpPr>
          <p:cNvPr id="11" name="Rectangle 4"/>
          <p:cNvSpPr>
            <a:spLocks noChangeArrowheads="1"/>
          </p:cNvSpPr>
          <p:nvPr/>
        </p:nvSpPr>
        <p:spPr bwMode="auto">
          <a:xfrm>
            <a:off x="0" y="1665288"/>
            <a:ext cx="9144000" cy="427037"/>
          </a:xfrm>
          <a:prstGeom prst="rect">
            <a:avLst/>
          </a:prstGeom>
          <a:noFill/>
          <a:ln w="9525">
            <a:noFill/>
            <a:miter lim="800000"/>
            <a:headEnd/>
            <a:tailEnd/>
          </a:ln>
        </p:spPr>
        <p:txBody>
          <a:bodyPr anchor="ctr">
            <a:spAutoFit/>
          </a:bodyPr>
          <a:lstStyle/>
          <a:p>
            <a:pPr algn="ctr" eaLnBrk="0" hangingPunct="0"/>
            <a:r>
              <a:rPr lang="en-US" sz="2200" dirty="0">
                <a:solidFill>
                  <a:schemeClr val="bg2"/>
                </a:solidFill>
                <a:latin typeface="Verdana" pitchFamily="34" charset="0"/>
              </a:rPr>
              <a:t>La scienza dell’influsso</a:t>
            </a:r>
            <a:endParaRPr lang="en-US" sz="2200" dirty="0">
              <a:latin typeface="Verdana" pitchFamily="34" charset="0"/>
            </a:endParaRPr>
          </a:p>
        </p:txBody>
      </p:sp>
      <p:sp>
        <p:nvSpPr>
          <p:cNvPr id="12" name="Rectangle 5"/>
          <p:cNvSpPr>
            <a:spLocks noChangeArrowheads="1"/>
          </p:cNvSpPr>
          <p:nvPr/>
        </p:nvSpPr>
        <p:spPr bwMode="auto">
          <a:xfrm>
            <a:off x="0" y="2600325"/>
            <a:ext cx="9144000" cy="422275"/>
          </a:xfrm>
          <a:prstGeom prst="rect">
            <a:avLst/>
          </a:prstGeom>
          <a:noFill/>
          <a:ln w="9525">
            <a:noFill/>
            <a:miter lim="800000"/>
            <a:headEnd/>
            <a:tailEnd/>
          </a:ln>
        </p:spPr>
        <p:txBody>
          <a:bodyPr anchor="ctr">
            <a:spAutoFit/>
          </a:bodyPr>
          <a:lstStyle/>
          <a:p>
            <a:pPr algn="ctr">
              <a:lnSpc>
                <a:spcPct val="135000"/>
              </a:lnSpc>
            </a:pPr>
            <a:r>
              <a:rPr lang="en-US" sz="1600" dirty="0">
                <a:solidFill>
                  <a:schemeClr val="bg2"/>
                </a:solidFill>
                <a:latin typeface="Verdana" pitchFamily="34" charset="0"/>
              </a:rPr>
              <a:t>(la media del </a:t>
            </a:r>
            <a:r>
              <a:rPr lang="en-US" sz="1600" dirty="0" err="1">
                <a:solidFill>
                  <a:schemeClr val="bg2"/>
                </a:solidFill>
                <a:latin typeface="Verdana" pitchFamily="34" charset="0"/>
              </a:rPr>
              <a:t>settore</a:t>
            </a:r>
            <a:r>
              <a:rPr lang="en-US" sz="1600" dirty="0">
                <a:solidFill>
                  <a:schemeClr val="bg2"/>
                </a:solidFill>
                <a:latin typeface="Verdana" pitchFamily="34" charset="0"/>
              </a:rPr>
              <a:t> è del 40-50%) </a:t>
            </a:r>
          </a:p>
        </p:txBody>
      </p:sp>
      <p:sp>
        <p:nvSpPr>
          <p:cNvPr id="13" name="Rectangle 16"/>
          <p:cNvSpPr>
            <a:spLocks noChangeArrowheads="1"/>
          </p:cNvSpPr>
          <p:nvPr/>
        </p:nvSpPr>
        <p:spPr bwMode="auto">
          <a:xfrm>
            <a:off x="0" y="2205038"/>
            <a:ext cx="9144000" cy="493712"/>
          </a:xfrm>
          <a:prstGeom prst="rect">
            <a:avLst/>
          </a:prstGeom>
          <a:noFill/>
          <a:ln w="9525">
            <a:noFill/>
            <a:miter lim="800000"/>
            <a:headEnd/>
            <a:tailEnd/>
          </a:ln>
        </p:spPr>
        <p:txBody>
          <a:bodyPr anchor="ctr">
            <a:spAutoFit/>
          </a:bodyPr>
          <a:lstStyle/>
          <a:p>
            <a:pPr algn="ctr">
              <a:lnSpc>
                <a:spcPct val="120000"/>
              </a:lnSpc>
            </a:pPr>
            <a:r>
              <a:rPr lang="en-US" sz="2200" b="1">
                <a:solidFill>
                  <a:srgbClr val="6F1D82"/>
                </a:solidFill>
                <a:latin typeface="Verdana" pitchFamily="34" charset="0"/>
              </a:rPr>
              <a:t>Pagamenti del 72%</a:t>
            </a:r>
            <a:r>
              <a:rPr lang="en-US" sz="2200">
                <a:solidFill>
                  <a:srgbClr val="6F1D82"/>
                </a:solidFill>
              </a:rPr>
              <a:t> </a:t>
            </a:r>
          </a:p>
        </p:txBody>
      </p:sp>
      <p:sp>
        <p:nvSpPr>
          <p:cNvPr id="14" name="Rectangle 17"/>
          <p:cNvSpPr>
            <a:spLocks noChangeArrowheads="1"/>
          </p:cNvSpPr>
          <p:nvPr/>
        </p:nvSpPr>
        <p:spPr bwMode="auto">
          <a:xfrm>
            <a:off x="1854200" y="3170238"/>
            <a:ext cx="5437188" cy="641350"/>
          </a:xfrm>
          <a:prstGeom prst="rect">
            <a:avLst/>
          </a:prstGeom>
          <a:noFill/>
          <a:ln w="9525">
            <a:noFill/>
            <a:miter lim="800000"/>
            <a:headEnd/>
            <a:tailEnd/>
          </a:ln>
        </p:spPr>
        <p:txBody>
          <a:bodyPr>
            <a:spAutoFit/>
          </a:bodyPr>
          <a:lstStyle/>
          <a:p>
            <a:pPr algn="ctr"/>
            <a:r>
              <a:rPr lang="en-US" sz="1800" dirty="0">
                <a:solidFill>
                  <a:schemeClr val="bg2"/>
                </a:solidFill>
                <a:latin typeface="Verdana" pitchFamily="34" charset="0"/>
              </a:rPr>
              <a:t>Il 72% di </a:t>
            </a:r>
            <a:r>
              <a:rPr lang="en-US" sz="1800" dirty="0" err="1">
                <a:solidFill>
                  <a:schemeClr val="bg2"/>
                </a:solidFill>
                <a:latin typeface="Verdana" pitchFamily="34" charset="0"/>
              </a:rPr>
              <a:t>ogni</a:t>
            </a:r>
            <a:r>
              <a:rPr lang="en-US" sz="1800" dirty="0">
                <a:solidFill>
                  <a:schemeClr val="bg2"/>
                </a:solidFill>
                <a:latin typeface="Verdana" pitchFamily="34" charset="0"/>
              </a:rPr>
              <a:t> </a:t>
            </a:r>
            <a:r>
              <a:rPr lang="en-US" sz="1800" dirty="0" err="1">
                <a:solidFill>
                  <a:schemeClr val="bg2"/>
                </a:solidFill>
                <a:latin typeface="Verdana" pitchFamily="34" charset="0"/>
              </a:rPr>
              <a:t>dollaro</a:t>
            </a:r>
            <a:r>
              <a:rPr lang="en-US" sz="1800" dirty="0">
                <a:solidFill>
                  <a:schemeClr val="bg2"/>
                </a:solidFill>
                <a:latin typeface="Verdana" pitchFamily="34" charset="0"/>
              </a:rPr>
              <a:t> </a:t>
            </a:r>
            <a:r>
              <a:rPr lang="en-US" sz="1800" dirty="0" err="1">
                <a:solidFill>
                  <a:schemeClr val="bg2"/>
                </a:solidFill>
                <a:latin typeface="Verdana" pitchFamily="34" charset="0"/>
              </a:rPr>
              <a:t>guadagnato</a:t>
            </a:r>
            <a:r>
              <a:rPr lang="en-US" sz="1800" dirty="0">
                <a:solidFill>
                  <a:schemeClr val="bg2"/>
                </a:solidFill>
                <a:latin typeface="Verdana" pitchFamily="34" charset="0"/>
              </a:rPr>
              <a:t> è </a:t>
            </a:r>
            <a:r>
              <a:rPr lang="en-US" sz="1800" dirty="0" err="1">
                <a:solidFill>
                  <a:schemeClr val="bg2"/>
                </a:solidFill>
                <a:latin typeface="Verdana" pitchFamily="34" charset="0"/>
              </a:rPr>
              <a:t>rimborsato</a:t>
            </a:r>
            <a:r>
              <a:rPr lang="en-US" sz="1800" dirty="0">
                <a:solidFill>
                  <a:schemeClr val="bg2"/>
                </a:solidFill>
                <a:latin typeface="Verdana" pitchFamily="34" charset="0"/>
              </a:rPr>
              <a:t> </a:t>
            </a:r>
            <a:r>
              <a:rPr lang="en-US" sz="1800" dirty="0" err="1">
                <a:solidFill>
                  <a:schemeClr val="bg2"/>
                </a:solidFill>
                <a:latin typeface="Verdana" pitchFamily="34" charset="0"/>
              </a:rPr>
              <a:t>ai</a:t>
            </a:r>
            <a:r>
              <a:rPr lang="en-US" sz="1800" dirty="0">
                <a:solidFill>
                  <a:schemeClr val="bg2"/>
                </a:solidFill>
                <a:latin typeface="Verdana" pitchFamily="34" charset="0"/>
              </a:rPr>
              <a:t> </a:t>
            </a:r>
            <a:r>
              <a:rPr lang="en-US" sz="1800" dirty="0" err="1">
                <a:solidFill>
                  <a:schemeClr val="bg2"/>
                </a:solidFill>
                <a:latin typeface="Verdana" pitchFamily="34" charset="0"/>
              </a:rPr>
              <a:t>Distributori</a:t>
            </a:r>
            <a:endParaRPr lang="en-US" sz="1800" dirty="0">
              <a:solidFill>
                <a:schemeClr val="bg2"/>
              </a:solidFill>
              <a:latin typeface="Verdana" pitchFamily="34" charset="0"/>
            </a:endParaRPr>
          </a:p>
        </p:txBody>
      </p:sp>
      <p:sp>
        <p:nvSpPr>
          <p:cNvPr id="15" name="Rectangle 18"/>
          <p:cNvSpPr>
            <a:spLocks noChangeArrowheads="1"/>
          </p:cNvSpPr>
          <p:nvPr/>
        </p:nvSpPr>
        <p:spPr bwMode="auto">
          <a:xfrm>
            <a:off x="1422400" y="3933825"/>
            <a:ext cx="6605588" cy="476250"/>
          </a:xfrm>
          <a:prstGeom prst="rect">
            <a:avLst/>
          </a:prstGeom>
          <a:noFill/>
          <a:ln w="9525">
            <a:noFill/>
            <a:miter lim="800000"/>
            <a:headEnd/>
            <a:tailEnd/>
          </a:ln>
        </p:spPr>
        <p:txBody>
          <a:bodyPr>
            <a:spAutoFit/>
          </a:bodyPr>
          <a:lstStyle/>
          <a:p>
            <a:pPr algn="ctr">
              <a:lnSpc>
                <a:spcPct val="120000"/>
              </a:lnSpc>
            </a:pPr>
            <a:r>
              <a:rPr lang="en-US" sz="2100" b="1" dirty="0" err="1">
                <a:latin typeface="Verdana" pitchFamily="34" charset="0"/>
              </a:rPr>
              <a:t>Nessuna</a:t>
            </a:r>
            <a:r>
              <a:rPr lang="en-US" sz="2100" b="1" dirty="0">
                <a:latin typeface="Verdana" pitchFamily="34" charset="0"/>
              </a:rPr>
              <a:t> vendita o </a:t>
            </a:r>
            <a:r>
              <a:rPr lang="en-US" sz="2100" b="1" dirty="0" err="1">
                <a:latin typeface="Verdana" pitchFamily="34" charset="0"/>
              </a:rPr>
              <a:t>commercio</a:t>
            </a:r>
            <a:r>
              <a:rPr lang="en-US" sz="2100" b="1" dirty="0">
                <a:latin typeface="Verdana" pitchFamily="34" charset="0"/>
              </a:rPr>
              <a:t> al </a:t>
            </a:r>
            <a:r>
              <a:rPr lang="en-US" sz="2100" b="1" dirty="0" err="1">
                <a:latin typeface="Verdana" pitchFamily="34" charset="0"/>
              </a:rPr>
              <a:t>dettaglio</a:t>
            </a:r>
            <a:r>
              <a:rPr lang="en-US" sz="2100" b="1" dirty="0">
                <a:latin typeface="Verdana" pitchFamily="34" charset="0"/>
              </a:rPr>
              <a:t>!</a:t>
            </a:r>
            <a:r>
              <a:rPr lang="en-US" dirty="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1000"/>
                            </p:stCondLst>
                            <p:childTnLst>
                              <p:par>
                                <p:cTn id="14" presetID="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par>
                          <p:cTn id="22" fill="hold">
                            <p:stCondLst>
                              <p:cond delay="2500"/>
                            </p:stCondLst>
                            <p:childTnLst>
                              <p:par>
                                <p:cTn id="23" presetID="2" presetClass="entr" presetSubtype="2"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9"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 descr="logo"/>
          <p:cNvPicPr>
            <a:picLocks noGrp="1" noChangeAspect="1" noChangeArrowheads="1"/>
          </p:cNvPicPr>
          <p:nvPr>
            <p:ph sz="quarter" idx="1"/>
          </p:nvPr>
        </p:nvPicPr>
        <p:blipFill>
          <a:blip r:embed="rId2"/>
          <a:srcRect/>
          <a:stretch>
            <a:fillRect/>
          </a:stretch>
        </p:blipFill>
        <p:spPr bwMode="auto">
          <a:xfrm>
            <a:off x="3024188" y="61913"/>
            <a:ext cx="3305175" cy="990600"/>
          </a:xfrm>
          <a:noFill/>
          <a:ln>
            <a:miter lim="800000"/>
            <a:headEnd/>
            <a:tailEnd/>
          </a:ln>
        </p:spPr>
      </p:pic>
      <p:pic>
        <p:nvPicPr>
          <p:cNvPr id="62468" name="Picture 26" descr="slide85"/>
          <p:cNvPicPr>
            <a:picLocks noChangeAspect="1" noChangeArrowheads="1"/>
          </p:cNvPicPr>
          <p:nvPr/>
        </p:nvPicPr>
        <p:blipFill>
          <a:blip r:embed="rId3"/>
          <a:srcRect/>
          <a:stretch>
            <a:fillRect/>
          </a:stretch>
        </p:blipFill>
        <p:spPr bwMode="auto">
          <a:xfrm rot="383810">
            <a:off x="4716463" y="2997200"/>
            <a:ext cx="3990975" cy="2886075"/>
          </a:xfrm>
          <a:prstGeom prst="rect">
            <a:avLst/>
          </a:prstGeom>
          <a:noFill/>
          <a:ln w="9525">
            <a:noFill/>
            <a:miter lim="800000"/>
            <a:headEnd/>
            <a:tailEnd/>
          </a:ln>
        </p:spPr>
      </p:pic>
      <p:sp>
        <p:nvSpPr>
          <p:cNvPr id="62469" name="Rectangle 2"/>
          <p:cNvSpPr>
            <a:spLocks noGrp="1" noChangeArrowheads="1"/>
          </p:cNvSpPr>
          <p:nvPr>
            <p:ph type="title" sz="quarter"/>
          </p:nvPr>
        </p:nvSpPr>
        <p:spPr bwMode="auto">
          <a:xfrm>
            <a:off x="771525" y="1125538"/>
            <a:ext cx="8229600" cy="3825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rgbClr val="21428E"/>
                </a:solidFill>
                <a:latin typeface="Verdana" pitchFamily="34" charset="0"/>
              </a:rPr>
              <a:t>è il </a:t>
            </a:r>
            <a:r>
              <a:rPr lang="en-US" sz="2400" b="1" dirty="0" err="1" smtClean="0">
                <a:solidFill>
                  <a:srgbClr val="21428E"/>
                </a:solidFill>
                <a:latin typeface="Verdana" pitchFamily="34" charset="0"/>
              </a:rPr>
              <a:t>prossimo</a:t>
            </a:r>
            <a:endParaRPr lang="en-US" sz="2400" dirty="0" smtClean="0">
              <a:latin typeface="Verdana" pitchFamily="34" charset="0"/>
            </a:endParaRPr>
          </a:p>
        </p:txBody>
      </p:sp>
      <p:grpSp>
        <p:nvGrpSpPr>
          <p:cNvPr id="2" name="Group 9"/>
          <p:cNvGrpSpPr>
            <a:grpSpLocks/>
          </p:cNvGrpSpPr>
          <p:nvPr/>
        </p:nvGrpSpPr>
        <p:grpSpPr bwMode="auto">
          <a:xfrm>
            <a:off x="0" y="3068638"/>
            <a:ext cx="4500563" cy="2463800"/>
            <a:chOff x="0" y="1933"/>
            <a:chExt cx="2835" cy="1552"/>
          </a:xfrm>
        </p:grpSpPr>
        <p:pic>
          <p:nvPicPr>
            <p:cNvPr id="62471" name="Picture 24" descr="slide85a"/>
            <p:cNvPicPr>
              <a:picLocks noChangeAspect="1" noChangeArrowheads="1"/>
            </p:cNvPicPr>
            <p:nvPr/>
          </p:nvPicPr>
          <p:blipFill>
            <a:blip r:embed="rId4"/>
            <a:srcRect/>
            <a:stretch>
              <a:fillRect/>
            </a:stretch>
          </p:blipFill>
          <p:spPr bwMode="auto">
            <a:xfrm>
              <a:off x="0" y="1933"/>
              <a:ext cx="2835" cy="1552"/>
            </a:xfrm>
            <a:prstGeom prst="rect">
              <a:avLst/>
            </a:prstGeom>
            <a:noFill/>
            <a:ln w="9525">
              <a:noFill/>
              <a:miter lim="800000"/>
              <a:headEnd/>
              <a:tailEnd/>
            </a:ln>
          </p:spPr>
        </p:pic>
        <p:sp>
          <p:nvSpPr>
            <p:cNvPr id="62472" name="Rectangle 4"/>
            <p:cNvSpPr>
              <a:spLocks noChangeArrowheads="1"/>
            </p:cNvSpPr>
            <p:nvPr/>
          </p:nvSpPr>
          <p:spPr bwMode="auto">
            <a:xfrm>
              <a:off x="1013" y="2355"/>
              <a:ext cx="1640" cy="674"/>
            </a:xfrm>
            <a:prstGeom prst="rect">
              <a:avLst/>
            </a:prstGeom>
            <a:noFill/>
            <a:ln w="9525">
              <a:noFill/>
              <a:miter lim="800000"/>
              <a:headEnd/>
              <a:tailEnd/>
            </a:ln>
          </p:spPr>
          <p:txBody>
            <a:bodyPr anchor="ctr">
              <a:spAutoFit/>
            </a:bodyPr>
            <a:lstStyle/>
            <a:p>
              <a:pPr eaLnBrk="0" hangingPunct="0"/>
              <a:r>
                <a:rPr lang="en-US" sz="1600" b="1" dirty="0">
                  <a:solidFill>
                    <a:schemeClr val="bg1"/>
                  </a:solidFill>
                  <a:latin typeface="Verdana" pitchFamily="34" charset="0"/>
                </a:rPr>
                <a:t>E </a:t>
              </a:r>
              <a:r>
                <a:rPr lang="en-US" sz="1600" b="1" dirty="0" err="1">
                  <a:solidFill>
                    <a:schemeClr val="bg1"/>
                  </a:solidFill>
                  <a:latin typeface="Verdana" pitchFamily="34" charset="0"/>
                </a:rPr>
                <a:t>questo</a:t>
              </a:r>
              <a:r>
                <a:rPr lang="en-US" sz="1600" b="1" dirty="0">
                  <a:solidFill>
                    <a:schemeClr val="bg1"/>
                  </a:solidFill>
                  <a:latin typeface="Verdana" pitchFamily="34" charset="0"/>
                </a:rPr>
                <a:t> </a:t>
              </a:r>
              <a:r>
                <a:rPr lang="en-US" sz="1600" b="1" dirty="0" err="1">
                  <a:solidFill>
                    <a:schemeClr val="bg1"/>
                  </a:solidFill>
                  <a:latin typeface="Verdana" pitchFamily="34" charset="0"/>
                </a:rPr>
                <a:t>potrebbe</a:t>
              </a:r>
              <a:r>
                <a:rPr lang="en-US" sz="1600" b="1" dirty="0">
                  <a:solidFill>
                    <a:schemeClr val="bg1"/>
                  </a:solidFill>
                  <a:latin typeface="Verdana" pitchFamily="34" charset="0"/>
                </a:rPr>
                <a:t> presto essere il </a:t>
              </a:r>
              <a:r>
                <a:rPr lang="en-US" sz="1600" b="1" dirty="0" err="1">
                  <a:solidFill>
                    <a:schemeClr val="bg1"/>
                  </a:solidFill>
                  <a:latin typeface="Verdana" pitchFamily="34" charset="0"/>
                </a:rPr>
                <a:t>veicolo</a:t>
              </a:r>
              <a:r>
                <a:rPr lang="en-US" sz="1600" b="1" dirty="0">
                  <a:solidFill>
                    <a:schemeClr val="bg1"/>
                  </a:solidFill>
                  <a:latin typeface="Verdana" pitchFamily="34" charset="0"/>
                </a:rPr>
                <a:t> </a:t>
              </a:r>
              <a:r>
                <a:rPr lang="en-US" sz="1600" b="1" dirty="0" err="1">
                  <a:solidFill>
                    <a:schemeClr val="bg1"/>
                  </a:solidFill>
                  <a:latin typeface="Verdana" pitchFamily="34" charset="0"/>
                </a:rPr>
                <a:t>che</a:t>
              </a:r>
              <a:r>
                <a:rPr lang="en-US" sz="1600" b="1" dirty="0">
                  <a:solidFill>
                    <a:schemeClr val="bg1"/>
                  </a:solidFill>
                  <a:latin typeface="Verdana" pitchFamily="34" charset="0"/>
                </a:rPr>
                <a:t> </a:t>
              </a:r>
              <a:r>
                <a:rPr lang="en-US" sz="1600" b="1" dirty="0" err="1">
                  <a:solidFill>
                    <a:schemeClr val="bg1"/>
                  </a:solidFill>
                  <a:latin typeface="Verdana" pitchFamily="34" charset="0"/>
                </a:rPr>
                <a:t>ti</a:t>
              </a:r>
              <a:r>
                <a:rPr lang="en-US" sz="1600" b="1" dirty="0">
                  <a:solidFill>
                    <a:schemeClr val="bg1"/>
                  </a:solidFill>
                  <a:latin typeface="Verdana" pitchFamily="34" charset="0"/>
                </a:rPr>
                <a:t> </a:t>
              </a:r>
              <a:r>
                <a:rPr lang="en-US" sz="1600" b="1" dirty="0" err="1">
                  <a:solidFill>
                    <a:schemeClr val="bg1"/>
                  </a:solidFill>
                  <a:latin typeface="Verdana" pitchFamily="34" charset="0"/>
                </a:rPr>
                <a:t>condurrà</a:t>
              </a:r>
              <a:r>
                <a:rPr lang="en-US" sz="1600" b="1" dirty="0">
                  <a:solidFill>
                    <a:schemeClr val="bg1"/>
                  </a:solidFill>
                  <a:latin typeface="Verdana" pitchFamily="34" charset="0"/>
                </a:rPr>
                <a:t> </a:t>
              </a:r>
              <a:r>
                <a:rPr lang="en-US" sz="1600" b="1" dirty="0" err="1">
                  <a:solidFill>
                    <a:schemeClr val="bg1"/>
                  </a:solidFill>
                  <a:latin typeface="Verdana" pitchFamily="34" charset="0"/>
                </a:rPr>
                <a:t>ovunque</a:t>
              </a:r>
              <a:r>
                <a:rPr lang="en-US" sz="1600" b="1" dirty="0">
                  <a:solidFill>
                    <a:schemeClr val="bg1"/>
                  </a:solidFill>
                  <a:latin typeface="Verdana" pitchFamily="34" charset="0"/>
                </a:rPr>
                <a:t>! </a:t>
              </a:r>
            </a:p>
          </p:txBody>
        </p:sp>
      </p:grpSp>
      <p:sp>
        <p:nvSpPr>
          <p:cNvPr id="9" name="Content Placeholder 8"/>
          <p:cNvSpPr>
            <a:spLocks noGrp="1"/>
          </p:cNvSpPr>
          <p:nvPr>
            <p:ph sz="quarter" idx="2"/>
          </p:nvPr>
        </p:nvSpPr>
        <p:spPr>
          <a:xfrm>
            <a:off x="3038454" y="1676376"/>
            <a:ext cx="4856229" cy="2185988"/>
          </a:xfrm>
        </p:spPr>
        <p:txBody>
          <a:bodyPr/>
          <a:lstStyle/>
          <a:p>
            <a:pPr>
              <a:buNone/>
            </a:pPr>
            <a:r>
              <a:rPr lang="en-US" sz="4800" dirty="0" smtClean="0">
                <a:solidFill>
                  <a:srgbClr val="7030A0"/>
                </a:solidFill>
                <a:latin typeface="Arial Black" pitchFamily="34" charset="0"/>
              </a:rPr>
              <a:t>Big Gigante </a:t>
            </a:r>
          </a:p>
          <a:p>
            <a:endParaRPr lang="en-US" sz="4800" b="1" dirty="0">
              <a:solidFill>
                <a:srgbClr val="7030A0"/>
              </a:solidFill>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8"/>
          <p:cNvSpPr>
            <a:spLocks noChangeArrowheads="1"/>
          </p:cNvSpPr>
          <p:nvPr/>
        </p:nvSpPr>
        <p:spPr bwMode="auto">
          <a:xfrm>
            <a:off x="323850" y="1595438"/>
            <a:ext cx="3924300" cy="2339975"/>
          </a:xfrm>
          <a:prstGeom prst="roundRect">
            <a:avLst>
              <a:gd name="adj" fmla="val 16667"/>
            </a:avLst>
          </a:prstGeom>
          <a:solidFill>
            <a:srgbClr val="6F1D82"/>
          </a:solidFill>
          <a:ln w="9525">
            <a:noFill/>
            <a:round/>
            <a:headEnd/>
            <a:tailEnd/>
          </a:ln>
        </p:spPr>
        <p:txBody>
          <a:bodyPr wrap="none" anchor="ctr"/>
          <a:lstStyle/>
          <a:p>
            <a:pPr algn="ctr"/>
            <a:endParaRPr lang="en-IN"/>
          </a:p>
        </p:txBody>
      </p:sp>
      <p:pic>
        <p:nvPicPr>
          <p:cNvPr id="63491" name="Picture 2" descr="business_people1.png"/>
          <p:cNvPicPr>
            <a:picLocks noChangeAspect="1"/>
          </p:cNvPicPr>
          <p:nvPr/>
        </p:nvPicPr>
        <p:blipFill>
          <a:blip r:embed="rId2"/>
          <a:srcRect/>
          <a:stretch>
            <a:fillRect/>
          </a:stretch>
        </p:blipFill>
        <p:spPr bwMode="auto">
          <a:xfrm>
            <a:off x="3962400" y="1092200"/>
            <a:ext cx="5181600" cy="2933700"/>
          </a:xfrm>
          <a:prstGeom prst="rect">
            <a:avLst/>
          </a:prstGeom>
          <a:noFill/>
          <a:ln w="9525">
            <a:noFill/>
            <a:miter lim="800000"/>
            <a:headEnd/>
            <a:tailEnd/>
          </a:ln>
        </p:spPr>
      </p:pic>
      <p:sp>
        <p:nvSpPr>
          <p:cNvPr id="11" name="Rectangle 2"/>
          <p:cNvSpPr>
            <a:spLocks noGrp="1" noChangeArrowheads="1"/>
          </p:cNvSpPr>
          <p:nvPr>
            <p:ph type="title"/>
          </p:nvPr>
        </p:nvSpPr>
        <p:spPr bwMode="auto">
          <a:xfrm>
            <a:off x="457200" y="385763"/>
            <a:ext cx="8229600" cy="1143000"/>
          </a:xfrm>
          <a:ln>
            <a:miter lim="800000"/>
            <a:headEnd/>
            <a:tailEnd/>
          </a:ln>
          <a:effectLst>
            <a:outerShdw dist="17961"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defRPr/>
            </a:pPr>
            <a:r>
              <a:rPr lang="en-US" sz="3000" b="1" i="1" dirty="0" err="1" smtClean="0">
                <a:solidFill>
                  <a:srgbClr val="0070C0"/>
                </a:solidFill>
                <a:latin typeface="Verdana" pitchFamily="34" charset="0"/>
              </a:rPr>
              <a:t>Negli</a:t>
            </a:r>
            <a:r>
              <a:rPr lang="en-US" sz="3000" b="1" i="1" dirty="0" smtClean="0">
                <a:solidFill>
                  <a:srgbClr val="0070C0"/>
                </a:solidFill>
                <a:latin typeface="Verdana" pitchFamily="34" charset="0"/>
              </a:rPr>
              <a:t> </a:t>
            </a:r>
            <a:r>
              <a:rPr lang="en-US" sz="3000" b="1" i="1" dirty="0" err="1" smtClean="0">
                <a:solidFill>
                  <a:srgbClr val="0070C0"/>
                </a:solidFill>
                <a:latin typeface="Verdana" pitchFamily="34" charset="0"/>
              </a:rPr>
              <a:t>affari</a:t>
            </a:r>
            <a:r>
              <a:rPr lang="en-US" sz="3000" b="1" i="1" dirty="0" smtClean="0">
                <a:solidFill>
                  <a:srgbClr val="0070C0"/>
                </a:solidFill>
                <a:latin typeface="Verdana" pitchFamily="34" charset="0"/>
              </a:rPr>
              <a:t> il </a:t>
            </a:r>
            <a:r>
              <a:rPr lang="en-US" sz="3800" b="1" dirty="0" err="1" smtClean="0">
                <a:solidFill>
                  <a:srgbClr val="0070C0"/>
                </a:solidFill>
                <a:latin typeface="Verdana" pitchFamily="34" charset="0"/>
              </a:rPr>
              <a:t>Tempismo</a:t>
            </a:r>
            <a:r>
              <a:rPr lang="en-US" sz="3800" b="1" dirty="0" smtClean="0">
                <a:solidFill>
                  <a:srgbClr val="0070C0"/>
                </a:solidFill>
                <a:latin typeface="Verdana" pitchFamily="34" charset="0"/>
              </a:rPr>
              <a:t> è </a:t>
            </a:r>
            <a:r>
              <a:rPr lang="en-US" sz="3800" b="1" dirty="0" err="1" smtClean="0">
                <a:solidFill>
                  <a:srgbClr val="0070C0"/>
                </a:solidFill>
                <a:latin typeface="Verdana" pitchFamily="34" charset="0"/>
              </a:rPr>
              <a:t>tutto</a:t>
            </a:r>
            <a:endParaRPr lang="en-US" sz="4800" b="1" dirty="0" smtClean="0">
              <a:solidFill>
                <a:srgbClr val="0070C0"/>
              </a:solidFill>
              <a:latin typeface="Verdana" pitchFamily="34" charset="0"/>
            </a:endParaRPr>
          </a:p>
        </p:txBody>
      </p:sp>
      <p:sp>
        <p:nvSpPr>
          <p:cNvPr id="63494" name="Rectangle 3"/>
          <p:cNvSpPr>
            <a:spLocks noGrp="1" noChangeArrowheads="1"/>
          </p:cNvSpPr>
          <p:nvPr>
            <p:ph type="body" sz="half" idx="1"/>
          </p:nvPr>
        </p:nvSpPr>
        <p:spPr bwMode="auto">
          <a:xfrm>
            <a:off x="457200" y="1711325"/>
            <a:ext cx="4038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pPr>
            <a:r>
              <a:rPr lang="en-US" sz="1400" dirty="0" err="1" smtClean="0">
                <a:solidFill>
                  <a:schemeClr val="bg1"/>
                </a:solidFill>
                <a:latin typeface="Verdana" pitchFamily="34" charset="0"/>
              </a:rPr>
              <a:t>Posto</a:t>
            </a:r>
            <a:r>
              <a:rPr lang="en-US" sz="1400" dirty="0" smtClean="0">
                <a:solidFill>
                  <a:schemeClr val="bg1"/>
                </a:solidFill>
                <a:latin typeface="Verdana" pitchFamily="34" charset="0"/>
              </a:rPr>
              <a:t> </a:t>
            </a:r>
            <a:r>
              <a:rPr lang="en-US" sz="1400" dirty="0" err="1" smtClean="0">
                <a:solidFill>
                  <a:schemeClr val="bg1"/>
                </a:solidFill>
                <a:latin typeface="Verdana" pitchFamily="34" charset="0"/>
              </a:rPr>
              <a:t>giusto</a:t>
            </a:r>
            <a:endParaRPr lang="en-US" sz="1400" dirty="0" smtClean="0">
              <a:solidFill>
                <a:schemeClr val="bg1"/>
              </a:solidFill>
              <a:latin typeface="Verdana" pitchFamily="34" charset="0"/>
            </a:endParaRPr>
          </a:p>
          <a:p>
            <a:pPr eaLnBrk="1" hangingPunct="1">
              <a:lnSpc>
                <a:spcPct val="130000"/>
              </a:lnSpc>
            </a:pPr>
            <a:r>
              <a:rPr lang="en-US" sz="1400" dirty="0" smtClean="0">
                <a:solidFill>
                  <a:schemeClr val="bg1"/>
                </a:solidFill>
                <a:latin typeface="Verdana" pitchFamily="34" charset="0"/>
              </a:rPr>
              <a:t>Tempo </a:t>
            </a:r>
            <a:r>
              <a:rPr lang="en-US" sz="1400" dirty="0" err="1" smtClean="0">
                <a:solidFill>
                  <a:schemeClr val="bg1"/>
                </a:solidFill>
                <a:latin typeface="Verdana" pitchFamily="34" charset="0"/>
              </a:rPr>
              <a:t>giusto</a:t>
            </a:r>
            <a:endParaRPr lang="en-US" sz="1400" dirty="0" smtClean="0">
              <a:solidFill>
                <a:schemeClr val="bg1"/>
              </a:solidFill>
              <a:latin typeface="Verdana" pitchFamily="34" charset="0"/>
            </a:endParaRPr>
          </a:p>
          <a:p>
            <a:pPr eaLnBrk="1" hangingPunct="1">
              <a:lnSpc>
                <a:spcPct val="130000"/>
              </a:lnSpc>
            </a:pPr>
            <a:r>
              <a:rPr lang="en-US" sz="1400" dirty="0" err="1" smtClean="0">
                <a:solidFill>
                  <a:schemeClr val="bg1"/>
                </a:solidFill>
                <a:latin typeface="Verdana" pitchFamily="34" charset="0"/>
              </a:rPr>
              <a:t>Piattaforma</a:t>
            </a:r>
            <a:r>
              <a:rPr lang="en-US" sz="1400" dirty="0" smtClean="0">
                <a:solidFill>
                  <a:schemeClr val="bg1"/>
                </a:solidFill>
                <a:latin typeface="Verdana" pitchFamily="34" charset="0"/>
              </a:rPr>
              <a:t> </a:t>
            </a:r>
            <a:r>
              <a:rPr lang="en-US" sz="1400" dirty="0" err="1" smtClean="0">
                <a:solidFill>
                  <a:schemeClr val="bg1"/>
                </a:solidFill>
                <a:latin typeface="Verdana" pitchFamily="34" charset="0"/>
              </a:rPr>
              <a:t>giusta</a:t>
            </a:r>
            <a:endParaRPr lang="en-US" sz="1400" dirty="0" smtClean="0">
              <a:solidFill>
                <a:schemeClr val="bg1"/>
              </a:solidFill>
              <a:latin typeface="Verdana" pitchFamily="34" charset="0"/>
            </a:endParaRPr>
          </a:p>
          <a:p>
            <a:pPr eaLnBrk="1" hangingPunct="1">
              <a:lnSpc>
                <a:spcPct val="130000"/>
              </a:lnSpc>
            </a:pPr>
            <a:r>
              <a:rPr lang="en-US" sz="1400" dirty="0" err="1" smtClean="0">
                <a:solidFill>
                  <a:schemeClr val="bg1"/>
                </a:solidFill>
                <a:latin typeface="Verdana" pitchFamily="34" charset="0"/>
              </a:rPr>
              <a:t>Decisione</a:t>
            </a:r>
            <a:r>
              <a:rPr lang="en-US" sz="1400" dirty="0" smtClean="0">
                <a:solidFill>
                  <a:schemeClr val="bg1"/>
                </a:solidFill>
                <a:latin typeface="Verdana" pitchFamily="34" charset="0"/>
              </a:rPr>
              <a:t> </a:t>
            </a:r>
            <a:r>
              <a:rPr lang="en-US" sz="1400" dirty="0" err="1" smtClean="0">
                <a:solidFill>
                  <a:schemeClr val="bg1"/>
                </a:solidFill>
                <a:latin typeface="Verdana" pitchFamily="34" charset="0"/>
              </a:rPr>
              <a:t>giusta</a:t>
            </a:r>
            <a:endParaRPr lang="en-US" sz="1400" dirty="0" smtClean="0">
              <a:solidFill>
                <a:schemeClr val="bg1"/>
              </a:solidFill>
              <a:latin typeface="Verdana" pitchFamily="34" charset="0"/>
            </a:endParaRPr>
          </a:p>
          <a:p>
            <a:pPr eaLnBrk="1" hangingPunct="1">
              <a:buFontTx/>
              <a:buNone/>
            </a:pPr>
            <a:endParaRPr lang="en-US" sz="1400" dirty="0" smtClean="0">
              <a:solidFill>
                <a:schemeClr val="bg1"/>
              </a:solidFill>
              <a:latin typeface="Verdana" pitchFamily="34" charset="0"/>
            </a:endParaRPr>
          </a:p>
          <a:p>
            <a:pPr eaLnBrk="1" hangingPunct="1">
              <a:buFontTx/>
              <a:buNone/>
            </a:pPr>
            <a:r>
              <a:rPr lang="en-US" sz="1500" b="1" dirty="0" smtClean="0">
                <a:solidFill>
                  <a:schemeClr val="bg1"/>
                </a:solidFill>
                <a:latin typeface="Verdana" pitchFamily="34" charset="0"/>
              </a:rPr>
              <a:t>Con TVI, il </a:t>
            </a:r>
            <a:r>
              <a:rPr lang="en-US" sz="1500" b="1" dirty="0" err="1" smtClean="0">
                <a:solidFill>
                  <a:schemeClr val="bg1"/>
                </a:solidFill>
                <a:latin typeface="Verdana" pitchFamily="34" charset="0"/>
              </a:rPr>
              <a:t>tempismo</a:t>
            </a:r>
            <a:r>
              <a:rPr lang="en-US" sz="1500" b="1" dirty="0" smtClean="0">
                <a:solidFill>
                  <a:schemeClr val="bg1"/>
                </a:solidFill>
                <a:latin typeface="Verdana" pitchFamily="34" charset="0"/>
              </a:rPr>
              <a:t> è </a:t>
            </a:r>
            <a:r>
              <a:rPr lang="en-US" sz="1500" b="1" dirty="0" err="1" smtClean="0">
                <a:solidFill>
                  <a:schemeClr val="bg1"/>
                </a:solidFill>
                <a:latin typeface="Verdana" pitchFamily="34" charset="0"/>
              </a:rPr>
              <a:t>perfetto</a:t>
            </a:r>
            <a:r>
              <a:rPr lang="en-US" sz="1500" b="1" dirty="0" smtClean="0">
                <a:solidFill>
                  <a:schemeClr val="bg1"/>
                </a:solidFill>
                <a:latin typeface="Verdana" pitchFamily="34" charset="0"/>
              </a:rPr>
              <a:t>.</a:t>
            </a:r>
          </a:p>
        </p:txBody>
      </p:sp>
      <p:sp>
        <p:nvSpPr>
          <p:cNvPr id="63495" name="Text Box 5"/>
          <p:cNvSpPr txBox="1">
            <a:spLocks noChangeArrowheads="1"/>
          </p:cNvSpPr>
          <p:nvPr/>
        </p:nvSpPr>
        <p:spPr bwMode="auto">
          <a:xfrm>
            <a:off x="2735263" y="4868863"/>
            <a:ext cx="5641975" cy="1114425"/>
          </a:xfrm>
          <a:prstGeom prst="rect">
            <a:avLst/>
          </a:prstGeom>
          <a:noFill/>
          <a:ln w="9525">
            <a:noFill/>
            <a:miter lim="800000"/>
            <a:headEnd/>
            <a:tailEnd/>
          </a:ln>
        </p:spPr>
        <p:txBody>
          <a:bodyPr>
            <a:spAutoFit/>
          </a:bodyPr>
          <a:lstStyle/>
          <a:p>
            <a:pPr>
              <a:lnSpc>
                <a:spcPct val="120000"/>
              </a:lnSpc>
            </a:pPr>
            <a:r>
              <a:rPr lang="it-IT" i="1">
                <a:solidFill>
                  <a:schemeClr val="bg2"/>
                </a:solidFill>
                <a:latin typeface="Verdana" pitchFamily="34" charset="0"/>
              </a:rPr>
              <a:t>“Il povero, il fallito, l’infelice, il malato sono tutte persone che usano più spesso la parola “domani". Le persone intelligenti non lavorano per il denaro, fanno semplicemente le cose che le altre persone tardano a fare”</a:t>
            </a:r>
          </a:p>
        </p:txBody>
      </p:sp>
      <p:sp>
        <p:nvSpPr>
          <p:cNvPr id="63496" name="Text Box 7"/>
          <p:cNvSpPr txBox="1">
            <a:spLocks noChangeArrowheads="1"/>
          </p:cNvSpPr>
          <p:nvPr/>
        </p:nvSpPr>
        <p:spPr bwMode="auto">
          <a:xfrm>
            <a:off x="755650" y="5984875"/>
            <a:ext cx="7772400" cy="336550"/>
          </a:xfrm>
          <a:prstGeom prst="rect">
            <a:avLst/>
          </a:prstGeom>
          <a:noFill/>
          <a:ln w="9525">
            <a:noFill/>
            <a:miter lim="800000"/>
            <a:headEnd/>
            <a:tailEnd/>
          </a:ln>
        </p:spPr>
        <p:txBody>
          <a:bodyPr>
            <a:spAutoFit/>
          </a:bodyPr>
          <a:lstStyle/>
          <a:p>
            <a:pPr algn="r"/>
            <a:r>
              <a:rPr lang="en-US" sz="1600">
                <a:solidFill>
                  <a:srgbClr val="CC0000"/>
                </a:solidFill>
                <a:latin typeface="Verdana" pitchFamily="34" charset="0"/>
              </a:rPr>
              <a:t>-- </a:t>
            </a:r>
            <a:r>
              <a:rPr lang="en-US" sz="1600" b="1" i="1">
                <a:solidFill>
                  <a:srgbClr val="CC0000"/>
                </a:solidFill>
                <a:latin typeface="Verdana" pitchFamily="34" charset="0"/>
              </a:rPr>
              <a:t>Robert Kiyosaki</a:t>
            </a:r>
          </a:p>
        </p:txBody>
      </p:sp>
      <p:pic>
        <p:nvPicPr>
          <p:cNvPr id="90124" name="Picture 12" descr="stamp"/>
          <p:cNvPicPr>
            <a:picLocks noChangeAspect="1" noChangeArrowheads="1"/>
          </p:cNvPicPr>
          <p:nvPr/>
        </p:nvPicPr>
        <p:blipFill>
          <a:blip r:embed="rId3"/>
          <a:stretch>
            <a:fillRect/>
          </a:stretch>
        </p:blipFill>
        <p:spPr bwMode="auto">
          <a:xfrm>
            <a:off x="628596" y="3429000"/>
            <a:ext cx="3291291" cy="18298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6200" y="992188"/>
            <a:ext cx="9144000" cy="457200"/>
          </a:xfrm>
          <a:prstGeom prst="rect">
            <a:avLst/>
          </a:prstGeom>
          <a:noFill/>
          <a:ln w="9525">
            <a:noFill/>
            <a:miter lim="800000"/>
            <a:headEnd/>
            <a:tailEnd/>
          </a:ln>
        </p:spPr>
        <p:txBody>
          <a:bodyPr anchor="ctr">
            <a:spAutoFit/>
          </a:bodyPr>
          <a:lstStyle/>
          <a:p>
            <a:pPr algn="ctr" eaLnBrk="0" hangingPunct="0"/>
            <a:r>
              <a:rPr lang="en-US" sz="2400" b="1" dirty="0" err="1">
                <a:solidFill>
                  <a:srgbClr val="21428E"/>
                </a:solidFill>
                <a:latin typeface="Verdana" pitchFamily="34" charset="0"/>
              </a:rPr>
              <a:t>Perchè</a:t>
            </a:r>
            <a:r>
              <a:rPr lang="en-US" sz="2400" b="1" dirty="0">
                <a:solidFill>
                  <a:srgbClr val="21428E"/>
                </a:solidFill>
                <a:latin typeface="Verdana" pitchFamily="34" charset="0"/>
              </a:rPr>
              <a:t> </a:t>
            </a:r>
            <a:r>
              <a:rPr lang="en-US" sz="2400" b="1" dirty="0" err="1">
                <a:solidFill>
                  <a:srgbClr val="21428E"/>
                </a:solidFill>
                <a:latin typeface="Verdana" pitchFamily="34" charset="0"/>
              </a:rPr>
              <a:t>entrare</a:t>
            </a:r>
            <a:r>
              <a:rPr lang="en-US" sz="2400" b="1" dirty="0">
                <a:solidFill>
                  <a:srgbClr val="21428E"/>
                </a:solidFill>
                <a:latin typeface="Verdana" pitchFamily="34" charset="0"/>
              </a:rPr>
              <a:t> a far parte di TVI? </a:t>
            </a:r>
          </a:p>
        </p:txBody>
      </p:sp>
      <p:sp>
        <p:nvSpPr>
          <p:cNvPr id="64515" name="Text Box 3"/>
          <p:cNvSpPr txBox="1">
            <a:spLocks noChangeArrowheads="1"/>
          </p:cNvSpPr>
          <p:nvPr/>
        </p:nvSpPr>
        <p:spPr bwMode="auto">
          <a:xfrm>
            <a:off x="1450975" y="1773238"/>
            <a:ext cx="6918325" cy="2806700"/>
          </a:xfrm>
          <a:prstGeom prst="rect">
            <a:avLst/>
          </a:prstGeom>
          <a:noFill/>
          <a:ln w="9525">
            <a:noFill/>
            <a:miter lim="800000"/>
            <a:headEnd/>
            <a:tailEnd/>
          </a:ln>
        </p:spPr>
        <p:txBody>
          <a:bodyPr>
            <a:spAutoFit/>
          </a:bodyPr>
          <a:lstStyle/>
          <a:p>
            <a:pPr marL="457200" indent="-457200">
              <a:lnSpc>
                <a:spcPct val="140000"/>
              </a:lnSpc>
              <a:buClr>
                <a:srgbClr val="6F1D82"/>
              </a:buClr>
              <a:buFontTx/>
              <a:buAutoNum type="arabicPeriod"/>
            </a:pPr>
            <a:r>
              <a:rPr lang="it-IT">
                <a:solidFill>
                  <a:schemeClr val="bg2"/>
                </a:solidFill>
                <a:latin typeface="Verdana" pitchFamily="34" charset="0"/>
              </a:rPr>
              <a:t>Società stabile, senza debiti</a:t>
            </a:r>
          </a:p>
          <a:p>
            <a:pPr marL="457200" indent="-457200">
              <a:lnSpc>
                <a:spcPct val="140000"/>
              </a:lnSpc>
              <a:buClr>
                <a:srgbClr val="6F1D82"/>
              </a:buClr>
              <a:buFontTx/>
              <a:buAutoNum type="arabicPeriod"/>
            </a:pPr>
            <a:r>
              <a:rPr lang="it-IT">
                <a:solidFill>
                  <a:schemeClr val="bg2"/>
                </a:solidFill>
                <a:latin typeface="Verdana" pitchFamily="34" charset="0"/>
              </a:rPr>
              <a:t>Supporto solido grazie a un gruppo di attività affidabile e di successo</a:t>
            </a:r>
          </a:p>
          <a:p>
            <a:pPr marL="457200" indent="-457200">
              <a:lnSpc>
                <a:spcPct val="140000"/>
              </a:lnSpc>
              <a:buClr>
                <a:srgbClr val="6F1D82"/>
              </a:buClr>
              <a:buFontTx/>
              <a:buAutoNum type="arabicPeriod"/>
            </a:pPr>
            <a:r>
              <a:rPr lang="it-IT">
                <a:solidFill>
                  <a:schemeClr val="bg2"/>
                </a:solidFill>
                <a:latin typeface="Verdana" pitchFamily="34" charset="0"/>
              </a:rPr>
              <a:t>Linea di prodotti universale</a:t>
            </a:r>
          </a:p>
          <a:p>
            <a:pPr marL="457200" indent="-457200">
              <a:lnSpc>
                <a:spcPct val="140000"/>
              </a:lnSpc>
              <a:buClr>
                <a:srgbClr val="6F1D82"/>
              </a:buClr>
              <a:buFontTx/>
              <a:buAutoNum type="arabicPeriod"/>
            </a:pPr>
            <a:r>
              <a:rPr lang="it-IT">
                <a:solidFill>
                  <a:schemeClr val="bg2"/>
                </a:solidFill>
                <a:latin typeface="Verdana" pitchFamily="34" charset="0"/>
              </a:rPr>
              <a:t>Possibilità di costruire un business globale da casa</a:t>
            </a:r>
          </a:p>
          <a:p>
            <a:pPr marL="457200" indent="-457200">
              <a:lnSpc>
                <a:spcPct val="140000"/>
              </a:lnSpc>
              <a:buClr>
                <a:srgbClr val="6F1D82"/>
              </a:buClr>
              <a:buFontTx/>
              <a:buAutoNum type="arabicPeriod"/>
            </a:pPr>
            <a:r>
              <a:rPr lang="it-IT">
                <a:solidFill>
                  <a:schemeClr val="bg2"/>
                </a:solidFill>
                <a:latin typeface="Verdana" pitchFamily="34" charset="0"/>
              </a:rPr>
              <a:t>Piano retributivo unico</a:t>
            </a:r>
          </a:p>
          <a:p>
            <a:pPr marL="457200" indent="-457200">
              <a:lnSpc>
                <a:spcPct val="140000"/>
              </a:lnSpc>
              <a:buClr>
                <a:srgbClr val="6F1D82"/>
              </a:buClr>
              <a:buFontTx/>
              <a:buAutoNum type="arabicPeriod"/>
            </a:pPr>
            <a:r>
              <a:rPr lang="it-IT">
                <a:solidFill>
                  <a:schemeClr val="bg2"/>
                </a:solidFill>
                <a:latin typeface="Verdana" pitchFamily="34" charset="0"/>
              </a:rPr>
              <a:t>Riconoscimento a livello mondiale</a:t>
            </a:r>
            <a:endParaRPr lang="en-US">
              <a:solidFill>
                <a:schemeClr val="bg2"/>
              </a:solidFill>
              <a:latin typeface="Verdana" pitchFamily="34" charset="0"/>
            </a:endParaRPr>
          </a:p>
          <a:p>
            <a:pPr marL="457200" indent="-457200">
              <a:lnSpc>
                <a:spcPct val="140000"/>
              </a:lnSpc>
              <a:buClr>
                <a:srgbClr val="6F1D82"/>
              </a:buClr>
              <a:buFontTx/>
              <a:buAutoNum type="arabicPeriod"/>
            </a:pPr>
            <a:r>
              <a:rPr lang="it-IT">
                <a:solidFill>
                  <a:schemeClr val="bg2"/>
                </a:solidFill>
                <a:latin typeface="Verdana" pitchFamily="34" charset="0"/>
              </a:rPr>
              <a:t>Una forte presenza in molti paesi con piani in corso per un’espansione continua.</a:t>
            </a:r>
          </a:p>
          <a:p>
            <a:pPr marL="457200" indent="-457200">
              <a:lnSpc>
                <a:spcPct val="140000"/>
              </a:lnSpc>
              <a:buClr>
                <a:srgbClr val="6F1D82"/>
              </a:buClr>
              <a:buFontTx/>
              <a:buAutoNum type="arabicPeriod"/>
            </a:pPr>
            <a:r>
              <a:rPr lang="it-IT">
                <a:solidFill>
                  <a:schemeClr val="bg2"/>
                </a:solidFill>
                <a:latin typeface="Verdana" pitchFamily="34" charset="0"/>
              </a:rPr>
              <a:t>Redditi veloci con guadagni ad ogni passaggio.</a:t>
            </a:r>
          </a:p>
        </p:txBody>
      </p:sp>
      <p:pic>
        <p:nvPicPr>
          <p:cNvPr id="64516" name="Picture 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pic>
        <p:nvPicPr>
          <p:cNvPr id="65539" name="Picture 7" descr="slide89"/>
          <p:cNvPicPr>
            <a:picLocks noChangeAspect="1" noChangeArrowheads="1"/>
          </p:cNvPicPr>
          <p:nvPr/>
        </p:nvPicPr>
        <p:blipFill>
          <a:blip r:embed="rId3"/>
          <a:srcRect/>
          <a:stretch>
            <a:fillRect/>
          </a:stretch>
        </p:blipFill>
        <p:spPr bwMode="auto">
          <a:xfrm>
            <a:off x="2198688" y="1844675"/>
            <a:ext cx="4781550" cy="4019550"/>
          </a:xfrm>
          <a:prstGeom prst="rect">
            <a:avLst/>
          </a:prstGeom>
          <a:noFill/>
          <a:ln w="9525">
            <a:noFill/>
            <a:miter lim="800000"/>
            <a:headEnd/>
            <a:tailEnd/>
          </a:ln>
        </p:spPr>
      </p:pic>
      <p:sp>
        <p:nvSpPr>
          <p:cNvPr id="65540" name="Rectangle 3"/>
          <p:cNvSpPr>
            <a:spLocks noChangeArrowheads="1"/>
          </p:cNvSpPr>
          <p:nvPr/>
        </p:nvSpPr>
        <p:spPr bwMode="auto">
          <a:xfrm>
            <a:off x="17463" y="1052513"/>
            <a:ext cx="9144000" cy="549275"/>
          </a:xfrm>
          <a:prstGeom prst="rect">
            <a:avLst/>
          </a:prstGeom>
          <a:noFill/>
          <a:ln w="9525">
            <a:noFill/>
            <a:miter lim="800000"/>
            <a:headEnd/>
            <a:tailEnd/>
          </a:ln>
        </p:spPr>
        <p:txBody>
          <a:bodyPr anchor="ctr">
            <a:spAutoFit/>
          </a:bodyPr>
          <a:lstStyle/>
          <a:p>
            <a:pPr algn="ctr" eaLnBrk="0" hangingPunct="0"/>
            <a:r>
              <a:rPr lang="en-US" sz="2200" b="1" i="1">
                <a:solidFill>
                  <a:srgbClr val="CC2C8F"/>
                </a:solidFill>
                <a:latin typeface="Verdana" pitchFamily="34" charset="0"/>
              </a:rPr>
              <a:t>Come </a:t>
            </a:r>
            <a:r>
              <a:rPr lang="en-US" sz="3000" b="1">
                <a:solidFill>
                  <a:srgbClr val="CC2C8F"/>
                </a:solidFill>
                <a:latin typeface="Verdana" pitchFamily="34" charset="0"/>
              </a:rPr>
              <a:t>INIZIARE? </a:t>
            </a:r>
          </a:p>
        </p:txBody>
      </p:sp>
      <p:sp>
        <p:nvSpPr>
          <p:cNvPr id="7" name="Rectangle 4"/>
          <p:cNvSpPr>
            <a:spLocks noChangeArrowheads="1"/>
          </p:cNvSpPr>
          <p:nvPr/>
        </p:nvSpPr>
        <p:spPr bwMode="auto">
          <a:xfrm>
            <a:off x="19050" y="611505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21428E"/>
                </a:solidFill>
                <a:latin typeface="Verdana" pitchFamily="34" charset="0"/>
              </a:rPr>
              <a:t>Puoi scegliere tra due semplici alternative!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7" descr="card"/>
          <p:cNvPicPr>
            <a:picLocks noGrp="1" noChangeAspect="1" noChangeArrowheads="1"/>
          </p:cNvPicPr>
          <p:nvPr>
            <p:ph sz="half" idx="2"/>
          </p:nvPr>
        </p:nvPicPr>
        <p:blipFill>
          <a:blip r:embed="rId2"/>
          <a:srcRect/>
          <a:stretch>
            <a:fillRect/>
          </a:stretch>
        </p:blipFill>
        <p:spPr bwMode="auto">
          <a:xfrm>
            <a:off x="1746250" y="1557338"/>
            <a:ext cx="5653088" cy="3863975"/>
          </a:xfrm>
          <a:noFill/>
          <a:ln>
            <a:miter lim="800000"/>
            <a:headEnd/>
            <a:tailEnd/>
          </a:ln>
        </p:spPr>
      </p:pic>
      <p:sp>
        <p:nvSpPr>
          <p:cNvPr id="66563" name="Rectangle 3"/>
          <p:cNvSpPr>
            <a:spLocks noChangeArrowheads="1"/>
          </p:cNvSpPr>
          <p:nvPr/>
        </p:nvSpPr>
        <p:spPr bwMode="auto">
          <a:xfrm>
            <a:off x="0" y="398463"/>
            <a:ext cx="9144000" cy="727075"/>
          </a:xfrm>
          <a:prstGeom prst="rect">
            <a:avLst/>
          </a:prstGeom>
          <a:noFill/>
          <a:ln w="9525">
            <a:noFill/>
            <a:miter lim="800000"/>
            <a:headEnd/>
            <a:tailEnd/>
          </a:ln>
        </p:spPr>
        <p:txBody>
          <a:bodyPr anchor="ctr">
            <a:spAutoFit/>
          </a:bodyPr>
          <a:lstStyle/>
          <a:p>
            <a:pPr algn="ctr" eaLnBrk="0" hangingPunct="0">
              <a:lnSpc>
                <a:spcPct val="130000"/>
              </a:lnSpc>
            </a:pPr>
            <a:r>
              <a:rPr lang="en-US" sz="1600" b="1">
                <a:solidFill>
                  <a:srgbClr val="6F1D82"/>
                </a:solidFill>
                <a:latin typeface="Verdana" pitchFamily="34" charset="0"/>
              </a:rPr>
              <a:t>Contatta subito la persona che ti ha rimandato al sito web o a questa presentazione e fatti aiutare ad entrare nel business</a:t>
            </a:r>
          </a:p>
        </p:txBody>
      </p:sp>
      <p:sp>
        <p:nvSpPr>
          <p:cNvPr id="66564" name="Rectangle 4"/>
          <p:cNvSpPr>
            <a:spLocks noChangeArrowheads="1"/>
          </p:cNvSpPr>
          <p:nvPr/>
        </p:nvSpPr>
        <p:spPr bwMode="auto">
          <a:xfrm>
            <a:off x="0" y="5661025"/>
            <a:ext cx="9144000" cy="962025"/>
          </a:xfrm>
          <a:prstGeom prst="rect">
            <a:avLst/>
          </a:prstGeom>
          <a:noFill/>
          <a:ln w="9525">
            <a:noFill/>
            <a:miter lim="800000"/>
            <a:headEnd/>
            <a:tailEnd/>
          </a:ln>
        </p:spPr>
        <p:txBody>
          <a:bodyPr anchor="ctr">
            <a:spAutoFit/>
          </a:bodyPr>
          <a:lstStyle/>
          <a:p>
            <a:pPr algn="ctr" eaLnBrk="0" hangingPunct="0">
              <a:lnSpc>
                <a:spcPct val="130000"/>
              </a:lnSpc>
            </a:pPr>
            <a:r>
              <a:rPr lang="it-IT">
                <a:solidFill>
                  <a:schemeClr val="bg2"/>
                </a:solidFill>
                <a:latin typeface="Verdana" pitchFamily="34" charset="0"/>
              </a:rPr>
              <a:t>Oppure, visita il sito </a:t>
            </a:r>
            <a:r>
              <a:rPr lang="it-IT" sz="1600" b="1">
                <a:solidFill>
                  <a:srgbClr val="21428E"/>
                </a:solidFill>
                <a:latin typeface="Verdana" pitchFamily="34" charset="0"/>
              </a:rPr>
              <a:t>www.tviexpress.com</a:t>
            </a:r>
            <a:r>
              <a:rPr lang="it-IT">
                <a:solidFill>
                  <a:schemeClr val="bg2"/>
                </a:solidFill>
                <a:latin typeface="Verdana" pitchFamily="34" charset="0"/>
              </a:rPr>
              <a:t> e clicca su </a:t>
            </a:r>
            <a:r>
              <a:rPr lang="it-IT" sz="1600" b="1">
                <a:solidFill>
                  <a:srgbClr val="CC2C8F"/>
                </a:solidFill>
                <a:latin typeface="Verdana" pitchFamily="34" charset="0"/>
              </a:rPr>
              <a:t>“Iscriviti ora”</a:t>
            </a:r>
            <a:r>
              <a:rPr lang="it-IT">
                <a:solidFill>
                  <a:schemeClr val="bg2"/>
                </a:solidFill>
                <a:latin typeface="Verdana" pitchFamily="34" charset="0"/>
              </a:rPr>
              <a:t> dove, con tre semplici passaggi, potrai cominciare a guadagnare soldi nell’arco di minuti! </a:t>
            </a:r>
          </a:p>
          <a:p>
            <a:pPr algn="ctr" eaLnBrk="0" hangingPunct="0">
              <a:lnSpc>
                <a:spcPct val="130000"/>
              </a:lnSpc>
            </a:pPr>
            <a:r>
              <a:rPr lang="it-IT">
                <a:solidFill>
                  <a:schemeClr val="bg2"/>
                </a:solidFill>
                <a:latin typeface="Verdana" pitchFamily="34" charset="0"/>
              </a:rPr>
              <a:t>È davvero semplicissimo.</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91"/>
          <p:cNvPicPr>
            <a:picLocks noChangeAspect="1" noChangeArrowheads="1"/>
          </p:cNvPicPr>
          <p:nvPr/>
        </p:nvPicPr>
        <p:blipFill>
          <a:blip r:embed="rId2"/>
          <a:srcRect/>
          <a:stretch>
            <a:fillRect/>
          </a:stretch>
        </p:blipFill>
        <p:spPr bwMode="auto">
          <a:xfrm>
            <a:off x="287338" y="2168525"/>
            <a:ext cx="8572500" cy="2543175"/>
          </a:xfrm>
          <a:prstGeom prst="rect">
            <a:avLst/>
          </a:prstGeom>
          <a:noFill/>
          <a:ln w="9525">
            <a:noFill/>
            <a:miter lim="800000"/>
            <a:headEnd/>
            <a:tailEnd/>
          </a:ln>
        </p:spPr>
      </p:pic>
      <p:sp>
        <p:nvSpPr>
          <p:cNvPr id="67587" name="Rectangle 3"/>
          <p:cNvSpPr>
            <a:spLocks noChangeArrowheads="1"/>
          </p:cNvSpPr>
          <p:nvPr/>
        </p:nvSpPr>
        <p:spPr bwMode="auto">
          <a:xfrm>
            <a:off x="212725" y="620713"/>
            <a:ext cx="8788400" cy="685800"/>
          </a:xfrm>
          <a:prstGeom prst="rect">
            <a:avLst/>
          </a:prstGeom>
          <a:noFill/>
          <a:ln w="9525">
            <a:noFill/>
            <a:miter lim="800000"/>
            <a:headEnd/>
            <a:tailEnd/>
          </a:ln>
        </p:spPr>
        <p:txBody>
          <a:bodyPr anchor="ctr"/>
          <a:lstStyle/>
          <a:p>
            <a:pPr algn="ctr"/>
            <a:r>
              <a:rPr lang="en-US" sz="3500" b="1">
                <a:solidFill>
                  <a:srgbClr val="6F1D82"/>
                </a:solidFill>
                <a:latin typeface="Verdana" pitchFamily="34" charset="0"/>
              </a:rPr>
              <a:t>Dreams Are Becoming Reality</a:t>
            </a:r>
          </a:p>
        </p:txBody>
      </p:sp>
      <p:sp>
        <p:nvSpPr>
          <p:cNvPr id="67588" name="Text Box 18"/>
          <p:cNvSpPr txBox="1">
            <a:spLocks noChangeArrowheads="1"/>
          </p:cNvSpPr>
          <p:nvPr/>
        </p:nvSpPr>
        <p:spPr bwMode="auto">
          <a:xfrm>
            <a:off x="1511300" y="1600200"/>
            <a:ext cx="63373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2C8F"/>
                </a:solidFill>
                <a:latin typeface="Verdana" pitchFamily="34" charset="0"/>
              </a:rPr>
              <a:t>Dove ti vedi oggi?</a:t>
            </a:r>
          </a:p>
        </p:txBody>
      </p:sp>
      <p:grpSp>
        <p:nvGrpSpPr>
          <p:cNvPr id="2" name="Group 25"/>
          <p:cNvGrpSpPr>
            <a:grpSpLocks/>
          </p:cNvGrpSpPr>
          <p:nvPr/>
        </p:nvGrpSpPr>
        <p:grpSpPr bwMode="auto">
          <a:xfrm>
            <a:off x="304800" y="4621213"/>
            <a:ext cx="2006600" cy="1276350"/>
            <a:chOff x="192" y="2911"/>
            <a:chExt cx="1264" cy="804"/>
          </a:xfrm>
        </p:grpSpPr>
        <p:sp>
          <p:nvSpPr>
            <p:cNvPr id="67598" name="Oval 19"/>
            <p:cNvSpPr>
              <a:spLocks noChangeArrowheads="1"/>
            </p:cNvSpPr>
            <p:nvPr/>
          </p:nvSpPr>
          <p:spPr bwMode="auto">
            <a:xfrm>
              <a:off x="584"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9" name="Text Box 20"/>
            <p:cNvSpPr txBox="1">
              <a:spLocks noChangeArrowheads="1"/>
            </p:cNvSpPr>
            <p:nvPr/>
          </p:nvSpPr>
          <p:spPr bwMode="auto">
            <a:xfrm>
              <a:off x="55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1</a:t>
              </a:r>
              <a:endParaRPr lang="en-US" sz="2400">
                <a:solidFill>
                  <a:schemeClr val="bg1"/>
                </a:solidFill>
                <a:latin typeface="Verdana" pitchFamily="34" charset="0"/>
              </a:endParaRPr>
            </a:p>
          </p:txBody>
        </p:sp>
        <p:sp>
          <p:nvSpPr>
            <p:cNvPr id="67600" name="Text Box 21"/>
            <p:cNvSpPr txBox="1">
              <a:spLocks noChangeArrowheads="1"/>
            </p:cNvSpPr>
            <p:nvPr/>
          </p:nvSpPr>
          <p:spPr bwMode="auto">
            <a:xfrm>
              <a:off x="192" y="3518"/>
              <a:ext cx="1264" cy="197"/>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Iscriviti oggi</a:t>
              </a:r>
            </a:p>
          </p:txBody>
        </p:sp>
      </p:grpSp>
      <p:grpSp>
        <p:nvGrpSpPr>
          <p:cNvPr id="3" name="Group 24"/>
          <p:cNvGrpSpPr>
            <a:grpSpLocks/>
          </p:cNvGrpSpPr>
          <p:nvPr/>
        </p:nvGrpSpPr>
        <p:grpSpPr bwMode="auto">
          <a:xfrm>
            <a:off x="3429000" y="4632325"/>
            <a:ext cx="2286000" cy="1497013"/>
            <a:chOff x="2208" y="2911"/>
            <a:chExt cx="1440" cy="943"/>
          </a:xfrm>
        </p:grpSpPr>
        <p:sp>
          <p:nvSpPr>
            <p:cNvPr id="67595" name="Oval 22"/>
            <p:cNvSpPr>
              <a:spLocks noChangeArrowheads="1"/>
            </p:cNvSpPr>
            <p:nvPr/>
          </p:nvSpPr>
          <p:spPr bwMode="auto">
            <a:xfrm>
              <a:off x="2688"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6" name="Text Box 23"/>
            <p:cNvSpPr txBox="1">
              <a:spLocks noChangeArrowheads="1"/>
            </p:cNvSpPr>
            <p:nvPr/>
          </p:nvSpPr>
          <p:spPr bwMode="auto">
            <a:xfrm>
              <a:off x="266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2</a:t>
              </a:r>
              <a:endParaRPr lang="en-US" sz="2400">
                <a:solidFill>
                  <a:schemeClr val="bg1"/>
                </a:solidFill>
                <a:latin typeface="Verdana" pitchFamily="34" charset="0"/>
              </a:endParaRPr>
            </a:p>
          </p:txBody>
        </p:sp>
        <p:sp>
          <p:nvSpPr>
            <p:cNvPr id="67597" name="Text Box 24"/>
            <p:cNvSpPr txBox="1">
              <a:spLocks noChangeArrowheads="1"/>
            </p:cNvSpPr>
            <p:nvPr/>
          </p:nvSpPr>
          <p:spPr bwMode="auto">
            <a:xfrm>
              <a:off x="2208" y="3518"/>
              <a:ext cx="1440" cy="336"/>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Segui la formazione base</a:t>
              </a:r>
            </a:p>
          </p:txBody>
        </p:sp>
      </p:grpSp>
      <p:grpSp>
        <p:nvGrpSpPr>
          <p:cNvPr id="4" name="Group 26"/>
          <p:cNvGrpSpPr>
            <a:grpSpLocks/>
          </p:cNvGrpSpPr>
          <p:nvPr/>
        </p:nvGrpSpPr>
        <p:grpSpPr bwMode="auto">
          <a:xfrm>
            <a:off x="6832600" y="4668838"/>
            <a:ext cx="2159000" cy="1717675"/>
            <a:chOff x="4304" y="2911"/>
            <a:chExt cx="1360" cy="1082"/>
          </a:xfrm>
        </p:grpSpPr>
        <p:sp>
          <p:nvSpPr>
            <p:cNvPr id="67592" name="Oval 25"/>
            <p:cNvSpPr>
              <a:spLocks noChangeArrowheads="1"/>
            </p:cNvSpPr>
            <p:nvPr/>
          </p:nvSpPr>
          <p:spPr bwMode="auto">
            <a:xfrm>
              <a:off x="4696" y="2928"/>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3" name="Text Box 26"/>
            <p:cNvSpPr txBox="1">
              <a:spLocks noChangeArrowheads="1"/>
            </p:cNvSpPr>
            <p:nvPr/>
          </p:nvSpPr>
          <p:spPr bwMode="auto">
            <a:xfrm>
              <a:off x="4694"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3</a:t>
              </a:r>
              <a:endParaRPr lang="en-US" sz="2400">
                <a:solidFill>
                  <a:schemeClr val="bg1"/>
                </a:solidFill>
                <a:latin typeface="Verdana" pitchFamily="34" charset="0"/>
              </a:endParaRPr>
            </a:p>
          </p:txBody>
        </p:sp>
        <p:sp>
          <p:nvSpPr>
            <p:cNvPr id="67594" name="Text Box 27"/>
            <p:cNvSpPr txBox="1">
              <a:spLocks noChangeArrowheads="1"/>
            </p:cNvSpPr>
            <p:nvPr/>
          </p:nvSpPr>
          <p:spPr bwMode="auto">
            <a:xfrm>
              <a:off x="4304" y="3518"/>
              <a:ext cx="1360" cy="475"/>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Intraprendi la strada del successo!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7" descr="logo"/>
          <p:cNvPicPr>
            <a:picLocks noGrp="1" noChangeAspect="1" noChangeArrowheads="1"/>
          </p:cNvPicPr>
          <p:nvPr>
            <p:ph sz="half" idx="1"/>
          </p:nvPr>
        </p:nvPicPr>
        <p:blipFill>
          <a:blip r:embed="rId2"/>
          <a:srcRect/>
          <a:stretch>
            <a:fillRect/>
          </a:stretch>
        </p:blipFill>
        <p:spPr bwMode="auto">
          <a:xfrm>
            <a:off x="287338" y="809625"/>
            <a:ext cx="3305175" cy="990600"/>
          </a:xfrm>
          <a:noFill/>
          <a:ln>
            <a:miter lim="800000"/>
            <a:headEnd/>
            <a:tailEnd/>
          </a:ln>
        </p:spPr>
      </p:pic>
      <p:pic>
        <p:nvPicPr>
          <p:cNvPr id="68611" name="Picture 18" descr="top-bar"/>
          <p:cNvPicPr>
            <a:picLocks noGrp="1" noChangeAspect="1" noChangeArrowheads="1"/>
          </p:cNvPicPr>
          <p:nvPr>
            <p:ph sz="quarter" idx="3"/>
          </p:nvPr>
        </p:nvPicPr>
        <p:blipFill>
          <a:blip r:embed="rId3"/>
          <a:srcRect/>
          <a:stretch>
            <a:fillRect/>
          </a:stretch>
        </p:blipFill>
        <p:spPr bwMode="auto">
          <a:xfrm>
            <a:off x="0" y="0"/>
            <a:ext cx="9144000" cy="636588"/>
          </a:xfrm>
          <a:noFill/>
          <a:ln>
            <a:miter lim="800000"/>
            <a:headEnd/>
            <a:tailEnd/>
          </a:ln>
        </p:spPr>
      </p:pic>
      <p:pic>
        <p:nvPicPr>
          <p:cNvPr id="68612" name="Picture 21" descr="slide91"/>
          <p:cNvPicPr>
            <a:picLocks noGrp="1" noChangeAspect="1" noChangeArrowheads="1"/>
          </p:cNvPicPr>
          <p:nvPr>
            <p:ph sz="quarter" idx="2"/>
          </p:nvPr>
        </p:nvPicPr>
        <p:blipFill>
          <a:blip r:embed="rId4"/>
          <a:srcRect/>
          <a:stretch>
            <a:fillRect/>
          </a:stretch>
        </p:blipFill>
        <p:spPr bwMode="auto">
          <a:xfrm>
            <a:off x="1655763" y="1622425"/>
            <a:ext cx="7488237" cy="5235575"/>
          </a:xfrm>
          <a:noFill/>
          <a:ln>
            <a:miter lim="800000"/>
            <a:headEnd/>
            <a:tailEnd/>
          </a:ln>
        </p:spPr>
      </p:pic>
      <p:sp>
        <p:nvSpPr>
          <p:cNvPr id="68613" name="Rectangle 3"/>
          <p:cNvSpPr>
            <a:spLocks noChangeArrowheads="1"/>
          </p:cNvSpPr>
          <p:nvPr/>
        </p:nvSpPr>
        <p:spPr bwMode="auto">
          <a:xfrm>
            <a:off x="415925" y="2189163"/>
            <a:ext cx="4738688" cy="792162"/>
          </a:xfrm>
          <a:prstGeom prst="rect">
            <a:avLst/>
          </a:prstGeom>
          <a:noFill/>
          <a:ln w="9525">
            <a:noFill/>
            <a:miter lim="800000"/>
            <a:headEnd/>
            <a:tailEnd/>
          </a:ln>
        </p:spPr>
        <p:txBody>
          <a:bodyPr wrap="none" anchor="ctr">
            <a:spAutoFit/>
          </a:bodyPr>
          <a:lstStyle/>
          <a:p>
            <a:pPr algn="ctr" eaLnBrk="0" hangingPunct="0"/>
            <a:r>
              <a:rPr lang="en-US" sz="2200" b="1" i="1">
                <a:solidFill>
                  <a:srgbClr val="6F1D82"/>
                </a:solidFill>
                <a:latin typeface="Verdana" pitchFamily="34" charset="0"/>
              </a:rPr>
              <a:t>Quale % del mercato globale</a:t>
            </a:r>
            <a:endParaRPr lang="en-US" sz="2200" b="1">
              <a:solidFill>
                <a:srgbClr val="6F1D82"/>
              </a:solidFill>
              <a:latin typeface="Verdana" pitchFamily="34" charset="0"/>
            </a:endParaRPr>
          </a:p>
          <a:p>
            <a:pPr algn="ctr" eaLnBrk="0" hangingPunct="0"/>
            <a:r>
              <a:rPr lang="en-US" sz="2400" b="1">
                <a:solidFill>
                  <a:srgbClr val="6F1D82"/>
                </a:solidFill>
                <a:latin typeface="Verdana" pitchFamily="34" charset="0"/>
              </a:rPr>
              <a:t>desideri?</a:t>
            </a:r>
          </a:p>
        </p:txBody>
      </p:sp>
      <p:sp>
        <p:nvSpPr>
          <p:cNvPr id="15" name="Rectangle 4"/>
          <p:cNvSpPr>
            <a:spLocks noChangeArrowheads="1"/>
          </p:cNvSpPr>
          <p:nvPr/>
        </p:nvSpPr>
        <p:spPr bwMode="auto">
          <a:xfrm>
            <a:off x="-65088" y="3221038"/>
            <a:ext cx="5180013" cy="427037"/>
          </a:xfrm>
          <a:prstGeom prst="rect">
            <a:avLst/>
          </a:prstGeom>
          <a:noFill/>
          <a:ln w="9525">
            <a:noFill/>
            <a:miter lim="800000"/>
            <a:headEnd/>
            <a:tailEnd/>
          </a:ln>
        </p:spPr>
        <p:txBody>
          <a:bodyPr wrap="none" anchor="ctr">
            <a:spAutoFit/>
          </a:bodyPr>
          <a:lstStyle/>
          <a:p>
            <a:pPr eaLnBrk="0" hangingPunct="0"/>
            <a:r>
              <a:rPr lang="en-US" sz="2200" b="1" dirty="0">
                <a:solidFill>
                  <a:srgbClr val="0070C0"/>
                </a:solidFill>
                <a:latin typeface="Verdana" pitchFamily="34" charset="0"/>
              </a:rPr>
              <a:t>Fai parte anche </a:t>
            </a:r>
            <a:r>
              <a:rPr lang="en-US" sz="2200" b="1" dirty="0" err="1">
                <a:solidFill>
                  <a:srgbClr val="0070C0"/>
                </a:solidFill>
                <a:latin typeface="Verdana" pitchFamily="34" charset="0"/>
              </a:rPr>
              <a:t>tu</a:t>
            </a:r>
            <a:r>
              <a:rPr lang="en-US" sz="2200" b="1" dirty="0">
                <a:solidFill>
                  <a:srgbClr val="0070C0"/>
                </a:solidFill>
                <a:latin typeface="Verdana" pitchFamily="34" charset="0"/>
              </a:rPr>
              <a:t> del </a:t>
            </a:r>
            <a:r>
              <a:rPr lang="en-US" sz="2200" b="1" dirty="0" err="1">
                <a:solidFill>
                  <a:srgbClr val="0070C0"/>
                </a:solidFill>
                <a:latin typeface="Verdana" pitchFamily="34" charset="0"/>
              </a:rPr>
              <a:t>momento</a:t>
            </a:r>
            <a:endParaRPr lang="en-US" sz="2200" b="1" dirty="0">
              <a:solidFill>
                <a:srgbClr val="0070C0"/>
              </a:solidFill>
              <a:latin typeface="Verdana" pitchFamily="34" charset="0"/>
            </a:endParaRPr>
          </a:p>
        </p:txBody>
      </p:sp>
      <p:grpSp>
        <p:nvGrpSpPr>
          <p:cNvPr id="2" name="Group 12"/>
          <p:cNvGrpSpPr>
            <a:grpSpLocks/>
          </p:cNvGrpSpPr>
          <p:nvPr/>
        </p:nvGrpSpPr>
        <p:grpSpPr bwMode="auto">
          <a:xfrm>
            <a:off x="395288" y="4041775"/>
            <a:ext cx="2478087" cy="979488"/>
            <a:chOff x="249" y="2546"/>
            <a:chExt cx="1561" cy="617"/>
          </a:xfrm>
        </p:grpSpPr>
        <p:sp>
          <p:nvSpPr>
            <p:cNvPr id="68618" name="Rectangle 5"/>
            <p:cNvSpPr>
              <a:spLocks noChangeArrowheads="1"/>
            </p:cNvSpPr>
            <p:nvPr/>
          </p:nvSpPr>
          <p:spPr bwMode="auto">
            <a:xfrm>
              <a:off x="249" y="2546"/>
              <a:ext cx="830" cy="288"/>
            </a:xfrm>
            <a:prstGeom prst="rect">
              <a:avLst/>
            </a:prstGeom>
            <a:noFill/>
            <a:ln w="9525">
              <a:noFill/>
              <a:miter lim="800000"/>
              <a:headEnd/>
              <a:tailEnd/>
            </a:ln>
          </p:spPr>
          <p:txBody>
            <a:bodyPr wrap="none" anchor="ctr">
              <a:spAutoFit/>
            </a:bodyPr>
            <a:lstStyle/>
            <a:p>
              <a:pPr eaLnBrk="0" hangingPunct="0"/>
              <a:r>
                <a:rPr lang="en-US" sz="2400">
                  <a:solidFill>
                    <a:srgbClr val="143D8D"/>
                  </a:solidFill>
                  <a:latin typeface="Verdana" pitchFamily="34" charset="0"/>
                </a:rPr>
                <a:t>Agisci…</a:t>
              </a:r>
            </a:p>
          </p:txBody>
        </p:sp>
        <p:sp>
          <p:nvSpPr>
            <p:cNvPr id="68619" name="Rectangle 11"/>
            <p:cNvSpPr>
              <a:spLocks noChangeArrowheads="1"/>
            </p:cNvSpPr>
            <p:nvPr/>
          </p:nvSpPr>
          <p:spPr bwMode="auto">
            <a:xfrm>
              <a:off x="823" y="2795"/>
              <a:ext cx="987" cy="368"/>
            </a:xfrm>
            <a:prstGeom prst="rect">
              <a:avLst/>
            </a:prstGeom>
            <a:noFill/>
            <a:ln w="9525">
              <a:noFill/>
              <a:miter lim="800000"/>
              <a:headEnd/>
              <a:tailEnd/>
            </a:ln>
          </p:spPr>
          <p:txBody>
            <a:bodyPr wrap="none" anchor="ctr">
              <a:spAutoFit/>
            </a:bodyPr>
            <a:lstStyle/>
            <a:p>
              <a:pPr eaLnBrk="0" hangingPunct="0"/>
              <a:r>
                <a:rPr lang="en-US" sz="3200" b="1">
                  <a:solidFill>
                    <a:srgbClr val="003B76"/>
                  </a:solidFill>
                  <a:latin typeface="Verdana" pitchFamily="34" charset="0"/>
                </a:rPr>
                <a:t> </a:t>
              </a:r>
              <a:r>
                <a:rPr lang="en-US" sz="3200" b="1">
                  <a:solidFill>
                    <a:srgbClr val="003B76"/>
                  </a:solidFill>
                </a:rPr>
                <a:t>Oggi!</a:t>
              </a:r>
              <a:r>
                <a:rPr lang="en-US" sz="3200" b="1">
                  <a:solidFill>
                    <a:srgbClr val="003B76"/>
                  </a:solidFill>
                  <a:latin typeface="Verdana" pitchFamily="34" charset="0"/>
                </a:rPr>
                <a:t> </a:t>
              </a:r>
            </a:p>
          </p:txBody>
        </p:sp>
      </p:grpSp>
      <p:sp>
        <p:nvSpPr>
          <p:cNvPr id="68616" name="Rectangle 23"/>
          <p:cNvSpPr>
            <a:spLocks noChangeArrowheads="1"/>
          </p:cNvSpPr>
          <p:nvPr/>
        </p:nvSpPr>
        <p:spPr bwMode="auto">
          <a:xfrm>
            <a:off x="3605213" y="1233488"/>
            <a:ext cx="4910137" cy="576262"/>
          </a:xfrm>
          <a:prstGeom prst="rect">
            <a:avLst/>
          </a:prstGeom>
          <a:noFill/>
          <a:ln w="9525">
            <a:noFill/>
            <a:miter lim="800000"/>
            <a:headEnd/>
            <a:tailEnd/>
          </a:ln>
        </p:spPr>
        <p:txBody>
          <a:bodyPr/>
          <a:lstStyle/>
          <a:p>
            <a:pPr>
              <a:lnSpc>
                <a:spcPct val="150000"/>
              </a:lnSpc>
            </a:pPr>
            <a:r>
              <a:rPr lang="en-US" sz="2600">
                <a:solidFill>
                  <a:srgbClr val="CC2C8F"/>
                </a:solidFill>
                <a:latin typeface="Verdana" pitchFamily="34" charset="0"/>
              </a:rPr>
              <a:t>un nome familiare</a:t>
            </a:r>
          </a:p>
        </p:txBody>
      </p:sp>
      <p:sp>
        <p:nvSpPr>
          <p:cNvPr id="68617" name="Rectangle 2"/>
          <p:cNvSpPr>
            <a:spLocks noGrp="1" noChangeArrowheads="1"/>
          </p:cNvSpPr>
          <p:nvPr>
            <p:ph type="title"/>
          </p:nvPr>
        </p:nvSpPr>
        <p:spPr bwMode="auto">
          <a:xfrm>
            <a:off x="3600450" y="944563"/>
            <a:ext cx="2844800" cy="57626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150000"/>
              </a:lnSpc>
            </a:pPr>
            <a:r>
              <a:rPr lang="en-US" sz="2200" smtClean="0">
                <a:solidFill>
                  <a:srgbClr val="CC2C8F"/>
                </a:solidFill>
                <a:latin typeface="Verdana" pitchFamily="34" charset="0"/>
              </a:rPr>
              <a:t>diventerà presto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500"/>
                            </p:stCondLst>
                            <p:childTnLst>
                              <p:par>
                                <p:cTn id="15" presetID="26" presetClass="emph" presetSubtype="0" repeatCount="300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2286000" y="4464050"/>
            <a:ext cx="4572000" cy="336550"/>
          </a:xfrm>
          <a:prstGeom prst="rect">
            <a:avLst/>
          </a:prstGeom>
          <a:noFill/>
          <a:ln w="9525">
            <a:noFill/>
            <a:miter lim="800000"/>
            <a:headEnd/>
            <a:tailEnd/>
          </a:ln>
        </p:spPr>
        <p:txBody>
          <a:bodyPr>
            <a:spAutoFit/>
          </a:bodyPr>
          <a:lstStyle/>
          <a:p>
            <a:pPr algn="ctr">
              <a:spcBef>
                <a:spcPct val="50000"/>
              </a:spcBef>
            </a:pPr>
            <a:r>
              <a:rPr lang="en-US" sz="1600">
                <a:solidFill>
                  <a:srgbClr val="0097CC"/>
                </a:solidFill>
                <a:latin typeface="Verdana" pitchFamily="34" charset="0"/>
                <a:cs typeface="Times New Roman" pitchFamily="18" charset="0"/>
              </a:rPr>
              <a:t>www.tviexpress.com </a:t>
            </a:r>
          </a:p>
        </p:txBody>
      </p:sp>
      <p:sp>
        <p:nvSpPr>
          <p:cNvPr id="69635" name="Text Box 4"/>
          <p:cNvSpPr txBox="1">
            <a:spLocks noChangeArrowheads="1"/>
          </p:cNvSpPr>
          <p:nvPr/>
        </p:nvSpPr>
        <p:spPr bwMode="auto">
          <a:xfrm>
            <a:off x="2667000" y="4997450"/>
            <a:ext cx="3810000" cy="336550"/>
          </a:xfrm>
          <a:prstGeom prst="rect">
            <a:avLst/>
          </a:prstGeom>
          <a:noFill/>
          <a:ln w="9525">
            <a:noFill/>
            <a:miter lim="800000"/>
            <a:headEnd/>
            <a:tailEnd/>
          </a:ln>
        </p:spPr>
        <p:txBody>
          <a:bodyPr>
            <a:spAutoFit/>
          </a:bodyPr>
          <a:lstStyle/>
          <a:p>
            <a:pPr algn="ctr">
              <a:spcBef>
                <a:spcPct val="50000"/>
              </a:spcBef>
            </a:pPr>
            <a:r>
              <a:rPr lang="en-US" sz="1600">
                <a:solidFill>
                  <a:srgbClr val="0097CC"/>
                </a:solidFill>
                <a:latin typeface="Verdana" pitchFamily="34" charset="0"/>
                <a:cs typeface="Times New Roman" pitchFamily="18" charset="0"/>
              </a:rPr>
              <a:t>email: info@tviexpress.com </a:t>
            </a:r>
          </a:p>
        </p:txBody>
      </p:sp>
      <p:pic>
        <p:nvPicPr>
          <p:cNvPr id="69636" name="Picture 7" descr="slide93"/>
          <p:cNvPicPr>
            <a:picLocks noChangeAspect="1" noChangeArrowheads="1"/>
          </p:cNvPicPr>
          <p:nvPr/>
        </p:nvPicPr>
        <p:blipFill>
          <a:blip r:embed="rId2"/>
          <a:srcRect/>
          <a:stretch>
            <a:fillRect/>
          </a:stretch>
        </p:blipFill>
        <p:spPr bwMode="auto">
          <a:xfrm>
            <a:off x="2724150" y="1412875"/>
            <a:ext cx="3695700" cy="1181100"/>
          </a:xfrm>
          <a:prstGeom prst="rect">
            <a:avLst/>
          </a:prstGeom>
          <a:noFill/>
          <a:ln w="9525">
            <a:noFill/>
            <a:miter lim="800000"/>
            <a:headEnd/>
            <a:tailEnd/>
          </a:ln>
        </p:spPr>
      </p:pic>
      <p:sp>
        <p:nvSpPr>
          <p:cNvPr id="69637" name="Rectangle 5"/>
          <p:cNvSpPr>
            <a:spLocks noChangeArrowheads="1"/>
          </p:cNvSpPr>
          <p:nvPr/>
        </p:nvSpPr>
        <p:spPr bwMode="auto">
          <a:xfrm>
            <a:off x="0" y="3244850"/>
            <a:ext cx="9144000" cy="752475"/>
          </a:xfrm>
          <a:prstGeom prst="rect">
            <a:avLst/>
          </a:prstGeom>
          <a:noFill/>
          <a:ln w="9525">
            <a:noFill/>
            <a:miter lim="800000"/>
            <a:headEnd/>
            <a:tailEnd/>
          </a:ln>
        </p:spPr>
        <p:txBody>
          <a:bodyPr anchor="ctr">
            <a:spAutoFit/>
          </a:bodyPr>
          <a:lstStyle/>
          <a:p>
            <a:pPr algn="ctr">
              <a:lnSpc>
                <a:spcPct val="120000"/>
              </a:lnSpc>
            </a:pPr>
            <a:r>
              <a:rPr lang="en-US" sz="1800" dirty="0">
                <a:solidFill>
                  <a:srgbClr val="21428E"/>
                </a:solidFill>
                <a:latin typeface="Verdana" pitchFamily="34" charset="0"/>
              </a:rPr>
              <a:t>TOCCARE LE VITE... TOCCARE I CUORI</a:t>
            </a:r>
          </a:p>
          <a:p>
            <a:pPr algn="ctr">
              <a:lnSpc>
                <a:spcPct val="120000"/>
              </a:lnSpc>
            </a:pPr>
            <a:r>
              <a:rPr lang="en-US" sz="1800" dirty="0">
                <a:solidFill>
                  <a:srgbClr val="21428E"/>
                </a:solidFill>
                <a:latin typeface="Verdana" pitchFamily="34" charset="0"/>
              </a:rPr>
              <a:t>ASSOCIATI OGGI STESSO CON NOI PER UN FUTURO MIGLIORE! </a:t>
            </a:r>
          </a:p>
        </p:txBody>
      </p:sp>
      <p:sp>
        <p:nvSpPr>
          <p:cNvPr id="7" name="TextBox 6"/>
          <p:cNvSpPr txBox="1"/>
          <p:nvPr/>
        </p:nvSpPr>
        <p:spPr>
          <a:xfrm>
            <a:off x="3440097" y="2502036"/>
            <a:ext cx="2688557" cy="707886"/>
          </a:xfrm>
          <a:prstGeom prst="rect">
            <a:avLst/>
          </a:prstGeom>
          <a:noFill/>
        </p:spPr>
        <p:txBody>
          <a:bodyPr wrap="none" rtlCol="0">
            <a:spAutoFit/>
          </a:bodyPr>
          <a:lstStyle/>
          <a:p>
            <a:r>
              <a:rPr lang="en-US" sz="4000" b="1" dirty="0" smtClean="0">
                <a:solidFill>
                  <a:srgbClr val="7030A0"/>
                </a:solidFill>
              </a:rPr>
              <a:t>Grazie voi</a:t>
            </a:r>
            <a:endParaRPr lang="en-US" sz="4000" b="1"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3" descr="top-bar"/>
          <p:cNvPicPr>
            <a:picLocks noGrp="1" noChangeAspect="1" noChangeArrowheads="1"/>
          </p:cNvPicPr>
          <p:nvPr>
            <p:ph sz="quarter" idx="4294967295"/>
          </p:nvPr>
        </p:nvPicPr>
        <p:blipFill>
          <a:blip r:embed="rId2"/>
          <a:srcRect/>
          <a:stretch>
            <a:fillRect/>
          </a:stretch>
        </p:blipFill>
        <p:spPr bwMode="auto">
          <a:xfrm>
            <a:off x="0" y="0"/>
            <a:ext cx="9144000" cy="636588"/>
          </a:xfrm>
          <a:prstGeom prst="rect">
            <a:avLst/>
          </a:prstGeom>
          <a:noFill/>
          <a:ln>
            <a:miter lim="800000"/>
            <a:headEnd/>
            <a:tailEnd/>
          </a:ln>
        </p:spPr>
      </p:pic>
      <p:pic>
        <p:nvPicPr>
          <p:cNvPr id="7171" name="Picture 37" descr="billion"/>
          <p:cNvPicPr>
            <a:picLocks noGrp="1" noChangeAspect="1" noChangeArrowheads="1"/>
          </p:cNvPicPr>
          <p:nvPr>
            <p:ph sz="quarter" idx="4294967295"/>
          </p:nvPr>
        </p:nvPicPr>
        <p:blipFill>
          <a:blip r:embed="rId3"/>
          <a:srcRect/>
          <a:stretch>
            <a:fillRect/>
          </a:stretch>
        </p:blipFill>
        <p:spPr bwMode="auto">
          <a:xfrm>
            <a:off x="838200" y="1295400"/>
            <a:ext cx="2085975" cy="1362075"/>
          </a:xfrm>
          <a:prstGeom prst="rect">
            <a:avLst/>
          </a:prstGeom>
          <a:noFill/>
          <a:ln>
            <a:miter lim="800000"/>
            <a:headEnd/>
            <a:tailEnd/>
          </a:ln>
        </p:spPr>
      </p:pic>
      <p:pic>
        <p:nvPicPr>
          <p:cNvPr id="7172" name="Picture 11" descr="slide6"/>
          <p:cNvPicPr>
            <a:picLocks noChangeAspect="1" noChangeArrowheads="1"/>
          </p:cNvPicPr>
          <p:nvPr/>
        </p:nvPicPr>
        <p:blipFill>
          <a:blip r:embed="rId4"/>
          <a:srcRect/>
          <a:stretch>
            <a:fillRect/>
          </a:stretch>
        </p:blipFill>
        <p:spPr bwMode="auto">
          <a:xfrm>
            <a:off x="838200" y="3789363"/>
            <a:ext cx="1924050" cy="1781175"/>
          </a:xfrm>
          <a:prstGeom prst="rect">
            <a:avLst/>
          </a:prstGeom>
          <a:noFill/>
          <a:ln w="9525">
            <a:noFill/>
            <a:miter lim="800000"/>
            <a:headEnd/>
            <a:tailEnd/>
          </a:ln>
        </p:spPr>
      </p:pic>
      <p:sp>
        <p:nvSpPr>
          <p:cNvPr id="7173" name="Rectangle 5"/>
          <p:cNvSpPr>
            <a:spLocks noChangeArrowheads="1"/>
          </p:cNvSpPr>
          <p:nvPr/>
        </p:nvSpPr>
        <p:spPr bwMode="auto">
          <a:xfrm>
            <a:off x="3505200" y="4284663"/>
            <a:ext cx="5105400" cy="644525"/>
          </a:xfrm>
          <a:prstGeom prst="rect">
            <a:avLst/>
          </a:prstGeom>
          <a:noFill/>
          <a:ln w="9525">
            <a:noFill/>
            <a:miter lim="800000"/>
            <a:headEnd/>
            <a:tailEnd/>
          </a:ln>
        </p:spPr>
        <p:txBody>
          <a:bodyPr anchor="ctr">
            <a:spAutoFit/>
          </a:bodyPr>
          <a:lstStyle/>
          <a:p>
            <a:pPr eaLnBrk="0" hangingPunct="0">
              <a:lnSpc>
                <a:spcPct val="130000"/>
              </a:lnSpc>
            </a:pPr>
            <a:r>
              <a:rPr lang="it-IT">
                <a:solidFill>
                  <a:schemeClr val="bg2"/>
                </a:solidFill>
                <a:latin typeface="Verdana" pitchFamily="34" charset="0"/>
              </a:rPr>
              <a:t>Suscitare il desiderio di aiutare gli altri a realizzare un cambiamento positivo nella loro vita</a:t>
            </a:r>
          </a:p>
        </p:txBody>
      </p:sp>
      <p:sp>
        <p:nvSpPr>
          <p:cNvPr id="7174" name="Rectangle 8"/>
          <p:cNvSpPr>
            <a:spLocks noChangeArrowheads="1"/>
          </p:cNvSpPr>
          <p:nvPr/>
        </p:nvSpPr>
        <p:spPr bwMode="auto">
          <a:xfrm>
            <a:off x="3514725" y="1219200"/>
            <a:ext cx="3581400" cy="457200"/>
          </a:xfrm>
          <a:prstGeom prst="rect">
            <a:avLst/>
          </a:prstGeom>
          <a:noFill/>
          <a:ln w="9525">
            <a:noFill/>
            <a:miter lim="800000"/>
            <a:headEnd/>
            <a:tailEnd/>
          </a:ln>
        </p:spPr>
        <p:txBody>
          <a:bodyPr anchor="ctr">
            <a:spAutoFit/>
          </a:bodyPr>
          <a:lstStyle/>
          <a:p>
            <a:pPr eaLnBrk="0" hangingPunct="0"/>
            <a:r>
              <a:rPr lang="en-US" sz="2400" b="1">
                <a:solidFill>
                  <a:srgbClr val="21428E"/>
                </a:solidFill>
                <a:latin typeface="Verdana" pitchFamily="34" charset="0"/>
              </a:rPr>
              <a:t>La nostra visione</a:t>
            </a:r>
            <a:endParaRPr lang="en-US" sz="2400">
              <a:latin typeface="Verdana" pitchFamily="34" charset="0"/>
            </a:endParaRPr>
          </a:p>
        </p:txBody>
      </p:sp>
      <p:sp>
        <p:nvSpPr>
          <p:cNvPr id="12" name="Rectangle 9"/>
          <p:cNvSpPr>
            <a:spLocks noChangeArrowheads="1"/>
          </p:cNvSpPr>
          <p:nvPr/>
        </p:nvSpPr>
        <p:spPr bwMode="auto">
          <a:xfrm>
            <a:off x="0" y="6057900"/>
            <a:ext cx="9144000" cy="457200"/>
          </a:xfrm>
          <a:prstGeom prst="rect">
            <a:avLst/>
          </a:prstGeom>
          <a:noFill/>
          <a:ln w="9525">
            <a:noFill/>
            <a:miter lim="800000"/>
            <a:headEnd/>
            <a:tailEnd/>
          </a:ln>
        </p:spPr>
        <p:txBody>
          <a:bodyPr anchor="ctr">
            <a:spAutoFit/>
          </a:bodyPr>
          <a:lstStyle/>
          <a:p>
            <a:pPr algn="ctr" eaLnBrk="0" hangingPunct="0"/>
            <a:r>
              <a:rPr lang="it-IT" sz="2400" b="1">
                <a:solidFill>
                  <a:srgbClr val="CC2C8F"/>
                </a:solidFill>
                <a:latin typeface="Verdana" pitchFamily="34" charset="0"/>
              </a:rPr>
              <a:t>Un mondo, una visione, una sola famiglia!   </a:t>
            </a:r>
          </a:p>
        </p:txBody>
      </p:sp>
      <p:sp>
        <p:nvSpPr>
          <p:cNvPr id="7176" name="Rectangle 13"/>
          <p:cNvSpPr>
            <a:spLocks noChangeArrowheads="1"/>
          </p:cNvSpPr>
          <p:nvPr/>
        </p:nvSpPr>
        <p:spPr bwMode="auto">
          <a:xfrm>
            <a:off x="3514725" y="1703388"/>
            <a:ext cx="5105400" cy="920750"/>
          </a:xfrm>
          <a:prstGeom prst="rect">
            <a:avLst/>
          </a:prstGeom>
          <a:noFill/>
          <a:ln w="9525">
            <a:noFill/>
            <a:miter lim="800000"/>
            <a:headEnd/>
            <a:tailEnd/>
          </a:ln>
        </p:spPr>
        <p:txBody>
          <a:bodyPr anchor="ctr">
            <a:spAutoFit/>
          </a:bodyPr>
          <a:lstStyle/>
          <a:p>
            <a:pPr eaLnBrk="0" hangingPunct="0">
              <a:lnSpc>
                <a:spcPct val="130000"/>
              </a:lnSpc>
            </a:pPr>
            <a:r>
              <a:rPr lang="it-IT">
                <a:solidFill>
                  <a:schemeClr val="bg2"/>
                </a:solidFill>
                <a:latin typeface="Verdana" pitchFamily="34" charset="0"/>
              </a:rPr>
              <a:t>Diventare il numero 1 nell’e-commerce internazionale offrendo opportunità di lavoro e carriera, creando milionari e conquistando miliardi di cuori</a:t>
            </a:r>
          </a:p>
        </p:txBody>
      </p:sp>
      <p:sp>
        <p:nvSpPr>
          <p:cNvPr id="7177" name="Rectangle 21"/>
          <p:cNvSpPr>
            <a:spLocks noChangeArrowheads="1"/>
          </p:cNvSpPr>
          <p:nvPr/>
        </p:nvSpPr>
        <p:spPr bwMode="auto">
          <a:xfrm>
            <a:off x="3505200" y="3810000"/>
            <a:ext cx="3581400" cy="457200"/>
          </a:xfrm>
          <a:prstGeom prst="rect">
            <a:avLst/>
          </a:prstGeom>
          <a:noFill/>
          <a:ln w="9525">
            <a:noFill/>
            <a:miter lim="800000"/>
            <a:headEnd/>
            <a:tailEnd/>
          </a:ln>
        </p:spPr>
        <p:txBody>
          <a:bodyPr anchor="ctr">
            <a:spAutoFit/>
          </a:bodyPr>
          <a:lstStyle/>
          <a:p>
            <a:pPr eaLnBrk="0" hangingPunct="0"/>
            <a:r>
              <a:rPr lang="it-IT" sz="2400" b="1">
                <a:solidFill>
                  <a:srgbClr val="21428E"/>
                </a:solidFill>
                <a:latin typeface="Verdana" pitchFamily="34" charset="0"/>
              </a:rPr>
              <a:t>La nostra missione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Business_People.jpg"/>
          <p:cNvPicPr>
            <a:picLocks noGrp="1" noChangeAspect="1"/>
          </p:cNvPicPr>
          <p:nvPr>
            <p:ph idx="4294967295"/>
          </p:nvPr>
        </p:nvPicPr>
        <p:blipFill>
          <a:blip r:embed="rId2"/>
          <a:srcRect/>
          <a:stretch>
            <a:fillRect/>
          </a:stretch>
        </p:blipFill>
        <p:spPr bwMode="auto">
          <a:xfrm>
            <a:off x="0" y="2438400"/>
            <a:ext cx="9144000" cy="2600325"/>
          </a:xfrm>
          <a:prstGeom prst="rect">
            <a:avLst/>
          </a:prstGeom>
          <a:noFill/>
          <a:ln>
            <a:miter lim="800000"/>
            <a:headEnd/>
            <a:tailEnd/>
          </a:ln>
        </p:spPr>
      </p:pic>
      <p:sp>
        <p:nvSpPr>
          <p:cNvPr id="8195" name="Rectangle 4"/>
          <p:cNvSpPr>
            <a:spLocks noChangeArrowheads="1"/>
          </p:cNvSpPr>
          <p:nvPr/>
        </p:nvSpPr>
        <p:spPr bwMode="auto">
          <a:xfrm>
            <a:off x="0" y="539750"/>
            <a:ext cx="9144000" cy="549275"/>
          </a:xfrm>
          <a:prstGeom prst="rect">
            <a:avLst/>
          </a:prstGeom>
          <a:noFill/>
          <a:ln w="9525">
            <a:noFill/>
            <a:miter lim="800000"/>
            <a:headEnd/>
            <a:tailEnd/>
          </a:ln>
        </p:spPr>
        <p:txBody>
          <a:bodyPr anchor="ctr">
            <a:spAutoFit/>
          </a:bodyPr>
          <a:lstStyle/>
          <a:p>
            <a:pPr algn="ctr" eaLnBrk="0" hangingPunct="0"/>
            <a:r>
              <a:rPr lang="it-IT" sz="3000" b="1">
                <a:solidFill>
                  <a:srgbClr val="21428E"/>
                </a:solidFill>
                <a:latin typeface="Verdana" pitchFamily="34" charset="0"/>
              </a:rPr>
              <a:t>IL NOSTRO PIANO D’AZIONE</a:t>
            </a:r>
          </a:p>
        </p:txBody>
      </p:sp>
      <p:sp>
        <p:nvSpPr>
          <p:cNvPr id="8196" name="Rectangle 5"/>
          <p:cNvSpPr>
            <a:spLocks noChangeArrowheads="1"/>
          </p:cNvSpPr>
          <p:nvPr/>
        </p:nvSpPr>
        <p:spPr bwMode="auto">
          <a:xfrm>
            <a:off x="0" y="1373188"/>
            <a:ext cx="9144000" cy="457200"/>
          </a:xfrm>
          <a:prstGeom prst="rect">
            <a:avLst/>
          </a:prstGeom>
          <a:noFill/>
          <a:ln w="9525">
            <a:noFill/>
            <a:miter lim="800000"/>
            <a:headEnd/>
            <a:tailEnd/>
          </a:ln>
        </p:spPr>
        <p:txBody>
          <a:bodyPr anchor="ctr">
            <a:spAutoFit/>
          </a:bodyPr>
          <a:lstStyle/>
          <a:p>
            <a:pPr algn="ctr" eaLnBrk="0" hangingPunct="0"/>
            <a:r>
              <a:rPr lang="it-IT" sz="2400" b="1">
                <a:solidFill>
                  <a:srgbClr val="CC2C8F"/>
                </a:solidFill>
                <a:latin typeface="Verdana" pitchFamily="34" charset="0"/>
              </a:rPr>
              <a:t>Go Diamond! </a:t>
            </a:r>
          </a:p>
        </p:txBody>
      </p:sp>
      <p:sp>
        <p:nvSpPr>
          <p:cNvPr id="8197" name="Rectangle 6"/>
          <p:cNvSpPr>
            <a:spLocks noChangeArrowheads="1"/>
          </p:cNvSpPr>
          <p:nvPr/>
        </p:nvSpPr>
        <p:spPr bwMode="auto">
          <a:xfrm>
            <a:off x="0" y="2027238"/>
            <a:ext cx="9144000" cy="366712"/>
          </a:xfrm>
          <a:prstGeom prst="rect">
            <a:avLst/>
          </a:prstGeom>
          <a:noFill/>
          <a:ln w="9525">
            <a:noFill/>
            <a:miter lim="800000"/>
            <a:headEnd/>
            <a:tailEnd/>
          </a:ln>
        </p:spPr>
        <p:txBody>
          <a:bodyPr anchor="ctr">
            <a:spAutoFit/>
          </a:bodyPr>
          <a:lstStyle/>
          <a:p>
            <a:pPr algn="ctr" eaLnBrk="0" hangingPunct="0"/>
            <a:r>
              <a:rPr lang="it-IT" sz="1800" b="1">
                <a:solidFill>
                  <a:srgbClr val="0097CC"/>
                </a:solidFill>
                <a:latin typeface="Verdana" pitchFamily="34" charset="0"/>
              </a:rPr>
              <a:t>La prima formula su base solida per l’Indipendenza Finanziaria</a:t>
            </a:r>
          </a:p>
        </p:txBody>
      </p:sp>
      <p:sp>
        <p:nvSpPr>
          <p:cNvPr id="8198" name="Rectangle 9"/>
          <p:cNvSpPr>
            <a:spLocks noChangeArrowheads="1"/>
          </p:cNvSpPr>
          <p:nvPr/>
        </p:nvSpPr>
        <p:spPr bwMode="auto">
          <a:xfrm>
            <a:off x="533400" y="4930775"/>
            <a:ext cx="8077200" cy="1196975"/>
          </a:xfrm>
          <a:prstGeom prst="rect">
            <a:avLst/>
          </a:prstGeom>
          <a:noFill/>
          <a:ln w="9525">
            <a:noFill/>
            <a:miter lim="800000"/>
            <a:headEnd/>
            <a:tailEnd/>
          </a:ln>
        </p:spPr>
        <p:txBody>
          <a:bodyPr anchor="ctr">
            <a:spAutoFit/>
          </a:bodyPr>
          <a:lstStyle/>
          <a:p>
            <a:pPr algn="ctr" eaLnBrk="0" hangingPunct="0">
              <a:lnSpc>
                <a:spcPct val="130000"/>
              </a:lnSpc>
            </a:pPr>
            <a:r>
              <a:rPr lang="it-IT">
                <a:solidFill>
                  <a:schemeClr val="bg2"/>
                </a:solidFill>
                <a:latin typeface="Verdana" pitchFamily="34" charset="0"/>
              </a:rPr>
              <a:t>Per costituire la più vasta e solida forza lavoro associata a livello internazionale correttamente formata e istruita, i nostri soci in tutto il mondo ricevono una formazione base sul funzionamento del principio quindi vengono accompagnati in semplici passaggi, per un consistente periodo di tempo.</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5"/>
          <p:cNvSpPr>
            <a:spLocks noChangeArrowheads="1"/>
          </p:cNvSpPr>
          <p:nvPr/>
        </p:nvSpPr>
        <p:spPr bwMode="auto">
          <a:xfrm>
            <a:off x="644525" y="2816225"/>
            <a:ext cx="7856538" cy="2173288"/>
          </a:xfrm>
          <a:prstGeom prst="rect">
            <a:avLst/>
          </a:prstGeom>
          <a:noFill/>
          <a:ln w="9525">
            <a:noFill/>
            <a:miter lim="800000"/>
            <a:headEnd/>
            <a:tailEnd/>
          </a:ln>
        </p:spPr>
        <p:txBody>
          <a:bodyPr anchor="ctr">
            <a:spAutoFit/>
          </a:bodyPr>
          <a:lstStyle/>
          <a:p>
            <a:pPr algn="ctr">
              <a:lnSpc>
                <a:spcPct val="130000"/>
              </a:lnSpc>
            </a:pPr>
            <a:r>
              <a:rPr lang="it-IT">
                <a:solidFill>
                  <a:schemeClr val="bg2"/>
                </a:solidFill>
                <a:latin typeface="Verdana" pitchFamily="34" charset="0"/>
              </a:rPr>
              <a:t>TVI é finanziata da un prestigioso gruppo commerciale che possiede molte ditte di successo in tutto il mondo.</a:t>
            </a:r>
          </a:p>
          <a:p>
            <a:pPr algn="ctr">
              <a:lnSpc>
                <a:spcPct val="130000"/>
              </a:lnSpc>
            </a:pPr>
            <a:endParaRPr lang="it-IT">
              <a:solidFill>
                <a:schemeClr val="bg2"/>
              </a:solidFill>
              <a:latin typeface="Verdana" pitchFamily="34" charset="0"/>
            </a:endParaRPr>
          </a:p>
          <a:p>
            <a:pPr algn="ctr">
              <a:lnSpc>
                <a:spcPct val="130000"/>
              </a:lnSpc>
            </a:pPr>
            <a:r>
              <a:rPr lang="it-IT" sz="1600" b="1" i="1">
                <a:solidFill>
                  <a:schemeClr val="bg2"/>
                </a:solidFill>
                <a:latin typeface="Verdana" pitchFamily="34" charset="0"/>
              </a:rPr>
              <a:t>Travel Ventures International</a:t>
            </a:r>
            <a:r>
              <a:rPr lang="it-IT">
                <a:solidFill>
                  <a:schemeClr val="bg2"/>
                </a:solidFill>
                <a:latin typeface="Verdana" pitchFamily="34" charset="0"/>
              </a:rPr>
              <a:t> rappresenta lo sforzo apri-pista di un team di successo di Imprenditori con ampie e svariate esperienze in diversi settori industriali tra cui Viaggi e Turismo, Immobiliare, Informatica, Formazione e con un’esperienza focalizzata in </a:t>
            </a:r>
            <a:r>
              <a:rPr lang="it-IT" sz="1600" b="1">
                <a:solidFill>
                  <a:schemeClr val="bg2"/>
                </a:solidFill>
                <a:latin typeface="Verdana" pitchFamily="34" charset="0"/>
              </a:rPr>
              <a:t>Network Marketing</a:t>
            </a:r>
            <a:r>
              <a:rPr lang="it-IT" sz="1800">
                <a:solidFill>
                  <a:srgbClr val="6F1D82"/>
                </a:solidFill>
                <a:latin typeface="Verdana" pitchFamily="34" charset="0"/>
              </a:rPr>
              <a:t> </a:t>
            </a:r>
          </a:p>
        </p:txBody>
      </p:sp>
      <p:pic>
        <p:nvPicPr>
          <p:cNvPr id="9219" name="Picture 14" descr="logo"/>
          <p:cNvPicPr>
            <a:picLocks noGrp="1" noChangeAspect="1" noChangeArrowheads="1"/>
          </p:cNvPicPr>
          <p:nvPr>
            <p:ph idx="4294967295"/>
          </p:nvPr>
        </p:nvPicPr>
        <p:blipFill>
          <a:blip r:embed="rId2"/>
          <a:srcRect/>
          <a:stretch>
            <a:fillRect/>
          </a:stretch>
        </p:blipFill>
        <p:spPr bwMode="auto">
          <a:xfrm>
            <a:off x="6551613" y="0"/>
            <a:ext cx="2592387" cy="776288"/>
          </a:xfrm>
          <a:prstGeom prst="rect">
            <a:avLst/>
          </a:prstGeom>
          <a:noFill/>
          <a:ln>
            <a:miter lim="800000"/>
            <a:headEnd/>
            <a:tailEnd/>
          </a:ln>
        </p:spPr>
      </p:pic>
      <p:sp>
        <p:nvSpPr>
          <p:cNvPr id="9220" name="Rectangle 4"/>
          <p:cNvSpPr>
            <a:spLocks noChangeArrowheads="1"/>
          </p:cNvSpPr>
          <p:nvPr/>
        </p:nvSpPr>
        <p:spPr bwMode="auto">
          <a:xfrm>
            <a:off x="0" y="1600200"/>
            <a:ext cx="9144000" cy="579438"/>
          </a:xfrm>
          <a:prstGeom prst="rect">
            <a:avLst/>
          </a:prstGeom>
          <a:noFill/>
          <a:ln w="9525">
            <a:noFill/>
            <a:miter lim="800000"/>
            <a:headEnd/>
            <a:tailEnd/>
          </a:ln>
        </p:spPr>
        <p:txBody>
          <a:bodyPr anchor="ctr">
            <a:spAutoFit/>
          </a:bodyPr>
          <a:lstStyle/>
          <a:p>
            <a:pPr algn="ctr" eaLnBrk="0" hangingPunct="0"/>
            <a:r>
              <a:rPr lang="it-IT" sz="3200" b="1">
                <a:solidFill>
                  <a:srgbClr val="3B95ED"/>
                </a:solidFill>
                <a:latin typeface="Verdana" pitchFamily="34" charset="0"/>
              </a:rPr>
              <a:t>Supporto finanziario </a:t>
            </a:r>
            <a:r>
              <a:rPr lang="it-IT" sz="2000" b="1" i="1">
                <a:solidFill>
                  <a:srgbClr val="3B95ED"/>
                </a:solidFill>
                <a:latin typeface="Verdana" pitchFamily="34" charset="0"/>
              </a:rPr>
              <a:t>dell’azienda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fade">
                                      <p:cBhvr>
                                        <p:cTn id="7" dur="1000"/>
                                        <p:tgtEl>
                                          <p:spTgt spid="4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p:bldLst>
  </p:timing>
</p:sld>
</file>

<file path=ppt/theme/theme1.xml><?xml version="1.0" encoding="utf-8"?>
<a:theme xmlns:a="http://schemas.openxmlformats.org/drawingml/2006/main" name="Default Design">
  <a:themeElements>
    <a:clrScheme name="TVI Express">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5750</TotalTime>
  <Words>4658</Words>
  <Application>Microsoft Office PowerPoint</Application>
  <PresentationFormat>On-screen Show (4:3)</PresentationFormat>
  <Paragraphs>627</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è il prossimo</vt:lpstr>
      <vt:lpstr>Negli affari il Tempismo è tutto</vt:lpstr>
      <vt:lpstr>Slide 63</vt:lpstr>
      <vt:lpstr>Slide 64</vt:lpstr>
      <vt:lpstr>Slide 65</vt:lpstr>
      <vt:lpstr>Slide 66</vt:lpstr>
      <vt:lpstr>diventerà presto</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gl3</cp:lastModifiedBy>
  <cp:revision>1461</cp:revision>
  <dcterms:created xsi:type="dcterms:W3CDTF">1601-01-01T00:00:00Z</dcterms:created>
  <dcterms:modified xsi:type="dcterms:W3CDTF">2011-12-28T13:59:09Z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00080044560000000000010250300207f7000400038000</vt:lpwstr>
  </property>
</Properties>
</file>