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62" r:id="rId2"/>
    <p:sldId id="363" r:id="rId3"/>
    <p:sldId id="364" r:id="rId4"/>
    <p:sldId id="365" r:id="rId5"/>
    <p:sldId id="366" r:id="rId6"/>
    <p:sldId id="389" r:id="rId7"/>
    <p:sldId id="367" r:id="rId8"/>
    <p:sldId id="368" r:id="rId9"/>
    <p:sldId id="369" r:id="rId10"/>
    <p:sldId id="372" r:id="rId11"/>
    <p:sldId id="374" r:id="rId12"/>
    <p:sldId id="375" r:id="rId13"/>
    <p:sldId id="273" r:id="rId14"/>
    <p:sldId id="274" r:id="rId15"/>
    <p:sldId id="390" r:id="rId16"/>
    <p:sldId id="391" r:id="rId17"/>
    <p:sldId id="393" r:id="rId18"/>
    <p:sldId id="394" r:id="rId19"/>
    <p:sldId id="395" r:id="rId20"/>
    <p:sldId id="281" r:id="rId21"/>
    <p:sldId id="280" r:id="rId22"/>
    <p:sldId id="282" r:id="rId23"/>
    <p:sldId id="283" r:id="rId24"/>
    <p:sldId id="287" r:id="rId25"/>
    <p:sldId id="292" r:id="rId26"/>
    <p:sldId id="289" r:id="rId27"/>
    <p:sldId id="296" r:id="rId28"/>
    <p:sldId id="293" r:id="rId29"/>
    <p:sldId id="297" r:id="rId30"/>
    <p:sldId id="298" r:id="rId31"/>
    <p:sldId id="299" r:id="rId32"/>
    <p:sldId id="300" r:id="rId33"/>
    <p:sldId id="302" r:id="rId34"/>
    <p:sldId id="303" r:id="rId35"/>
    <p:sldId id="351" r:id="rId36"/>
    <p:sldId id="304" r:id="rId37"/>
    <p:sldId id="355" r:id="rId38"/>
    <p:sldId id="305" r:id="rId39"/>
    <p:sldId id="356" r:id="rId40"/>
    <p:sldId id="307" r:id="rId41"/>
    <p:sldId id="357" r:id="rId42"/>
    <p:sldId id="360" r:id="rId43"/>
    <p:sldId id="383" r:id="rId44"/>
    <p:sldId id="352" r:id="rId45"/>
    <p:sldId id="310" r:id="rId46"/>
    <p:sldId id="312" r:id="rId47"/>
    <p:sldId id="313" r:id="rId48"/>
    <p:sldId id="396" r:id="rId49"/>
    <p:sldId id="397" r:id="rId50"/>
    <p:sldId id="379" r:id="rId51"/>
    <p:sldId id="317" r:id="rId52"/>
    <p:sldId id="318" r:id="rId53"/>
    <p:sldId id="353" r:id="rId54"/>
    <p:sldId id="319" r:id="rId55"/>
    <p:sldId id="354" r:id="rId56"/>
    <p:sldId id="384" r:id="rId57"/>
    <p:sldId id="387" r:id="rId58"/>
    <p:sldId id="386" r:id="rId59"/>
    <p:sldId id="321" r:id="rId60"/>
    <p:sldId id="331" r:id="rId61"/>
    <p:sldId id="342" r:id="rId62"/>
    <p:sldId id="343" r:id="rId63"/>
    <p:sldId id="345" r:id="rId64"/>
    <p:sldId id="346" r:id="rId65"/>
    <p:sldId id="347" r:id="rId66"/>
    <p:sldId id="348" r:id="rId67"/>
    <p:sldId id="349" r:id="rId68"/>
    <p:sldId id="380" r:id="rId69"/>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Century Gothic"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Century Gothic"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Century Gothic"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Century Gothic"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Century Gothic" pitchFamily="34" charset="0"/>
        <a:ea typeface="+mn-ea"/>
        <a:cs typeface="Arial" pitchFamily="34" charset="0"/>
      </a:defRPr>
    </a:lvl5pPr>
    <a:lvl6pPr marL="2286000" algn="l" defTabSz="914400" rtl="0" eaLnBrk="1" latinLnBrk="0" hangingPunct="1">
      <a:defRPr sz="1400" kern="1200">
        <a:solidFill>
          <a:schemeClr val="tx1"/>
        </a:solidFill>
        <a:latin typeface="Century Gothic" pitchFamily="34" charset="0"/>
        <a:ea typeface="+mn-ea"/>
        <a:cs typeface="Arial" pitchFamily="34" charset="0"/>
      </a:defRPr>
    </a:lvl6pPr>
    <a:lvl7pPr marL="2743200" algn="l" defTabSz="914400" rtl="0" eaLnBrk="1" latinLnBrk="0" hangingPunct="1">
      <a:defRPr sz="1400" kern="1200">
        <a:solidFill>
          <a:schemeClr val="tx1"/>
        </a:solidFill>
        <a:latin typeface="Century Gothic" pitchFamily="34" charset="0"/>
        <a:ea typeface="+mn-ea"/>
        <a:cs typeface="Arial" pitchFamily="34" charset="0"/>
      </a:defRPr>
    </a:lvl7pPr>
    <a:lvl8pPr marL="3200400" algn="l" defTabSz="914400" rtl="0" eaLnBrk="1" latinLnBrk="0" hangingPunct="1">
      <a:defRPr sz="1400" kern="1200">
        <a:solidFill>
          <a:schemeClr val="tx1"/>
        </a:solidFill>
        <a:latin typeface="Century Gothic" pitchFamily="34" charset="0"/>
        <a:ea typeface="+mn-ea"/>
        <a:cs typeface="Arial" pitchFamily="34" charset="0"/>
      </a:defRPr>
    </a:lvl8pPr>
    <a:lvl9pPr marL="3657600" algn="l" defTabSz="914400" rtl="0" eaLnBrk="1" latinLnBrk="0" hangingPunct="1">
      <a:defRPr sz="1400" kern="1200">
        <a:solidFill>
          <a:schemeClr val="tx1"/>
        </a:solidFill>
        <a:latin typeface="Century Gothic"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2C8F"/>
    <a:srgbClr val="003366"/>
    <a:srgbClr val="0070C0"/>
    <a:srgbClr val="D6F8F5"/>
    <a:srgbClr val="C6E0F2"/>
    <a:srgbClr val="FFFFCC"/>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69" autoAdjust="0"/>
    <p:restoredTop sz="94854" autoAdjust="0"/>
  </p:normalViewPr>
  <p:slideViewPr>
    <p:cSldViewPr>
      <p:cViewPr>
        <p:scale>
          <a:sx n="80" d="100"/>
          <a:sy n="80" d="100"/>
        </p:scale>
        <p:origin x="-11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86"/>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39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9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9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39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9364611E-2A67-4B7C-B9E1-88FE05533F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E211EDCC-A0A2-43BE-A371-8BCFFBB8B4B8}" type="slidenum">
              <a:rPr lang="en-US" smtClean="0"/>
              <a:pPr>
                <a:defRPr/>
              </a:pPr>
              <a:t>44</a:t>
            </a:fld>
            <a:endParaRPr lang="en-US"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p:spPr>
        <p:txBody>
          <a:bodyPr/>
          <a:lstStyle/>
          <a:p>
            <a:pPr>
              <a:spcBef>
                <a:spcPct val="0"/>
              </a:spcBef>
            </a:pPr>
            <a:endParaRPr lang="en-US" smtClean="0"/>
          </a:p>
        </p:txBody>
      </p:sp>
      <p:sp>
        <p:nvSpPr>
          <p:cNvPr id="716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CBD009B-4F6E-4E66-8F0A-4A9D69D8E0DB}" type="slidenum">
              <a:rPr lang="en-US" sz="1200">
                <a:latin typeface="Arial" pitchFamily="34" charset="0"/>
              </a:rPr>
              <a:pPr algn="r"/>
              <a:t>44</a:t>
            </a:fld>
            <a:endParaRPr lang="en-US" sz="12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lum/>
          </a:blip>
          <a:srcRect/>
          <a:stretch>
            <a:fillRect t="-25000" b="-25000"/>
          </a:stretch>
        </a:blipFill>
        <a:effectLst/>
      </p:bgPr>
    </p:bg>
    <p:spTree>
      <p:nvGrpSpPr>
        <p:cNvPr id="1" name=""/>
        <p:cNvGrpSpPr/>
        <p:nvPr/>
      </p:nvGrpSpPr>
      <p:grpSpPr>
        <a:xfrm>
          <a:off x="0" y="0"/>
          <a:ext cx="0" cy="0"/>
          <a:chOff x="0" y="0"/>
          <a:chExt cx="0" cy="0"/>
        </a:xfrm>
      </p:grpSpPr>
      <p:pic>
        <p:nvPicPr>
          <p:cNvPr id="1026" name="Picture 11" descr="bg"/>
          <p:cNvPicPr>
            <a:picLocks noChangeAspect="1" noChangeArrowheads="1"/>
          </p:cNvPicPr>
          <p:nvPr userDrawn="1"/>
        </p:nvPicPr>
        <p:blipFill>
          <a:blip r:embed="rId19"/>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36.png"/><Relationship Id="rId21" Type="http://schemas.openxmlformats.org/officeDocument/2006/relationships/image" Target="../media/image49.png"/><Relationship Id="rId7" Type="http://schemas.openxmlformats.org/officeDocument/2006/relationships/hyperlink" Target="http://www.theodora.com/flags/australia_flag.html" TargetMode="External"/><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hyperlink" Target="http://www.theodora.com/flags" TargetMode="External"/><Relationship Id="rId16" Type="http://schemas.openxmlformats.org/officeDocument/2006/relationships/image" Target="../media/image45.png"/><Relationship Id="rId20" Type="http://schemas.openxmlformats.org/officeDocument/2006/relationships/hyperlink" Target="http://www.theodora.com/flags/" TargetMode="Externa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hyperlink" Target="http://www.theodora.com/wfb/russia/russia_flags.html" TargetMode="External"/><Relationship Id="rId5" Type="http://schemas.openxmlformats.org/officeDocument/2006/relationships/image" Target="../media/image38.png"/><Relationship Id="rId15" Type="http://schemas.openxmlformats.org/officeDocument/2006/relationships/hyperlink" Target="http://www.theodora.com/wfb/south_africa/south_africa_flags.html" TargetMode="External"/><Relationship Id="rId23" Type="http://schemas.openxmlformats.org/officeDocument/2006/relationships/image" Target="../media/image51.jpeg"/><Relationship Id="rId10" Type="http://schemas.openxmlformats.org/officeDocument/2006/relationships/image" Target="../media/image41.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hyperlink" Target="http://www.theodora.com/flags/united_states_flag.html" TargetMode="External"/><Relationship Id="rId14" Type="http://schemas.openxmlformats.org/officeDocument/2006/relationships/image" Target="../media/image44.png"/><Relationship Id="rId22" Type="http://schemas.openxmlformats.org/officeDocument/2006/relationships/image" Target="../media/image50.jpeg"/></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9.jpeg"/><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12" Type="http://schemas.openxmlformats.org/officeDocument/2006/relationships/image" Target="../media/image18.pn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11" Type="http://schemas.openxmlformats.org/officeDocument/2006/relationships/image" Target="../media/image88.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mailto:info@tviexpress.com" TargetMode="External"/><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hyperlink" Target="mailto:india@tviexpress.com" TargetMode="External"/><Relationship Id="rId4" Type="http://schemas.openxmlformats.org/officeDocument/2006/relationships/image" Target="../media/image8.jpeg"/><Relationship Id="rId9" Type="http://schemas.openxmlformats.org/officeDocument/2006/relationships/hyperlink" Target="mailto:support@tviexpress.com"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jpeg"/><Relationship Id="rId3" Type="http://schemas.openxmlformats.org/officeDocument/2006/relationships/image" Target="../media/image91.jpeg"/><Relationship Id="rId7" Type="http://schemas.openxmlformats.org/officeDocument/2006/relationships/image" Target="../media/image95.jpeg"/><Relationship Id="rId12" Type="http://schemas.openxmlformats.org/officeDocument/2006/relationships/image" Target="../media/image100.jpeg"/><Relationship Id="rId17" Type="http://schemas.openxmlformats.org/officeDocument/2006/relationships/image" Target="../media/image18.png"/><Relationship Id="rId2" Type="http://schemas.openxmlformats.org/officeDocument/2006/relationships/image" Target="../media/image90.jpeg"/><Relationship Id="rId16"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5" Type="http://schemas.openxmlformats.org/officeDocument/2006/relationships/image" Target="../media/image103.jpeg"/><Relationship Id="rId10" Type="http://schemas.openxmlformats.org/officeDocument/2006/relationships/image" Target="../media/image98.jpeg"/><Relationship Id="rId4" Type="http://schemas.openxmlformats.org/officeDocument/2006/relationships/image" Target="../media/image92.jpeg"/><Relationship Id="rId9" Type="http://schemas.openxmlformats.org/officeDocument/2006/relationships/image" Target="../media/image97.jpeg"/><Relationship Id="rId14" Type="http://schemas.openxmlformats.org/officeDocument/2006/relationships/image" Target="../media/image102.jpeg"/></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hyperlink" Target="mailto:india@tviexpress.com"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18.png"/></Relationships>
</file>

<file path=ppt/slides/_rels/slide6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dex"/>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660400"/>
            <a:ext cx="9144000" cy="523220"/>
          </a:xfrm>
          <a:prstGeom prst="rect">
            <a:avLst/>
          </a:prstGeom>
          <a:noFill/>
          <a:ln w="9525">
            <a:noFill/>
            <a:miter lim="800000"/>
            <a:headEnd/>
            <a:tailEnd/>
          </a:ln>
        </p:spPr>
        <p:txBody>
          <a:bodyPr anchor="ctr">
            <a:spAutoFit/>
          </a:bodyPr>
          <a:lstStyle/>
          <a:p>
            <a:pPr algn="ctr" eaLnBrk="0" hangingPunct="0"/>
            <a:r>
              <a:rPr lang="hi-IN" sz="2800" i="1" dirty="0">
                <a:solidFill>
                  <a:srgbClr val="CC2C8F"/>
                </a:solidFill>
                <a:latin typeface="Verdana" pitchFamily="34" charset="0"/>
                <a:cs typeface="Mangal" pitchFamily="18" charset="0"/>
              </a:rPr>
              <a:t>तीन </a:t>
            </a:r>
            <a:r>
              <a:rPr lang="hi-IN" sz="2800" dirty="0">
                <a:solidFill>
                  <a:srgbClr val="CC2C8F"/>
                </a:solidFill>
                <a:latin typeface="Verdana" pitchFamily="34" charset="0"/>
                <a:cs typeface="Mangal" pitchFamily="18" charset="0"/>
              </a:rPr>
              <a:t>मेगाट्रेन्ड्स </a:t>
            </a:r>
            <a:endParaRPr lang="en-US" sz="2800" dirty="0">
              <a:solidFill>
                <a:srgbClr val="CC2C8F"/>
              </a:solidFill>
              <a:latin typeface="Verdana" pitchFamily="34" charset="0"/>
            </a:endParaRPr>
          </a:p>
        </p:txBody>
      </p:sp>
      <p:sp>
        <p:nvSpPr>
          <p:cNvPr id="10243" name="Rectangle 5"/>
          <p:cNvSpPr>
            <a:spLocks noChangeArrowheads="1"/>
          </p:cNvSpPr>
          <p:nvPr/>
        </p:nvSpPr>
        <p:spPr bwMode="auto">
          <a:xfrm>
            <a:off x="0" y="1195388"/>
            <a:ext cx="9144000" cy="935128"/>
          </a:xfrm>
          <a:prstGeom prst="rect">
            <a:avLst/>
          </a:prstGeom>
          <a:noFill/>
          <a:ln w="9525">
            <a:noFill/>
            <a:miter lim="800000"/>
            <a:headEnd/>
            <a:tailEnd/>
          </a:ln>
        </p:spPr>
        <p:txBody>
          <a:bodyPr anchor="ctr">
            <a:spAutoFit/>
          </a:bodyPr>
          <a:lstStyle/>
          <a:p>
            <a:pPr algn="ctr" eaLnBrk="0" hangingPunct="0">
              <a:lnSpc>
                <a:spcPct val="130000"/>
              </a:lnSpc>
            </a:pPr>
            <a:r>
              <a:rPr lang="hi-IN" dirty="0">
                <a:solidFill>
                  <a:srgbClr val="0070C0"/>
                </a:solidFill>
                <a:latin typeface="Verdana" pitchFamily="34" charset="0"/>
                <a:cs typeface="Mangal" pitchFamily="18" charset="0"/>
              </a:rPr>
              <a:t>टीवीआई ने व्यवसायिक अवधारणा का सृजन करने के लिए तीन सबसे प्रगतिशील और विख्यात प्रवृतियों का संयोजन किया है जिसमें प्रत्येक की विशेषताओं का लाभ उठाया जा सकता है.</a:t>
            </a:r>
          </a:p>
          <a:p>
            <a:pPr algn="ctr" eaLnBrk="0" hangingPunct="0">
              <a:lnSpc>
                <a:spcPct val="130000"/>
              </a:lnSpc>
            </a:pPr>
            <a:endParaRPr lang="en-US" sz="1600" dirty="0">
              <a:solidFill>
                <a:srgbClr val="0070C0"/>
              </a:solidFill>
              <a:latin typeface="Verdana" pitchFamily="34" charset="0"/>
            </a:endParaRPr>
          </a:p>
        </p:txBody>
      </p:sp>
      <p:grpSp>
        <p:nvGrpSpPr>
          <p:cNvPr id="2" name="Group 18"/>
          <p:cNvGrpSpPr>
            <a:grpSpLocks/>
          </p:cNvGrpSpPr>
          <p:nvPr/>
        </p:nvGrpSpPr>
        <p:grpSpPr bwMode="auto">
          <a:xfrm>
            <a:off x="1295400" y="2362200"/>
            <a:ext cx="3440113" cy="835025"/>
            <a:chOff x="816" y="1488"/>
            <a:chExt cx="2167" cy="526"/>
          </a:xfrm>
        </p:grpSpPr>
        <p:sp>
          <p:nvSpPr>
            <p:cNvPr id="22" name="Chevron 21"/>
            <p:cNvSpPr/>
            <p:nvPr/>
          </p:nvSpPr>
          <p:spPr>
            <a:xfrm>
              <a:off x="841" y="1708"/>
              <a:ext cx="698" cy="291"/>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56" name="Group 15"/>
            <p:cNvGrpSpPr>
              <a:grpSpLocks/>
            </p:cNvGrpSpPr>
            <p:nvPr/>
          </p:nvGrpSpPr>
          <p:grpSpPr bwMode="auto">
            <a:xfrm>
              <a:off x="816" y="1488"/>
              <a:ext cx="2167" cy="526"/>
              <a:chOff x="816" y="1488"/>
              <a:chExt cx="2167" cy="526"/>
            </a:xfrm>
          </p:grpSpPr>
          <p:sp>
            <p:nvSpPr>
              <p:cNvPr id="10257" name="Rectangle 6"/>
              <p:cNvSpPr>
                <a:spLocks noChangeArrowheads="1"/>
              </p:cNvSpPr>
              <p:nvPr/>
            </p:nvSpPr>
            <p:spPr bwMode="auto">
              <a:xfrm>
                <a:off x="1773" y="1706"/>
                <a:ext cx="1210" cy="308"/>
              </a:xfrm>
              <a:prstGeom prst="rect">
                <a:avLst/>
              </a:prstGeom>
              <a:noFill/>
              <a:ln w="9525">
                <a:noFill/>
                <a:miter lim="800000"/>
                <a:headEnd/>
                <a:tailEnd/>
              </a:ln>
            </p:spPr>
            <p:txBody>
              <a:bodyPr wrap="none" anchor="ctr">
                <a:spAutoFit/>
              </a:bodyPr>
              <a:lstStyle/>
              <a:p>
                <a:pPr>
                  <a:lnSpc>
                    <a:spcPct val="130000"/>
                  </a:lnSpc>
                </a:pPr>
                <a:r>
                  <a:rPr lang="hi-IN" sz="2000" i="1">
                    <a:solidFill>
                      <a:schemeClr val="bg2"/>
                    </a:solidFill>
                    <a:latin typeface="Verdana" pitchFamily="34" charset="0"/>
                    <a:cs typeface="Mangal" pitchFamily="18" charset="0"/>
                  </a:rPr>
                  <a:t>ट्रैवल और टूरिज्म</a:t>
                </a:r>
                <a:endParaRPr lang="en-US" sz="2000" i="1">
                  <a:solidFill>
                    <a:schemeClr val="bg2"/>
                  </a:solidFill>
                  <a:latin typeface="Verdana" pitchFamily="34" charset="0"/>
                  <a:cs typeface="Mangal" pitchFamily="18" charset="0"/>
                </a:endParaRPr>
              </a:p>
            </p:txBody>
          </p:sp>
          <p:pic>
            <p:nvPicPr>
              <p:cNvPr id="10258" name="Picture 21" descr="Traverus_plane_effects.png"/>
              <p:cNvPicPr>
                <a:picLocks noChangeAspect="1"/>
              </p:cNvPicPr>
              <p:nvPr/>
            </p:nvPicPr>
            <p:blipFill>
              <a:blip r:embed="rId2"/>
              <a:srcRect/>
              <a:stretch>
                <a:fillRect/>
              </a:stretch>
            </p:blipFill>
            <p:spPr bwMode="auto">
              <a:xfrm>
                <a:off x="816" y="1488"/>
                <a:ext cx="1008" cy="504"/>
              </a:xfrm>
              <a:prstGeom prst="rect">
                <a:avLst/>
              </a:prstGeom>
              <a:noFill/>
              <a:ln w="9525">
                <a:noFill/>
                <a:miter lim="800000"/>
                <a:headEnd/>
                <a:tailEnd/>
              </a:ln>
            </p:spPr>
          </p:pic>
        </p:grpSp>
      </p:grpSp>
      <p:grpSp>
        <p:nvGrpSpPr>
          <p:cNvPr id="4" name="Group 19"/>
          <p:cNvGrpSpPr>
            <a:grpSpLocks/>
          </p:cNvGrpSpPr>
          <p:nvPr/>
        </p:nvGrpSpPr>
        <p:grpSpPr bwMode="auto">
          <a:xfrm>
            <a:off x="1411288" y="3467100"/>
            <a:ext cx="2392362" cy="885825"/>
            <a:chOff x="889" y="2184"/>
            <a:chExt cx="1507" cy="558"/>
          </a:xfrm>
        </p:grpSpPr>
        <p:sp>
          <p:nvSpPr>
            <p:cNvPr id="27" name="Chevron 9"/>
            <p:cNvSpPr/>
            <p:nvPr/>
          </p:nvSpPr>
          <p:spPr>
            <a:xfrm>
              <a:off x="889" y="2428"/>
              <a:ext cx="698" cy="291"/>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52" name="Group 16"/>
            <p:cNvGrpSpPr>
              <a:grpSpLocks/>
            </p:cNvGrpSpPr>
            <p:nvPr/>
          </p:nvGrpSpPr>
          <p:grpSpPr bwMode="auto">
            <a:xfrm>
              <a:off x="959" y="2184"/>
              <a:ext cx="1437" cy="558"/>
              <a:chOff x="959" y="2184"/>
              <a:chExt cx="1437" cy="558"/>
            </a:xfrm>
          </p:grpSpPr>
          <p:pic>
            <p:nvPicPr>
              <p:cNvPr id="10253" name="Picture 25" descr="ie7logo.png"/>
              <p:cNvPicPr>
                <a:picLocks noChangeAspect="1"/>
              </p:cNvPicPr>
              <p:nvPr/>
            </p:nvPicPr>
            <p:blipFill>
              <a:blip r:embed="rId3"/>
              <a:srcRect/>
              <a:stretch>
                <a:fillRect/>
              </a:stretch>
            </p:blipFill>
            <p:spPr bwMode="auto">
              <a:xfrm>
                <a:off x="959" y="2184"/>
                <a:ext cx="473" cy="480"/>
              </a:xfrm>
              <a:prstGeom prst="rect">
                <a:avLst/>
              </a:prstGeom>
              <a:noFill/>
              <a:ln w="9525">
                <a:noFill/>
                <a:miter lim="800000"/>
                <a:headEnd/>
                <a:tailEnd/>
              </a:ln>
            </p:spPr>
          </p:pic>
          <p:sp>
            <p:nvSpPr>
              <p:cNvPr id="10254" name="Rectangle 6"/>
              <p:cNvSpPr>
                <a:spLocks noChangeArrowheads="1"/>
              </p:cNvSpPr>
              <p:nvPr/>
            </p:nvSpPr>
            <p:spPr bwMode="auto">
              <a:xfrm>
                <a:off x="1769" y="2434"/>
                <a:ext cx="627" cy="308"/>
              </a:xfrm>
              <a:prstGeom prst="rect">
                <a:avLst/>
              </a:prstGeom>
              <a:noFill/>
              <a:ln w="9525">
                <a:noFill/>
                <a:miter lim="800000"/>
                <a:headEnd/>
                <a:tailEnd/>
              </a:ln>
            </p:spPr>
            <p:txBody>
              <a:bodyPr wrap="none" anchor="ctr">
                <a:spAutoFit/>
              </a:bodyPr>
              <a:lstStyle/>
              <a:p>
                <a:pPr>
                  <a:lnSpc>
                    <a:spcPct val="130000"/>
                  </a:lnSpc>
                </a:pPr>
                <a:r>
                  <a:rPr lang="hi-IN" sz="2000" i="1">
                    <a:solidFill>
                      <a:schemeClr val="bg2"/>
                    </a:solidFill>
                    <a:latin typeface="Verdana" pitchFamily="34" charset="0"/>
                    <a:cs typeface="Mangal" pitchFamily="18" charset="0"/>
                  </a:rPr>
                  <a:t>इंटरनेट </a:t>
                </a:r>
                <a:endParaRPr lang="en-US" sz="2000" i="1">
                  <a:solidFill>
                    <a:schemeClr val="bg2"/>
                  </a:solidFill>
                  <a:latin typeface="Verdana" pitchFamily="34" charset="0"/>
                  <a:cs typeface="Mangal" pitchFamily="18" charset="0"/>
                </a:endParaRPr>
              </a:p>
            </p:txBody>
          </p:sp>
        </p:grpSp>
      </p:grpSp>
      <p:grpSp>
        <p:nvGrpSpPr>
          <p:cNvPr id="6" name="Group 20"/>
          <p:cNvGrpSpPr>
            <a:grpSpLocks/>
          </p:cNvGrpSpPr>
          <p:nvPr/>
        </p:nvGrpSpPr>
        <p:grpSpPr bwMode="auto">
          <a:xfrm>
            <a:off x="1344613" y="4305300"/>
            <a:ext cx="5138737" cy="1409700"/>
            <a:chOff x="847" y="2712"/>
            <a:chExt cx="3237" cy="888"/>
          </a:xfrm>
        </p:grpSpPr>
        <p:sp>
          <p:nvSpPr>
            <p:cNvPr id="32" name="Chevron 9"/>
            <p:cNvSpPr/>
            <p:nvPr/>
          </p:nvSpPr>
          <p:spPr>
            <a:xfrm>
              <a:off x="847" y="3295"/>
              <a:ext cx="735" cy="305"/>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48" name="Group 17"/>
            <p:cNvGrpSpPr>
              <a:grpSpLocks/>
            </p:cNvGrpSpPr>
            <p:nvPr/>
          </p:nvGrpSpPr>
          <p:grpSpPr bwMode="auto">
            <a:xfrm>
              <a:off x="988" y="2712"/>
              <a:ext cx="3096" cy="816"/>
              <a:chOff x="988" y="2712"/>
              <a:chExt cx="3096" cy="816"/>
            </a:xfrm>
          </p:grpSpPr>
          <p:pic>
            <p:nvPicPr>
              <p:cNvPr id="10249" name="Picture 22" descr="couple_uses_pc.png"/>
              <p:cNvPicPr>
                <a:picLocks noChangeAspect="1"/>
              </p:cNvPicPr>
              <p:nvPr/>
            </p:nvPicPr>
            <p:blipFill>
              <a:blip r:embed="rId4"/>
              <a:srcRect/>
              <a:stretch>
                <a:fillRect/>
              </a:stretch>
            </p:blipFill>
            <p:spPr bwMode="auto">
              <a:xfrm>
                <a:off x="988" y="2712"/>
                <a:ext cx="645" cy="816"/>
              </a:xfrm>
              <a:prstGeom prst="rect">
                <a:avLst/>
              </a:prstGeom>
              <a:noFill/>
              <a:ln w="9525">
                <a:noFill/>
                <a:miter lim="800000"/>
                <a:headEnd/>
                <a:tailEnd/>
              </a:ln>
            </p:spPr>
          </p:pic>
          <p:sp>
            <p:nvSpPr>
              <p:cNvPr id="10250" name="Rectangle 6"/>
              <p:cNvSpPr>
                <a:spLocks noChangeArrowheads="1"/>
              </p:cNvSpPr>
              <p:nvPr/>
            </p:nvSpPr>
            <p:spPr bwMode="auto">
              <a:xfrm>
                <a:off x="1769" y="3167"/>
                <a:ext cx="2315" cy="308"/>
              </a:xfrm>
              <a:prstGeom prst="rect">
                <a:avLst/>
              </a:prstGeom>
              <a:noFill/>
              <a:ln w="9525">
                <a:noFill/>
                <a:miter lim="800000"/>
                <a:headEnd/>
                <a:tailEnd/>
              </a:ln>
            </p:spPr>
            <p:txBody>
              <a:bodyPr wrap="none" anchor="ctr">
                <a:spAutoFit/>
              </a:bodyPr>
              <a:lstStyle/>
              <a:p>
                <a:pPr>
                  <a:lnSpc>
                    <a:spcPct val="130000"/>
                  </a:lnSpc>
                </a:pPr>
                <a:r>
                  <a:rPr lang="hi-IN" sz="2000" i="1">
                    <a:solidFill>
                      <a:schemeClr val="bg2"/>
                    </a:solidFill>
                    <a:latin typeface="Verdana" pitchFamily="34" charset="0"/>
                    <a:cs typeface="Mangal" pitchFamily="18" charset="0"/>
                  </a:rPr>
                  <a:t>घर में आधारित व्यवसायिक प्रवृति </a:t>
                </a:r>
                <a:endParaRPr lang="en-US" sz="2000" i="1">
                  <a:solidFill>
                    <a:schemeClr val="bg2"/>
                  </a:solidFill>
                  <a:latin typeface="Verdana"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611188" y="1822428"/>
            <a:ext cx="8101012" cy="3159125"/>
          </a:xfrm>
          <a:prstGeom prst="rect">
            <a:avLst/>
          </a:prstGeom>
          <a:noFill/>
          <a:ln w="9525">
            <a:noFill/>
            <a:miter lim="800000"/>
            <a:headEnd/>
            <a:tailEnd/>
          </a:ln>
        </p:spPr>
        <p:txBody>
          <a:bodyPr anchor="ctr">
            <a:spAutoFit/>
          </a:bodyPr>
          <a:lstStyle/>
          <a:p>
            <a:pPr>
              <a:lnSpc>
                <a:spcPct val="120000"/>
              </a:lnSpc>
              <a:buClr>
                <a:srgbClr val="CC3399"/>
              </a:buClr>
              <a:buSzPct val="130000"/>
              <a:buFontTx/>
              <a:buChar char="•"/>
            </a:pPr>
            <a:r>
              <a:rPr lang="en-US" dirty="0">
                <a:solidFill>
                  <a:schemeClr val="bg2"/>
                </a:solidFill>
                <a:latin typeface="Verdana" pitchFamily="34" charset="0"/>
              </a:rPr>
              <a:t> </a:t>
            </a:r>
            <a:r>
              <a:rPr lang="hi-IN" dirty="0">
                <a:solidFill>
                  <a:schemeClr val="bg2"/>
                </a:solidFill>
                <a:latin typeface="Verdana" pitchFamily="34" charset="0"/>
                <a:cs typeface="Mangal" pitchFamily="18" charset="0"/>
              </a:rPr>
              <a:t>घर में आधारित व्यवसाय </a:t>
            </a:r>
            <a:r>
              <a:rPr lang="en-US" dirty="0">
                <a:solidFill>
                  <a:schemeClr val="bg2"/>
                </a:solidFill>
                <a:latin typeface="Verdana" pitchFamily="34" charset="0"/>
              </a:rPr>
              <a:t>$</a:t>
            </a:r>
            <a:r>
              <a:rPr lang="hi-IN" dirty="0">
                <a:solidFill>
                  <a:schemeClr val="bg2"/>
                </a:solidFill>
                <a:latin typeface="Verdana" pitchFamily="34" charset="0"/>
                <a:cs typeface="Mangal" pitchFamily="18" charset="0"/>
              </a:rPr>
              <a:t>427 बिलियन प्रति वर्ष का उद्योग है.</a:t>
            </a:r>
            <a:endParaRPr lang="en-US" dirty="0">
              <a:solidFill>
                <a:schemeClr val="bg2"/>
              </a:solidFill>
              <a:latin typeface="Verdana" pitchFamily="34" charset="0"/>
            </a:endParaRPr>
          </a:p>
          <a:p>
            <a:pPr>
              <a:lnSpc>
                <a:spcPct val="120000"/>
              </a:lnSpc>
              <a:buClr>
                <a:srgbClr val="FF66CC"/>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a:t>
            </a:r>
            <a:r>
              <a:rPr lang="hi-IN" dirty="0">
                <a:solidFill>
                  <a:schemeClr val="bg2"/>
                </a:solidFill>
                <a:latin typeface="Verdana" pitchFamily="34" charset="0"/>
                <a:cs typeface="Mangal" pitchFamily="18" charset="0"/>
              </a:rPr>
              <a:t>लगभग 83 प्रतिशत लोग दिन- प्रतिदिन की कार्पोरेट भाग-दौड़ से थक गए हैं.</a:t>
            </a:r>
            <a:endParaRPr lang="en-US" dirty="0">
              <a:solidFill>
                <a:schemeClr val="bg2"/>
              </a:solidFill>
              <a:latin typeface="Verdana" pitchFamily="34" charset="0"/>
            </a:endParaRPr>
          </a:p>
          <a:p>
            <a:pPr>
              <a:lnSpc>
                <a:spcPct val="120000"/>
              </a:lnSpc>
              <a:buClr>
                <a:srgbClr val="FF66CC"/>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a:t>
            </a:r>
            <a:r>
              <a:rPr lang="hi-IN" dirty="0">
                <a:solidFill>
                  <a:schemeClr val="bg2"/>
                </a:solidFill>
                <a:latin typeface="Verdana" pitchFamily="34" charset="0"/>
                <a:cs typeface="Mangal" pitchFamily="18" charset="0"/>
              </a:rPr>
              <a:t>सक्सेस फैक्टरी इंटरनैशनल के अनुसार, </a:t>
            </a:r>
            <a:r>
              <a:rPr lang="en-US" dirty="0">
                <a:solidFill>
                  <a:schemeClr val="bg2"/>
                </a:solidFill>
                <a:latin typeface="Verdana" pitchFamily="34" charset="0"/>
              </a:rPr>
              <a:t>“</a:t>
            </a:r>
            <a:r>
              <a:rPr lang="hi-IN" dirty="0">
                <a:solidFill>
                  <a:schemeClr val="bg2"/>
                </a:solidFill>
                <a:latin typeface="Verdana" pitchFamily="34" charset="0"/>
                <a:cs typeface="Mangal" pitchFamily="18" charset="0"/>
              </a:rPr>
              <a:t>अमेरिका इस समय अभूतपूर्व कार्यस्थल परिवर्तन के दौर से गुजर </a:t>
            </a:r>
            <a:r>
              <a:rPr lang="en-US" dirty="0" smtClean="0">
                <a:solidFill>
                  <a:schemeClr val="bg2"/>
                </a:solidFill>
                <a:latin typeface="Verdana" pitchFamily="34" charset="0"/>
                <a:cs typeface="Mangal" pitchFamily="18" charset="0"/>
              </a:rPr>
              <a:t>         </a:t>
            </a:r>
            <a:r>
              <a:rPr lang="hi-IN" dirty="0" smtClean="0">
                <a:solidFill>
                  <a:schemeClr val="bg2"/>
                </a:solidFill>
                <a:latin typeface="Verdana" pitchFamily="34" charset="0"/>
                <a:cs typeface="Mangal" pitchFamily="18" charset="0"/>
              </a:rPr>
              <a:t>रहा </a:t>
            </a:r>
            <a:r>
              <a:rPr lang="hi-IN" dirty="0">
                <a:solidFill>
                  <a:schemeClr val="bg2"/>
                </a:solidFill>
                <a:latin typeface="Verdana" pitchFamily="34" charset="0"/>
                <a:cs typeface="Mangal" pitchFamily="18" charset="0"/>
              </a:rPr>
              <a:t>है..... घर में आधारित व्यावयास में मंदी का कोई लक्षण नजर नहीं आ रहा है.</a:t>
            </a:r>
            <a:r>
              <a:rPr lang="en-US" dirty="0">
                <a:solidFill>
                  <a:schemeClr val="bg2"/>
                </a:solidFill>
                <a:latin typeface="Verdana" pitchFamily="34" charset="0"/>
              </a:rPr>
              <a:t>“</a:t>
            </a:r>
          </a:p>
          <a:p>
            <a:pPr>
              <a:lnSpc>
                <a:spcPct val="120000"/>
              </a:lnSpc>
              <a:buClr>
                <a:srgbClr val="FF66CC"/>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a:t>
            </a:r>
            <a:r>
              <a:rPr lang="hi-IN" dirty="0">
                <a:solidFill>
                  <a:schemeClr val="bg2"/>
                </a:solidFill>
                <a:latin typeface="Verdana" pitchFamily="34" charset="0"/>
                <a:cs typeface="Mangal" pitchFamily="18" charset="0"/>
              </a:rPr>
              <a:t>किसी अन्य उद्योग की तुलना में एचबीबी उद्योग में, ऑनलाइन और ऑफलाइन दोनो स्तरों पर अपनी मेहनत के बलबूते पर बनने वाले लखपतियों की संख्या अधिक है.</a:t>
            </a:r>
          </a:p>
          <a:p>
            <a:pPr>
              <a:lnSpc>
                <a:spcPct val="120000"/>
              </a:lnSpc>
              <a:buClr>
                <a:srgbClr val="CC3399"/>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a:t>
            </a:r>
            <a:r>
              <a:rPr lang="hi-IN" dirty="0">
                <a:solidFill>
                  <a:schemeClr val="bg2"/>
                </a:solidFill>
                <a:latin typeface="Verdana" pitchFamily="34" charset="0"/>
                <a:cs typeface="Mangal" pitchFamily="18" charset="0"/>
              </a:rPr>
              <a:t>दिन प्रतिदिन के परस्पर संपर्क की आवश्यकता के बिना ही प्रौद्योगिकी, इंटरनेट आदि के प्रयोग से घर में आधारित व्यवसाय, अन्य इकाईयों के साथ सामजस्य पूर्ण रुप से कार्य कर पाने में समर्थ होते हैं. </a:t>
            </a:r>
            <a:endParaRPr lang="en-US" dirty="0">
              <a:solidFill>
                <a:schemeClr val="bg2"/>
              </a:solidFill>
              <a:latin typeface="Verdana" pitchFamily="34" charset="0"/>
            </a:endParaRPr>
          </a:p>
        </p:txBody>
      </p:sp>
      <p:sp>
        <p:nvSpPr>
          <p:cNvPr id="11267" name="Rectangle 18"/>
          <p:cNvSpPr>
            <a:spLocks noChangeArrowheads="1"/>
          </p:cNvSpPr>
          <p:nvPr/>
        </p:nvSpPr>
        <p:spPr bwMode="auto">
          <a:xfrm>
            <a:off x="0" y="673100"/>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336699"/>
                </a:solidFill>
                <a:latin typeface="Verdana" pitchFamily="34" charset="0"/>
                <a:cs typeface="Mangal" pitchFamily="18" charset="0"/>
              </a:rPr>
              <a:t>घर में आधारित व्यवसायिक प्रवृति </a:t>
            </a:r>
            <a:endParaRPr lang="en-US" sz="2400" b="1">
              <a:solidFill>
                <a:srgbClr val="336699"/>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1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0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1000"/>
                                        <p:tgtEl>
                                          <p:spTgt spid="4">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11188" y="1763713"/>
            <a:ext cx="7956550" cy="2647950"/>
          </a:xfrm>
          <a:prstGeom prst="rect">
            <a:avLst/>
          </a:prstGeom>
          <a:noFill/>
          <a:ln w="9525">
            <a:noFill/>
            <a:miter lim="800000"/>
            <a:headEnd/>
            <a:tailEnd/>
          </a:ln>
        </p:spPr>
        <p:txBody>
          <a:bodyPr anchor="ctr">
            <a:spAutoFit/>
          </a:bodyPr>
          <a:lstStyle/>
          <a:p>
            <a:pPr>
              <a:lnSpc>
                <a:spcPct val="120000"/>
              </a:lnSpc>
              <a:buClr>
                <a:srgbClr val="CC3399"/>
              </a:buClr>
              <a:buSzPct val="130000"/>
              <a:buFontTx/>
              <a:buChar char="•"/>
            </a:pPr>
            <a:r>
              <a:rPr lang="en-US">
                <a:solidFill>
                  <a:schemeClr val="bg2"/>
                </a:solidFill>
                <a:latin typeface="Verdana" pitchFamily="34" charset="0"/>
              </a:rPr>
              <a:t> </a:t>
            </a:r>
            <a:r>
              <a:rPr lang="hi-IN">
                <a:solidFill>
                  <a:schemeClr val="bg2"/>
                </a:solidFill>
                <a:latin typeface="Verdana" pitchFamily="34" charset="0"/>
                <a:cs typeface="Mangal" pitchFamily="18" charset="0"/>
              </a:rPr>
              <a:t>नए शुरु किए जाने वाले कुल व्यवसायों में से 60</a:t>
            </a:r>
            <a:r>
              <a:rPr lang="en-US">
                <a:solidFill>
                  <a:schemeClr val="bg2"/>
                </a:solidFill>
                <a:latin typeface="Verdana" pitchFamily="34" charset="0"/>
              </a:rPr>
              <a:t>% </a:t>
            </a:r>
            <a:r>
              <a:rPr lang="hi-IN">
                <a:solidFill>
                  <a:schemeClr val="bg2"/>
                </a:solidFill>
                <a:latin typeface="Verdana" pitchFamily="34" charset="0"/>
                <a:cs typeface="Mangal" pitchFamily="18" charset="0"/>
              </a:rPr>
              <a:t>से अधिक व्यवसाय घरों से ही शुरु किए जाते हैं- जो प्रति सप्ताह 1400 नए व्यवसायों के समकक्ष हैं. </a:t>
            </a:r>
          </a:p>
          <a:p>
            <a:pPr>
              <a:lnSpc>
                <a:spcPct val="120000"/>
              </a:lnSpc>
              <a:buClr>
                <a:srgbClr val="CC3399"/>
              </a:buClr>
              <a:buSzPct val="130000"/>
            </a:pPr>
            <a:endParaRPr lang="en-US">
              <a:solidFill>
                <a:schemeClr val="bg2"/>
              </a:solidFill>
              <a:latin typeface="Verdana" pitchFamily="34" charset="0"/>
            </a:endParaRPr>
          </a:p>
          <a:p>
            <a:pPr>
              <a:lnSpc>
                <a:spcPct val="120000"/>
              </a:lnSpc>
              <a:buClr>
                <a:srgbClr val="CC3399"/>
              </a:buClr>
              <a:buSzPct val="130000"/>
              <a:buFontTx/>
              <a:buChar char="•"/>
            </a:pPr>
            <a:r>
              <a:rPr lang="en-US">
                <a:solidFill>
                  <a:schemeClr val="bg2"/>
                </a:solidFill>
                <a:latin typeface="Verdana" pitchFamily="34" charset="0"/>
              </a:rPr>
              <a:t> </a:t>
            </a:r>
            <a:r>
              <a:rPr lang="hi-IN">
                <a:solidFill>
                  <a:schemeClr val="bg2"/>
                </a:solidFill>
                <a:latin typeface="Verdana" pitchFamily="34" charset="0"/>
                <a:cs typeface="Mangal" pitchFamily="18" charset="0"/>
              </a:rPr>
              <a:t>घर में आधारित उपलब्ध समस्त व्यवसायों में नेटवर्क मार्केटिंग सबसे अग्रणी व्यवसायिक मॉडल है. </a:t>
            </a:r>
          </a:p>
          <a:p>
            <a:pPr>
              <a:lnSpc>
                <a:spcPct val="120000"/>
              </a:lnSpc>
              <a:buClr>
                <a:srgbClr val="CC3399"/>
              </a:buClr>
              <a:buSzPct val="130000"/>
            </a:pPr>
            <a:endParaRPr lang="en-US">
              <a:solidFill>
                <a:schemeClr val="bg2"/>
              </a:solidFill>
              <a:latin typeface="Verdana" pitchFamily="34" charset="0"/>
            </a:endParaRPr>
          </a:p>
          <a:p>
            <a:pPr>
              <a:lnSpc>
                <a:spcPct val="120000"/>
              </a:lnSpc>
              <a:buClr>
                <a:srgbClr val="CC3399"/>
              </a:buClr>
              <a:buSzPct val="130000"/>
              <a:buFontTx/>
              <a:buChar char="•"/>
            </a:pPr>
            <a:r>
              <a:rPr lang="en-US">
                <a:solidFill>
                  <a:schemeClr val="bg2"/>
                </a:solidFill>
                <a:latin typeface="Verdana" pitchFamily="34" charset="0"/>
              </a:rPr>
              <a:t> </a:t>
            </a:r>
            <a:r>
              <a:rPr lang="hi-IN">
                <a:solidFill>
                  <a:schemeClr val="bg2"/>
                </a:solidFill>
                <a:latin typeface="Verdana" pitchFamily="34" charset="0"/>
                <a:cs typeface="Mangal" pitchFamily="18" charset="0"/>
              </a:rPr>
              <a:t>नेटवर्क मार्केटिंग एक जीवंत उद्योग है जिसमें विश्व भर के 43 मिलियन लोगों को रोजगार उपलब्ध है तथा इसकी कुल वैश्विक बिक्री </a:t>
            </a:r>
            <a:r>
              <a:rPr lang="en-US">
                <a:solidFill>
                  <a:schemeClr val="bg2"/>
                </a:solidFill>
                <a:latin typeface="Verdana" pitchFamily="34" charset="0"/>
              </a:rPr>
              <a:t>$75 </a:t>
            </a:r>
            <a:r>
              <a:rPr lang="hi-IN">
                <a:solidFill>
                  <a:schemeClr val="bg2"/>
                </a:solidFill>
                <a:latin typeface="Verdana" pitchFamily="34" charset="0"/>
                <a:cs typeface="Mangal" pitchFamily="18" charset="0"/>
              </a:rPr>
              <a:t>बिलियन है.</a:t>
            </a:r>
            <a:endParaRPr lang="en-US">
              <a:solidFill>
                <a:schemeClr val="bg2"/>
              </a:solidFill>
              <a:latin typeface="Verdana" pitchFamily="34" charset="0"/>
              <a:cs typeface="Mangal" pitchFamily="18" charset="0"/>
            </a:endParaRPr>
          </a:p>
          <a:p>
            <a:pPr>
              <a:lnSpc>
                <a:spcPct val="120000"/>
              </a:lnSpc>
              <a:buClr>
                <a:srgbClr val="CC3399"/>
              </a:buClr>
              <a:buSzPct val="130000"/>
            </a:pPr>
            <a:endParaRPr lang="en-US">
              <a:solidFill>
                <a:schemeClr val="bg2"/>
              </a:solidFill>
              <a:latin typeface="Verdana" pitchFamily="34" charset="0"/>
            </a:endParaRPr>
          </a:p>
          <a:p>
            <a:pPr>
              <a:lnSpc>
                <a:spcPct val="120000"/>
              </a:lnSpc>
              <a:buClr>
                <a:srgbClr val="CC3399"/>
              </a:buClr>
              <a:buSzPct val="130000"/>
              <a:buFontTx/>
              <a:buChar char="•"/>
            </a:pPr>
            <a:r>
              <a:rPr lang="en-US">
                <a:solidFill>
                  <a:schemeClr val="bg2"/>
                </a:solidFill>
                <a:latin typeface="Verdana" pitchFamily="34" charset="0"/>
              </a:rPr>
              <a:t> </a:t>
            </a:r>
            <a:r>
              <a:rPr lang="hi-IN">
                <a:solidFill>
                  <a:schemeClr val="bg2"/>
                </a:solidFill>
                <a:latin typeface="Verdana" pitchFamily="34" charset="0"/>
                <a:cs typeface="Mangal" pitchFamily="18" charset="0"/>
              </a:rPr>
              <a:t>नेटवर्क मार्केटिंग संबंधी शिक्षा हार्वर्ड और स्टैन्डफोर्ड स्कूलों में दी जाती है और यही शिक्षा विश्वभर में अन्य अग्रणी कॉलेजों और विश्वविद्यालय में भी प्रदान की जाती है. </a:t>
            </a:r>
            <a:endParaRPr lang="en-US">
              <a:solidFill>
                <a:schemeClr val="bg2"/>
              </a:solidFill>
              <a:latin typeface="Verdana" pitchFamily="34" charset="0"/>
            </a:endParaRPr>
          </a:p>
        </p:txBody>
      </p:sp>
      <p:sp>
        <p:nvSpPr>
          <p:cNvPr id="12291" name="Rectangle 14"/>
          <p:cNvSpPr>
            <a:spLocks noChangeArrowheads="1"/>
          </p:cNvSpPr>
          <p:nvPr/>
        </p:nvSpPr>
        <p:spPr bwMode="auto">
          <a:xfrm>
            <a:off x="0" y="673100"/>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336699"/>
                </a:solidFill>
                <a:cs typeface="Mangal" pitchFamily="18" charset="0"/>
              </a:rPr>
              <a:t>घर में आधारित व्यवसायिक प्रवृति</a:t>
            </a:r>
            <a:endParaRPr lang="en-US" sz="2400" b="1">
              <a:solidFill>
                <a:srgbClr val="336699"/>
              </a:solidFill>
              <a:cs typeface="Mangal"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1" descr="slide19"/>
          <p:cNvPicPr>
            <a:picLocks noGrp="1" noChangeAspect="1" noChangeArrowheads="1"/>
          </p:cNvPicPr>
          <p:nvPr>
            <p:ph sz="half" idx="2"/>
          </p:nvPr>
        </p:nvPicPr>
        <p:blipFill>
          <a:blip r:embed="rId2"/>
          <a:srcRect/>
          <a:stretch>
            <a:fillRect/>
          </a:stretch>
        </p:blipFill>
        <p:spPr bwMode="auto">
          <a:xfrm>
            <a:off x="0" y="-228600"/>
            <a:ext cx="9144000" cy="7086600"/>
          </a:xfrm>
          <a:noFill/>
          <a:ln>
            <a:miter lim="800000"/>
            <a:headEnd/>
            <a:tailEnd/>
          </a:ln>
        </p:spPr>
      </p:pic>
      <p:sp>
        <p:nvSpPr>
          <p:cNvPr id="13315" name="Rectangle 4"/>
          <p:cNvSpPr>
            <a:spLocks noChangeArrowheads="1"/>
          </p:cNvSpPr>
          <p:nvPr/>
        </p:nvSpPr>
        <p:spPr bwMode="auto">
          <a:xfrm>
            <a:off x="0" y="2443163"/>
            <a:ext cx="9144000" cy="1809750"/>
          </a:xfrm>
          <a:prstGeom prst="rect">
            <a:avLst/>
          </a:prstGeom>
          <a:noFill/>
          <a:ln w="9525">
            <a:noFill/>
            <a:miter lim="800000"/>
            <a:headEnd/>
            <a:tailEnd/>
          </a:ln>
        </p:spPr>
        <p:txBody>
          <a:bodyPr anchor="ctr">
            <a:spAutoFit/>
          </a:bodyPr>
          <a:lstStyle/>
          <a:p>
            <a:pPr algn="ctr">
              <a:lnSpc>
                <a:spcPct val="120000"/>
              </a:lnSpc>
            </a:pPr>
            <a:r>
              <a:rPr lang="en-US" sz="1800" i="1">
                <a:solidFill>
                  <a:srgbClr val="0070C0"/>
                </a:solidFill>
                <a:latin typeface="Verdana" pitchFamily="34" charset="0"/>
              </a:rPr>
              <a:t>“</a:t>
            </a:r>
            <a:r>
              <a:rPr lang="hi-IN" sz="1800" i="1">
                <a:solidFill>
                  <a:srgbClr val="0070C0"/>
                </a:solidFill>
                <a:latin typeface="Verdana" pitchFamily="34" charset="0"/>
                <a:cs typeface="Mangal" pitchFamily="18" charset="0"/>
              </a:rPr>
              <a:t>विश्व भ्रमणकर्ता बनने के लिए एक जीवन पर्याप्त नहीं है. इतना कुछ देखने, महसूस करने और विश्व के भिन्न भिन्न हिस्सों में रहने के लिए उपलब्ध है.</a:t>
            </a:r>
            <a:r>
              <a:rPr lang="en-US" sz="1800" i="1">
                <a:solidFill>
                  <a:srgbClr val="0070C0"/>
                </a:solidFill>
                <a:latin typeface="Verdana" pitchFamily="34" charset="0"/>
              </a:rPr>
              <a:t>”</a:t>
            </a:r>
          </a:p>
          <a:p>
            <a:pPr>
              <a:lnSpc>
                <a:spcPct val="120000"/>
              </a:lnSpc>
            </a:pPr>
            <a:endParaRPr lang="en-US" sz="2000">
              <a:solidFill>
                <a:srgbClr val="0070C0"/>
              </a:solidFill>
              <a:latin typeface="Verdana" pitchFamily="34" charset="0"/>
            </a:endParaRPr>
          </a:p>
          <a:p>
            <a:pPr algn="ctr">
              <a:lnSpc>
                <a:spcPct val="120000"/>
              </a:lnSpc>
            </a:pPr>
            <a:r>
              <a:rPr lang="hi-IN" sz="1900">
                <a:solidFill>
                  <a:schemeClr val="bg2"/>
                </a:solidFill>
                <a:latin typeface="Verdana" pitchFamily="34" charset="0"/>
                <a:cs typeface="Mangal" pitchFamily="18" charset="0"/>
              </a:rPr>
              <a:t>हम आपके लिए अनेक नए अवसरों, शानो-शौकत, यात्रा और वित्तीय स्वतंत्रता के लिए </a:t>
            </a:r>
          </a:p>
          <a:p>
            <a:pPr algn="ctr">
              <a:lnSpc>
                <a:spcPct val="120000"/>
              </a:lnSpc>
            </a:pPr>
            <a:r>
              <a:rPr lang="hi-IN" sz="1900">
                <a:solidFill>
                  <a:schemeClr val="bg2"/>
                </a:solidFill>
                <a:latin typeface="Verdana" pitchFamily="34" charset="0"/>
                <a:cs typeface="Mangal" pitchFamily="18" charset="0"/>
              </a:rPr>
              <a:t>पहला कदम उठाने हेतु प्लेटफार्म तैयार करते हैं.</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810000" y="944563"/>
            <a:ext cx="4953000" cy="457200"/>
          </a:xfrm>
          <a:prstGeom prst="rect">
            <a:avLst/>
          </a:prstGeom>
          <a:noFill/>
          <a:ln w="9525">
            <a:noFill/>
            <a:miter lim="800000"/>
            <a:headEnd/>
            <a:tailEnd/>
          </a:ln>
        </p:spPr>
        <p:txBody>
          <a:bodyPr anchor="ctr">
            <a:spAutoFit/>
          </a:bodyPr>
          <a:lstStyle/>
          <a:p>
            <a:pPr algn="ctr" eaLnBrk="0" hangingPunct="0"/>
            <a:r>
              <a:rPr lang="hi-IN" sz="2400" b="1">
                <a:solidFill>
                  <a:srgbClr val="6F1D82"/>
                </a:solidFill>
                <a:latin typeface="Verdana" pitchFamily="34" charset="0"/>
                <a:cs typeface="Mangal" pitchFamily="18" charset="0"/>
              </a:rPr>
              <a:t>टीवीआई लाभ </a:t>
            </a:r>
            <a:endParaRPr lang="en-US" sz="2400">
              <a:solidFill>
                <a:srgbClr val="6F1D82"/>
              </a:solidFill>
              <a:latin typeface="Verdana" pitchFamily="34" charset="0"/>
            </a:endParaRPr>
          </a:p>
        </p:txBody>
      </p:sp>
      <p:sp>
        <p:nvSpPr>
          <p:cNvPr id="22531" name="Rectangle 5"/>
          <p:cNvSpPr>
            <a:spLocks noChangeArrowheads="1"/>
          </p:cNvSpPr>
          <p:nvPr/>
        </p:nvSpPr>
        <p:spPr bwMode="auto">
          <a:xfrm>
            <a:off x="4392613" y="2039938"/>
            <a:ext cx="4103687" cy="3431709"/>
          </a:xfrm>
          <a:prstGeom prst="rect">
            <a:avLst/>
          </a:prstGeom>
          <a:noFill/>
          <a:ln w="9525">
            <a:noFill/>
            <a:miter lim="800000"/>
            <a:headEnd/>
            <a:tailEnd/>
          </a:ln>
        </p:spPr>
        <p:txBody>
          <a:bodyPr anchor="ctr">
            <a:spAutoFit/>
          </a:bodyPr>
          <a:lstStyle/>
          <a:p>
            <a:pPr>
              <a:lnSpc>
                <a:spcPct val="150000"/>
              </a:lnSpc>
              <a:defRPr/>
            </a:pPr>
            <a:r>
              <a:rPr lang="hi-IN" dirty="0">
                <a:solidFill>
                  <a:schemeClr val="tx1">
                    <a:lumMod val="50000"/>
                    <a:lumOff val="50000"/>
                  </a:schemeClr>
                </a:solidFill>
                <a:cs typeface="Mangal" pitchFamily="2"/>
              </a:rPr>
              <a:t>टीवीआई एक्सप्रेस आपको आपके जीवन की सबसे अच्छी छुट्टियां बिताने में मदद करेगी, आपको ऐसे स्थानों पर ले जाएंगे जो केवल आपके सपनों की दुनिया में ही मौजूद थे, और आपको सप्ताह दर सप्ताह अधिक से अधिक आय अर्जित करने का मौका मिलता है। </a:t>
            </a:r>
            <a:endParaRPr lang="en-US" dirty="0">
              <a:solidFill>
                <a:schemeClr val="tx1">
                  <a:lumMod val="50000"/>
                  <a:lumOff val="50000"/>
                </a:schemeClr>
              </a:solidFill>
              <a:cs typeface="Mangal" pitchFamily="2"/>
            </a:endParaRPr>
          </a:p>
          <a:p>
            <a:pPr>
              <a:lnSpc>
                <a:spcPct val="130000"/>
              </a:lnSpc>
              <a:defRPr/>
            </a:pPr>
            <a:endParaRPr lang="en-US" dirty="0">
              <a:solidFill>
                <a:schemeClr val="tx1">
                  <a:lumMod val="50000"/>
                  <a:lumOff val="50000"/>
                </a:schemeClr>
              </a:solidFill>
              <a:latin typeface="Verdana" pitchFamily="34" charset="0"/>
              <a:cs typeface="Mangal" pitchFamily="2"/>
            </a:endParaRPr>
          </a:p>
          <a:p>
            <a:pPr>
              <a:lnSpc>
                <a:spcPct val="130000"/>
              </a:lnSpc>
              <a:defRPr/>
            </a:pPr>
            <a:r>
              <a:rPr lang="hi-IN" dirty="0">
                <a:solidFill>
                  <a:schemeClr val="tx1">
                    <a:lumMod val="50000"/>
                    <a:lumOff val="50000"/>
                  </a:schemeClr>
                </a:solidFill>
                <a:latin typeface="Verdana" pitchFamily="34" charset="0"/>
                <a:cs typeface="Mangal" pitchFamily="2"/>
              </a:rPr>
              <a:t>इससे कोई फर्क नहीं पड़ता कि आप कौन हैं, आप क्या करते हैं अथवा आपकी पृष्ठभूमि क्या है. इस दुनिया में कोई भी टीवीआई के बेजोड़ ट्रैवल एण्ड अर्न कार्यक्रम से सफलता प्राप्त कर सकता है</a:t>
            </a:r>
            <a:r>
              <a:rPr lang="en-US" dirty="0">
                <a:solidFill>
                  <a:schemeClr val="tx1">
                    <a:lumMod val="50000"/>
                    <a:lumOff val="50000"/>
                  </a:schemeClr>
                </a:solidFill>
                <a:latin typeface="Verdana" pitchFamily="34" charset="0"/>
                <a:cs typeface="Mangal" pitchFamily="2"/>
              </a:rPr>
              <a:t>!</a:t>
            </a:r>
          </a:p>
        </p:txBody>
      </p:sp>
      <p:pic>
        <p:nvPicPr>
          <p:cNvPr id="14340" name="Picture 18" descr="slide20"/>
          <p:cNvPicPr>
            <a:picLocks noGrp="1" noChangeAspect="1" noChangeArrowheads="1"/>
          </p:cNvPicPr>
          <p:nvPr>
            <p:ph/>
          </p:nvPr>
        </p:nvPicPr>
        <p:blipFill>
          <a:blip r:embed="rId2"/>
          <a:srcRect/>
          <a:stretch>
            <a:fillRect/>
          </a:stretch>
        </p:blipFill>
        <p:spPr bwMode="auto">
          <a:xfrm>
            <a:off x="395288" y="457200"/>
            <a:ext cx="3768725" cy="5851525"/>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0" y="1279525"/>
            <a:ext cx="9144000" cy="457200"/>
          </a:xfrm>
          <a:prstGeom prst="rect">
            <a:avLst/>
          </a:prstGeom>
          <a:noFill/>
          <a:ln w="9525">
            <a:noFill/>
            <a:miter lim="800000"/>
            <a:headEnd/>
            <a:tailEnd/>
          </a:ln>
        </p:spPr>
        <p:txBody>
          <a:bodyPr anchor="ctr">
            <a:spAutoFit/>
          </a:bodyPr>
          <a:lstStyle/>
          <a:p>
            <a:pPr algn="ctr" eaLnBrk="0" hangingPunct="0"/>
            <a:r>
              <a:rPr lang="hi-IN" sz="2400" b="1" dirty="0" smtClean="0">
                <a:solidFill>
                  <a:srgbClr val="6F1D82"/>
                </a:solidFill>
                <a:latin typeface="Verdana" pitchFamily="34" charset="0"/>
                <a:cs typeface="Mangal" pitchFamily="18" charset="0"/>
              </a:rPr>
              <a:t>उत्पाद और सेवाएं </a:t>
            </a:r>
            <a:endParaRPr lang="en-US" sz="2400" b="1" dirty="0">
              <a:solidFill>
                <a:srgbClr val="6F1D82"/>
              </a:solidFill>
              <a:latin typeface="Verdana" pitchFamily="34" charset="0"/>
            </a:endParaRPr>
          </a:p>
        </p:txBody>
      </p:sp>
      <p:sp>
        <p:nvSpPr>
          <p:cNvPr id="18" name="Rectangle 17"/>
          <p:cNvSpPr>
            <a:spLocks noChangeArrowheads="1"/>
          </p:cNvSpPr>
          <p:nvPr/>
        </p:nvSpPr>
        <p:spPr bwMode="auto">
          <a:xfrm>
            <a:off x="2743200" y="2212975"/>
            <a:ext cx="5216493" cy="4179606"/>
          </a:xfrm>
          <a:prstGeom prst="rect">
            <a:avLst/>
          </a:prstGeom>
          <a:noFill/>
          <a:ln w="9525">
            <a:noFill/>
            <a:miter lim="800000"/>
            <a:headEnd/>
            <a:tailEnd/>
          </a:ln>
        </p:spPr>
        <p:txBody>
          <a:bodyPr wrap="none" anchor="ctr">
            <a:spAutoFit/>
          </a:bodyPr>
          <a:lstStyle/>
          <a:p>
            <a:pPr>
              <a:lnSpc>
                <a:spcPct val="120000"/>
              </a:lnSpc>
            </a:pPr>
            <a:r>
              <a:rPr lang="hi-IN" sz="1600" dirty="0" smtClean="0">
                <a:solidFill>
                  <a:schemeClr val="bg2"/>
                </a:solidFill>
                <a:latin typeface="Verdana" pitchFamily="34" charset="0"/>
                <a:cs typeface="Mangal" pitchFamily="18" charset="0"/>
              </a:rPr>
              <a:t>वैश्विक आकर्षण </a:t>
            </a:r>
            <a:endParaRPr lang="en-US" sz="1600" dirty="0" smtClean="0">
              <a:solidFill>
                <a:schemeClr val="bg2"/>
              </a:solidFill>
              <a:latin typeface="Verdana" pitchFamily="34" charset="0"/>
              <a:cs typeface="Mangal" pitchFamily="18"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hi-IN" sz="1600" dirty="0" smtClean="0">
                <a:solidFill>
                  <a:schemeClr val="bg2"/>
                </a:solidFill>
                <a:latin typeface="Verdana" pitchFamily="34" charset="0"/>
                <a:cs typeface="Mangal" pitchFamily="18" charset="0"/>
              </a:rPr>
              <a:t>पहली बार मुफ्त छुट्टियां मनाने की अवधारणा पेश की गई है</a:t>
            </a:r>
            <a:endParaRPr lang="ru-RU" sz="1600" dirty="0" smtClean="0">
              <a:solidFill>
                <a:srgbClr val="808080"/>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hi-IN" sz="1600" dirty="0" smtClean="0">
                <a:solidFill>
                  <a:schemeClr val="bg2"/>
                </a:solidFill>
                <a:latin typeface="Verdana" pitchFamily="34" charset="0"/>
                <a:cs typeface="Mangal" pitchFamily="18" charset="0"/>
              </a:rPr>
              <a:t>नई श्रेणी सृजनकर्ता</a:t>
            </a:r>
            <a:endParaRPr lang="en-US" sz="1600" dirty="0" smtClean="0">
              <a:solidFill>
                <a:schemeClr val="bg2"/>
              </a:solidFill>
              <a:latin typeface="Verdana" pitchFamily="34" charset="0"/>
              <a:cs typeface="Mangal" pitchFamily="18" charset="0"/>
            </a:endParaRPr>
          </a:p>
          <a:p>
            <a:pPr>
              <a:lnSpc>
                <a:spcPct val="120000"/>
              </a:lnSpc>
              <a:buFont typeface="Wingdings" pitchFamily="2" charset="2"/>
              <a:buNone/>
            </a:pPr>
            <a:endParaRPr lang="en-US" sz="1600" dirty="0" smtClean="0">
              <a:solidFill>
                <a:schemeClr val="bg2"/>
              </a:solidFill>
              <a:latin typeface="Verdana" pitchFamily="34" charset="0"/>
              <a:cs typeface="Mangal" pitchFamily="18" charset="0"/>
            </a:endParaRPr>
          </a:p>
          <a:p>
            <a:pPr>
              <a:lnSpc>
                <a:spcPct val="120000"/>
              </a:lnSpc>
              <a:buFont typeface="Wingdings" pitchFamily="2" charset="2"/>
              <a:buNone/>
            </a:pPr>
            <a:r>
              <a:rPr lang="hi-IN" sz="1600" dirty="0" smtClean="0">
                <a:solidFill>
                  <a:schemeClr val="bg2"/>
                </a:solidFill>
                <a:latin typeface="Verdana" pitchFamily="34" charset="0"/>
                <a:cs typeface="Mangal" pitchFamily="18" charset="0"/>
              </a:rPr>
              <a:t>विभिन्न जारी प्रोमोशन्स </a:t>
            </a:r>
            <a:endParaRPr lang="en-US" sz="1600" dirty="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hi-IN" sz="1600" dirty="0" smtClean="0">
                <a:solidFill>
                  <a:schemeClr val="bg2"/>
                </a:solidFill>
                <a:latin typeface="Verdana" pitchFamily="34" charset="0"/>
                <a:cs typeface="Mangal" pitchFamily="18" charset="0"/>
              </a:rPr>
              <a:t>विस्तार की असीमित संभावना </a:t>
            </a:r>
            <a:endParaRPr lang="en-US" sz="1600" dirty="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buFont typeface="Wingdings" pitchFamily="2" charset="2"/>
              <a:buNone/>
            </a:pPr>
            <a:r>
              <a:rPr lang="hi-IN" sz="1600" dirty="0" smtClean="0">
                <a:solidFill>
                  <a:schemeClr val="bg2"/>
                </a:solidFill>
                <a:latin typeface="Verdana" pitchFamily="34" charset="0"/>
                <a:cs typeface="Mangal" pitchFamily="18" charset="0"/>
              </a:rPr>
              <a:t>पैसे की पूरी कीमत </a:t>
            </a:r>
            <a:endParaRPr lang="en-US" sz="1600" dirty="0" smtClean="0">
              <a:solidFill>
                <a:schemeClr val="bg2"/>
              </a:solidFill>
              <a:latin typeface="Verdana" pitchFamily="34" charset="0"/>
              <a:cs typeface="Mangal" pitchFamily="18" charset="0"/>
            </a:endParaRPr>
          </a:p>
          <a:p>
            <a:pPr>
              <a:lnSpc>
                <a:spcPct val="120000"/>
              </a:lnSpc>
            </a:pPr>
            <a:endParaRPr lang="ru-RU" sz="1600" dirty="0">
              <a:solidFill>
                <a:srgbClr val="808080"/>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eaLnBrk="0" hangingPunct="0"/>
            <a:endParaRPr lang="en-US" sz="1600" dirty="0">
              <a:solidFill>
                <a:schemeClr val="bg2"/>
              </a:solidFill>
              <a:latin typeface="Verdana" pitchFamily="34" charset="0"/>
            </a:endParaRPr>
          </a:p>
        </p:txBody>
      </p:sp>
      <p:pic>
        <p:nvPicPr>
          <p:cNvPr id="19" name="Picture 21" descr="tick-blue"/>
          <p:cNvPicPr>
            <a:picLocks noGrp="1" noChangeAspect="1" noChangeArrowheads="1"/>
          </p:cNvPicPr>
          <p:nvPr>
            <p:ph sz="half" idx="2"/>
          </p:nvPr>
        </p:nvPicPr>
        <p:blipFill>
          <a:blip r:embed="rId2"/>
          <a:srcRect/>
          <a:stretch>
            <a:fillRect/>
          </a:stretch>
        </p:blipFill>
        <p:spPr bwMode="auto">
          <a:xfrm>
            <a:off x="2362200" y="2312988"/>
            <a:ext cx="292100" cy="304800"/>
          </a:xfrm>
          <a:noFill/>
          <a:ln>
            <a:miter lim="800000"/>
            <a:headEnd/>
            <a:tailEnd/>
          </a:ln>
        </p:spPr>
      </p:pic>
      <p:pic>
        <p:nvPicPr>
          <p:cNvPr id="20" name="Picture 24" descr="tick-blue"/>
          <p:cNvPicPr>
            <a:picLocks noChangeAspect="1" noChangeArrowheads="1"/>
          </p:cNvPicPr>
          <p:nvPr/>
        </p:nvPicPr>
        <p:blipFill>
          <a:blip r:embed="rId2"/>
          <a:srcRect/>
          <a:stretch>
            <a:fillRect/>
          </a:stretch>
        </p:blipFill>
        <p:spPr bwMode="auto">
          <a:xfrm>
            <a:off x="2362200" y="2895600"/>
            <a:ext cx="292100" cy="304800"/>
          </a:xfrm>
          <a:prstGeom prst="rect">
            <a:avLst/>
          </a:prstGeom>
          <a:noFill/>
          <a:ln w="9525">
            <a:noFill/>
            <a:miter lim="800000"/>
            <a:headEnd/>
            <a:tailEnd/>
          </a:ln>
        </p:spPr>
      </p:pic>
      <p:pic>
        <p:nvPicPr>
          <p:cNvPr id="21" name="Picture 25" descr="tick-blue"/>
          <p:cNvPicPr>
            <a:picLocks noChangeAspect="1" noChangeArrowheads="1"/>
          </p:cNvPicPr>
          <p:nvPr/>
        </p:nvPicPr>
        <p:blipFill>
          <a:blip r:embed="rId2"/>
          <a:srcRect/>
          <a:stretch>
            <a:fillRect/>
          </a:stretch>
        </p:blipFill>
        <p:spPr bwMode="auto">
          <a:xfrm>
            <a:off x="2362200" y="3505200"/>
            <a:ext cx="292100" cy="304800"/>
          </a:xfrm>
          <a:prstGeom prst="rect">
            <a:avLst/>
          </a:prstGeom>
          <a:noFill/>
          <a:ln w="9525">
            <a:noFill/>
            <a:miter lim="800000"/>
            <a:headEnd/>
            <a:tailEnd/>
          </a:ln>
        </p:spPr>
      </p:pic>
      <p:pic>
        <p:nvPicPr>
          <p:cNvPr id="22" name="Picture 26" descr="tick-blue"/>
          <p:cNvPicPr>
            <a:picLocks noChangeAspect="1" noChangeArrowheads="1"/>
          </p:cNvPicPr>
          <p:nvPr/>
        </p:nvPicPr>
        <p:blipFill>
          <a:blip r:embed="rId2"/>
          <a:srcRect/>
          <a:stretch>
            <a:fillRect/>
          </a:stretch>
        </p:blipFill>
        <p:spPr bwMode="auto">
          <a:xfrm>
            <a:off x="2362200" y="4114800"/>
            <a:ext cx="292100" cy="304800"/>
          </a:xfrm>
          <a:prstGeom prst="rect">
            <a:avLst/>
          </a:prstGeom>
          <a:noFill/>
          <a:ln w="9525">
            <a:noFill/>
            <a:miter lim="800000"/>
            <a:headEnd/>
            <a:tailEnd/>
          </a:ln>
        </p:spPr>
      </p:pic>
      <p:pic>
        <p:nvPicPr>
          <p:cNvPr id="23" name="Picture 27" descr="tick-blue"/>
          <p:cNvPicPr>
            <a:picLocks noChangeAspect="1" noChangeArrowheads="1"/>
          </p:cNvPicPr>
          <p:nvPr/>
        </p:nvPicPr>
        <p:blipFill>
          <a:blip r:embed="rId2"/>
          <a:srcRect/>
          <a:stretch>
            <a:fillRect/>
          </a:stretch>
        </p:blipFill>
        <p:spPr bwMode="auto">
          <a:xfrm>
            <a:off x="2362200" y="4648200"/>
            <a:ext cx="292100" cy="304800"/>
          </a:xfrm>
          <a:prstGeom prst="rect">
            <a:avLst/>
          </a:prstGeom>
          <a:noFill/>
          <a:ln w="9525">
            <a:noFill/>
            <a:miter lim="800000"/>
            <a:headEnd/>
            <a:tailEnd/>
          </a:ln>
        </p:spPr>
      </p:pic>
      <p:pic>
        <p:nvPicPr>
          <p:cNvPr id="24" name="Picture 28" descr="tick-blue"/>
          <p:cNvPicPr>
            <a:picLocks noChangeAspect="1" noChangeArrowheads="1"/>
          </p:cNvPicPr>
          <p:nvPr/>
        </p:nvPicPr>
        <p:blipFill>
          <a:blip r:embed="rId2"/>
          <a:srcRect/>
          <a:stretch>
            <a:fillRect/>
          </a:stretch>
        </p:blipFill>
        <p:spPr bwMode="auto">
          <a:xfrm>
            <a:off x="2362200" y="5257800"/>
            <a:ext cx="292100" cy="304800"/>
          </a:xfrm>
          <a:prstGeom prst="rect">
            <a:avLst/>
          </a:prstGeom>
          <a:noFill/>
          <a:ln w="9525">
            <a:noFill/>
            <a:miter lim="800000"/>
            <a:headEnd/>
            <a:tailEnd/>
          </a:ln>
        </p:spPr>
      </p:pic>
      <p:pic>
        <p:nvPicPr>
          <p:cNvPr id="25" name="Picture 3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sp>
        <p:nvSpPr>
          <p:cNvPr id="26" name="Rectangle 34"/>
          <p:cNvSpPr>
            <a:spLocks noChangeArrowheads="1"/>
          </p:cNvSpPr>
          <p:nvPr/>
        </p:nvSpPr>
        <p:spPr bwMode="auto">
          <a:xfrm>
            <a:off x="8064500" y="2828925"/>
            <a:ext cx="184150" cy="288925"/>
          </a:xfrm>
          <a:prstGeom prst="rect">
            <a:avLst/>
          </a:prstGeom>
          <a:noFill/>
          <a:ln w="9525">
            <a:noFill/>
            <a:miter lim="800000"/>
            <a:headEnd/>
            <a:tailEnd/>
          </a:ln>
        </p:spPr>
        <p:txBody>
          <a:bodyPr wrap="none" anchor="ctr">
            <a:spAutoFit/>
          </a:bodyPr>
          <a:lstStyle/>
          <a:p>
            <a:pPr>
              <a:lnSpc>
                <a:spcPct val="120000"/>
              </a:lnSpc>
              <a:buFont typeface="Wingdings" pitchFamily="2" charset="2"/>
              <a:buNone/>
            </a:pPr>
            <a:endParaRPr lang="en-US" sz="1200">
              <a:solidFill>
                <a:schemeClr val="bg2"/>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500"/>
                                        <p:tgtEl>
                                          <p:spTgt spid="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par>
                          <p:cTn id="11" fill="hold">
                            <p:stCondLst>
                              <p:cond delay="500"/>
                            </p:stCondLst>
                            <p:childTnLst>
                              <p:par>
                                <p:cTn id="12" presetID="9" presetClass="entr" presetSubtype="0" fill="hold" nodeType="afterEffect">
                                  <p:stCondLst>
                                    <p:cond delay="500"/>
                                  </p:stCondLst>
                                  <p:childTnLst>
                                    <p:set>
                                      <p:cBhvr>
                                        <p:cTn id="13" dur="1" fill="hold">
                                          <p:stCondLst>
                                            <p:cond delay="0"/>
                                          </p:stCondLst>
                                        </p:cTn>
                                        <p:tgtEl>
                                          <p:spTgt spid="18">
                                            <p:txEl>
                                              <p:pRg st="2" end="2"/>
                                            </p:txEl>
                                          </p:spTgt>
                                        </p:tgtEl>
                                        <p:attrNameLst>
                                          <p:attrName>style.visibility</p:attrName>
                                        </p:attrNameLst>
                                      </p:cBhvr>
                                      <p:to>
                                        <p:strVal val="visible"/>
                                      </p:to>
                                    </p:set>
                                    <p:animEffect transition="in" filter="dissolve">
                                      <p:cBhvr>
                                        <p:cTn id="14" dur="500"/>
                                        <p:tgtEl>
                                          <p:spTgt spid="18">
                                            <p:txEl>
                                              <p:pRg st="2" end="2"/>
                                            </p:txEl>
                                          </p:spTgt>
                                        </p:tgtEl>
                                      </p:cBhvr>
                                    </p:animEffect>
                                  </p:childTnLst>
                                </p:cTn>
                              </p:par>
                              <p:par>
                                <p:cTn id="15" presetID="9" presetClass="entr" presetSubtype="0"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par>
                                <p:cTn id="18" presetID="9" presetClass="entr" presetSubtype="0"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childTnLst>
                          </p:cTn>
                        </p:par>
                        <p:par>
                          <p:cTn id="21" fill="hold">
                            <p:stCondLst>
                              <p:cond delay="1500"/>
                            </p:stCondLst>
                            <p:childTnLst>
                              <p:par>
                                <p:cTn id="22" presetID="9" presetClass="entr" presetSubtype="0" fill="hold" nodeType="afterEffect">
                                  <p:stCondLst>
                                    <p:cond delay="500"/>
                                  </p:stCondLst>
                                  <p:childTnLst>
                                    <p:set>
                                      <p:cBhvr>
                                        <p:cTn id="23" dur="1" fill="hold">
                                          <p:stCondLst>
                                            <p:cond delay="0"/>
                                          </p:stCondLst>
                                        </p:cTn>
                                        <p:tgtEl>
                                          <p:spTgt spid="18">
                                            <p:txEl>
                                              <p:pRg st="4" end="4"/>
                                            </p:txEl>
                                          </p:spTgt>
                                        </p:tgtEl>
                                        <p:attrNameLst>
                                          <p:attrName>style.visibility</p:attrName>
                                        </p:attrNameLst>
                                      </p:cBhvr>
                                      <p:to>
                                        <p:strVal val="visible"/>
                                      </p:to>
                                    </p:set>
                                    <p:animEffect transition="in" filter="dissolve">
                                      <p:cBhvr>
                                        <p:cTn id="24" dur="500"/>
                                        <p:tgtEl>
                                          <p:spTgt spid="18">
                                            <p:txEl>
                                              <p:pRg st="4" end="4"/>
                                            </p:txEl>
                                          </p:spTgt>
                                        </p:tgtEl>
                                      </p:cBhvr>
                                    </p:animEffect>
                                  </p:childTnLst>
                                </p:cTn>
                              </p:par>
                              <p:par>
                                <p:cTn id="25" presetID="9" presetClass="entr" presetSubtype="0" fill="hold" nodeType="withEffect">
                                  <p:stCondLst>
                                    <p:cond delay="50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par>
                          <p:cTn id="28" fill="hold">
                            <p:stCondLst>
                              <p:cond delay="2500"/>
                            </p:stCondLst>
                            <p:childTnLst>
                              <p:par>
                                <p:cTn id="29" presetID="9" presetClass="entr" presetSubtype="0" fill="hold" nodeType="afterEffect">
                                  <p:stCondLst>
                                    <p:cond delay="500"/>
                                  </p:stCondLst>
                                  <p:childTnLst>
                                    <p:set>
                                      <p:cBhvr>
                                        <p:cTn id="30" dur="1" fill="hold">
                                          <p:stCondLst>
                                            <p:cond delay="0"/>
                                          </p:stCondLst>
                                        </p:cTn>
                                        <p:tgtEl>
                                          <p:spTgt spid="18">
                                            <p:txEl>
                                              <p:pRg st="6" end="6"/>
                                            </p:txEl>
                                          </p:spTgt>
                                        </p:tgtEl>
                                        <p:attrNameLst>
                                          <p:attrName>style.visibility</p:attrName>
                                        </p:attrNameLst>
                                      </p:cBhvr>
                                      <p:to>
                                        <p:strVal val="visible"/>
                                      </p:to>
                                    </p:set>
                                    <p:animEffect transition="in" filter="dissolve">
                                      <p:cBhvr>
                                        <p:cTn id="31" dur="1000"/>
                                        <p:tgtEl>
                                          <p:spTgt spid="18">
                                            <p:txEl>
                                              <p:pRg st="6" end="6"/>
                                            </p:txEl>
                                          </p:spTgt>
                                        </p:tgtEl>
                                      </p:cBhvr>
                                    </p:animEffect>
                                  </p:childTnLst>
                                </p:cTn>
                              </p:par>
                              <p:par>
                                <p:cTn id="32" presetID="9" presetClass="entr" presetSubtype="0" fill="hold"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childTnLst>
                          </p:cTn>
                        </p:par>
                        <p:par>
                          <p:cTn id="35" fill="hold">
                            <p:stCondLst>
                              <p:cond delay="4000"/>
                            </p:stCondLst>
                            <p:childTnLst>
                              <p:par>
                                <p:cTn id="36" presetID="9" presetClass="entr" presetSubtype="0" fill="hold" nodeType="afterEffect">
                                  <p:stCondLst>
                                    <p:cond delay="500"/>
                                  </p:stCondLst>
                                  <p:childTnLst>
                                    <p:set>
                                      <p:cBhvr>
                                        <p:cTn id="37" dur="1" fill="hold">
                                          <p:stCondLst>
                                            <p:cond delay="0"/>
                                          </p:stCondLst>
                                        </p:cTn>
                                        <p:tgtEl>
                                          <p:spTgt spid="18">
                                            <p:txEl>
                                              <p:pRg st="8" end="8"/>
                                            </p:txEl>
                                          </p:spTgt>
                                        </p:tgtEl>
                                        <p:attrNameLst>
                                          <p:attrName>style.visibility</p:attrName>
                                        </p:attrNameLst>
                                      </p:cBhvr>
                                      <p:to>
                                        <p:strVal val="visible"/>
                                      </p:to>
                                    </p:set>
                                    <p:animEffect transition="in" filter="dissolve">
                                      <p:cBhvr>
                                        <p:cTn id="38" dur="500"/>
                                        <p:tgtEl>
                                          <p:spTgt spid="18">
                                            <p:txEl>
                                              <p:pRg st="8" end="8"/>
                                            </p:txEl>
                                          </p:spTgt>
                                        </p:tgtEl>
                                      </p:cBhvr>
                                    </p:animEffect>
                                  </p:childTnLst>
                                </p:cTn>
                              </p:par>
                              <p:par>
                                <p:cTn id="39" presetID="9" presetClass="entr" presetSubtype="0" fill="hold" nodeType="with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childTnLst>
                          </p:cTn>
                        </p:par>
                        <p:par>
                          <p:cTn id="42" fill="hold">
                            <p:stCondLst>
                              <p:cond delay="5000"/>
                            </p:stCondLst>
                            <p:childTnLst>
                              <p:par>
                                <p:cTn id="43" presetID="9" presetClass="entr" presetSubtype="0" fill="hold" nodeType="afterEffect">
                                  <p:stCondLst>
                                    <p:cond delay="500"/>
                                  </p:stCondLst>
                                  <p:childTnLst>
                                    <p:set>
                                      <p:cBhvr>
                                        <p:cTn id="44" dur="1" fill="hold">
                                          <p:stCondLst>
                                            <p:cond delay="0"/>
                                          </p:stCondLst>
                                        </p:cTn>
                                        <p:tgtEl>
                                          <p:spTgt spid="18">
                                            <p:txEl>
                                              <p:pRg st="10" end="10"/>
                                            </p:txEl>
                                          </p:spTgt>
                                        </p:tgtEl>
                                        <p:attrNameLst>
                                          <p:attrName>style.visibility</p:attrName>
                                        </p:attrNameLst>
                                      </p:cBhvr>
                                      <p:to>
                                        <p:strVal val="visible"/>
                                      </p:to>
                                    </p:set>
                                    <p:animEffect transition="in" filter="dissolve">
                                      <p:cBhvr>
                                        <p:cTn id="45" dur="500"/>
                                        <p:tgtEl>
                                          <p:spTgt spid="18">
                                            <p:txEl>
                                              <p:pRg st="10" end="10"/>
                                            </p:txEl>
                                          </p:spTgt>
                                        </p:tgtEl>
                                      </p:cBhvr>
                                    </p:animEffect>
                                  </p:childTnLst>
                                </p:cTn>
                              </p:par>
                              <p:par>
                                <p:cTn id="46" presetID="9" presetClass="entr" presetSubtype="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377825"/>
            <a:ext cx="5319713" cy="647700"/>
          </a:xfrm>
          <a:prstGeom prst="rect">
            <a:avLst/>
          </a:prstGeom>
          <a:noFill/>
          <a:ln w="9525">
            <a:noFill/>
            <a:miter lim="800000"/>
            <a:headEnd/>
            <a:tailEnd/>
          </a:ln>
        </p:spPr>
        <p:txBody>
          <a:bodyPr anchor="ctr">
            <a:spAutoFit/>
          </a:bodyPr>
          <a:lstStyle/>
          <a:p>
            <a:pPr eaLnBrk="0" hangingPunct="0"/>
            <a:r>
              <a:rPr lang="hi-IN" sz="3600" b="1" i="1" dirty="0" smtClean="0">
                <a:solidFill>
                  <a:srgbClr val="143D8D"/>
                </a:solidFill>
                <a:latin typeface="Verdana" pitchFamily="34" charset="0"/>
                <a:cs typeface="Mangal" pitchFamily="18" charset="0"/>
              </a:rPr>
              <a:t>असीमित ....</a:t>
            </a:r>
            <a:endParaRPr lang="en-US" sz="2400" b="1" i="1" dirty="0">
              <a:solidFill>
                <a:srgbClr val="143D8D"/>
              </a:solidFill>
              <a:latin typeface="Verdana" pitchFamily="34" charset="0"/>
            </a:endParaRPr>
          </a:p>
        </p:txBody>
      </p:sp>
      <p:sp>
        <p:nvSpPr>
          <p:cNvPr id="6" name="Rectangle 5"/>
          <p:cNvSpPr>
            <a:spLocks noChangeArrowheads="1"/>
          </p:cNvSpPr>
          <p:nvPr/>
        </p:nvSpPr>
        <p:spPr bwMode="auto">
          <a:xfrm>
            <a:off x="1143000" y="1212850"/>
            <a:ext cx="7467600" cy="740459"/>
          </a:xfrm>
          <a:prstGeom prst="rect">
            <a:avLst/>
          </a:prstGeom>
          <a:noFill/>
          <a:ln w="9525">
            <a:noFill/>
            <a:miter lim="800000"/>
            <a:headEnd/>
            <a:tailEnd/>
          </a:ln>
        </p:spPr>
        <p:txBody>
          <a:bodyPr anchor="ctr">
            <a:spAutoFit/>
          </a:bodyPr>
          <a:lstStyle/>
          <a:p>
            <a:pPr algn="ctr" eaLnBrk="0" hangingPunct="0">
              <a:lnSpc>
                <a:spcPct val="120000"/>
              </a:lnSpc>
            </a:pPr>
            <a:r>
              <a:rPr lang="hi-IN" sz="1800" dirty="0" smtClean="0">
                <a:solidFill>
                  <a:srgbClr val="6F1D82"/>
                </a:solidFill>
                <a:latin typeface="Verdana" pitchFamily="34" charset="0"/>
                <a:cs typeface="Mangal" pitchFamily="18" charset="0"/>
              </a:rPr>
              <a:t>विश्व स्तरीय छुट्टियां, विश्व के शानदार स्थानों पर अवकाश, और खर्च करने के लिए हजारों डालर</a:t>
            </a:r>
            <a:r>
              <a:rPr lang="en-US" sz="1800" dirty="0" smtClean="0">
                <a:solidFill>
                  <a:srgbClr val="6F1D82"/>
                </a:solidFill>
                <a:latin typeface="Verdana" pitchFamily="34" charset="0"/>
              </a:rPr>
              <a:t>!</a:t>
            </a:r>
            <a:r>
              <a:rPr lang="en-US" sz="1800" b="1" dirty="0" smtClean="0">
                <a:solidFill>
                  <a:srgbClr val="6F1D82"/>
                </a:solidFill>
                <a:latin typeface="Verdana" pitchFamily="34" charset="0"/>
              </a:rPr>
              <a:t> </a:t>
            </a:r>
            <a:endParaRPr lang="en-US" sz="1800" b="1" dirty="0">
              <a:solidFill>
                <a:srgbClr val="6F1D82"/>
              </a:solidFill>
              <a:latin typeface="Verdana" pitchFamily="34" charset="0"/>
            </a:endParaRPr>
          </a:p>
        </p:txBody>
      </p:sp>
      <p:pic>
        <p:nvPicPr>
          <p:cNvPr id="7" name="Picture 18" descr="slide22"/>
          <p:cNvPicPr>
            <a:picLocks noGrp="1" noChangeAspect="1" noChangeArrowheads="1"/>
          </p:cNvPicPr>
          <p:nvPr>
            <p:ph sz="half" idx="1"/>
          </p:nvPr>
        </p:nvPicPr>
        <p:blipFill>
          <a:blip r:embed="rId2"/>
          <a:srcRect/>
          <a:stretch>
            <a:fillRect/>
          </a:stretch>
        </p:blipFill>
        <p:spPr bwMode="auto">
          <a:xfrm rot="407446">
            <a:off x="5410200" y="2400300"/>
            <a:ext cx="3371850" cy="4076700"/>
          </a:xfrm>
          <a:noFill/>
          <a:ln>
            <a:miter lim="800000"/>
            <a:headEnd/>
            <a:tailEnd/>
          </a:ln>
        </p:spPr>
      </p:pic>
      <p:pic>
        <p:nvPicPr>
          <p:cNvPr id="8" name="Picture 20" descr="logo"/>
          <p:cNvPicPr>
            <a:picLocks noGrp="1" noChangeAspect="1" noChangeArrowheads="1"/>
          </p:cNvPicPr>
          <p:nvPr>
            <p:ph sz="half" idx="2"/>
          </p:nvPr>
        </p:nvPicPr>
        <p:blipFill>
          <a:blip r:embed="rId3"/>
          <a:srcRect/>
          <a:stretch>
            <a:fillRect/>
          </a:stretch>
        </p:blipFill>
        <p:spPr bwMode="auto">
          <a:xfrm>
            <a:off x="1219200" y="4352925"/>
            <a:ext cx="3100388" cy="981075"/>
          </a:xfrm>
          <a:noFill/>
          <a:ln>
            <a:miter lim="800000"/>
            <a:headEnd/>
            <a:tailEnd/>
          </a:ln>
        </p:spPr>
      </p:pic>
      <p:grpSp>
        <p:nvGrpSpPr>
          <p:cNvPr id="9" name="Group 27"/>
          <p:cNvGrpSpPr>
            <a:grpSpLocks/>
          </p:cNvGrpSpPr>
          <p:nvPr/>
        </p:nvGrpSpPr>
        <p:grpSpPr bwMode="auto">
          <a:xfrm>
            <a:off x="30163" y="3095619"/>
            <a:ext cx="5965827" cy="954088"/>
            <a:chOff x="19" y="2034"/>
            <a:chExt cx="3758" cy="601"/>
          </a:xfrm>
        </p:grpSpPr>
        <p:sp>
          <p:nvSpPr>
            <p:cNvPr id="10" name="Rectangle 6"/>
            <p:cNvSpPr>
              <a:spLocks noChangeArrowheads="1"/>
            </p:cNvSpPr>
            <p:nvPr/>
          </p:nvSpPr>
          <p:spPr bwMode="auto">
            <a:xfrm>
              <a:off x="19" y="2034"/>
              <a:ext cx="3408" cy="296"/>
            </a:xfrm>
            <a:prstGeom prst="rect">
              <a:avLst/>
            </a:prstGeom>
            <a:noFill/>
            <a:ln w="9525">
              <a:noFill/>
              <a:miter lim="800000"/>
              <a:headEnd/>
              <a:tailEnd/>
            </a:ln>
          </p:spPr>
          <p:txBody>
            <a:bodyPr anchor="ctr">
              <a:spAutoFit/>
            </a:bodyPr>
            <a:lstStyle/>
            <a:p>
              <a:pPr algn="ctr">
                <a:lnSpc>
                  <a:spcPct val="130000"/>
                </a:lnSpc>
              </a:pPr>
              <a:r>
                <a:rPr lang="hi-IN" sz="2000" b="1" dirty="0" smtClean="0">
                  <a:solidFill>
                    <a:srgbClr val="3F3F3F"/>
                  </a:solidFill>
                  <a:latin typeface="Verdana" pitchFamily="34" charset="0"/>
                  <a:cs typeface="Mangal" pitchFamily="18" charset="0"/>
                </a:rPr>
                <a:t>टीवीआई के ट्रैवल और अर्न अवसर से आप </a:t>
              </a:r>
              <a:endParaRPr lang="hi-IN" sz="2000" b="1" dirty="0">
                <a:solidFill>
                  <a:srgbClr val="3F3F3F"/>
                </a:solidFill>
                <a:latin typeface="Verdana" pitchFamily="34" charset="0"/>
                <a:cs typeface="Mangal" pitchFamily="18" charset="0"/>
              </a:endParaRPr>
            </a:p>
          </p:txBody>
        </p:sp>
        <p:sp>
          <p:nvSpPr>
            <p:cNvPr id="11" name="Rectangle 25"/>
            <p:cNvSpPr>
              <a:spLocks noChangeArrowheads="1"/>
            </p:cNvSpPr>
            <p:nvPr/>
          </p:nvSpPr>
          <p:spPr bwMode="auto">
            <a:xfrm>
              <a:off x="369" y="2402"/>
              <a:ext cx="3408" cy="233"/>
            </a:xfrm>
            <a:prstGeom prst="rect">
              <a:avLst/>
            </a:prstGeom>
            <a:noFill/>
            <a:ln w="9525">
              <a:noFill/>
              <a:miter lim="800000"/>
              <a:headEnd/>
              <a:tailEnd/>
            </a:ln>
          </p:spPr>
          <p:txBody>
            <a:bodyPr anchor="ctr">
              <a:spAutoFit/>
            </a:bodyPr>
            <a:lstStyle/>
            <a:p>
              <a:r>
                <a:rPr lang="hi-IN" sz="1800" b="1" dirty="0" smtClean="0">
                  <a:solidFill>
                    <a:srgbClr val="0070C0"/>
                  </a:solidFill>
                  <a:cs typeface="Mangal" pitchFamily="18" charset="0"/>
                </a:rPr>
                <a:t>आप अपने सपनों को साकार कर सकते हैं.</a:t>
              </a:r>
              <a:endParaRPr lang="en-US" sz="1800" b="1" dirty="0">
                <a:solidFill>
                  <a:srgbClr val="0070C0"/>
                </a:solidFill>
                <a:cs typeface="Mangal"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17538"/>
            <a:ext cx="9144000" cy="461665"/>
          </a:xfrm>
          <a:prstGeom prst="rect">
            <a:avLst/>
          </a:prstGeom>
          <a:noFill/>
          <a:ln w="9525">
            <a:noFill/>
            <a:miter lim="800000"/>
            <a:headEnd/>
            <a:tailEnd/>
          </a:ln>
        </p:spPr>
        <p:txBody>
          <a:bodyPr anchor="ctr">
            <a:spAutoFit/>
          </a:bodyPr>
          <a:lstStyle/>
          <a:p>
            <a:pPr algn="ctr" eaLnBrk="0" hangingPunct="0"/>
            <a:r>
              <a:rPr lang="hi-IN" sz="2400" b="1" dirty="0" smtClean="0">
                <a:solidFill>
                  <a:srgbClr val="6F1D82"/>
                </a:solidFill>
                <a:latin typeface="Verdana" pitchFamily="34" charset="0"/>
                <a:cs typeface="Mangal" pitchFamily="18" charset="0"/>
              </a:rPr>
              <a:t>जब आप वितरक बनते हैं तो आपको क्या मिलता है....</a:t>
            </a:r>
            <a:endParaRPr lang="en-US" sz="3000" dirty="0">
              <a:solidFill>
                <a:srgbClr val="6F1D82"/>
              </a:solidFill>
              <a:latin typeface="Verdana" pitchFamily="34" charset="0"/>
            </a:endParaRPr>
          </a:p>
        </p:txBody>
      </p:sp>
      <p:sp>
        <p:nvSpPr>
          <p:cNvPr id="8" name="Rectangle 7"/>
          <p:cNvSpPr>
            <a:spLocks noChangeArrowheads="1"/>
          </p:cNvSpPr>
          <p:nvPr/>
        </p:nvSpPr>
        <p:spPr bwMode="auto">
          <a:xfrm>
            <a:off x="3224210" y="1603350"/>
            <a:ext cx="5919790" cy="3046988"/>
          </a:xfrm>
          <a:prstGeom prst="rect">
            <a:avLst/>
          </a:prstGeom>
          <a:noFill/>
          <a:ln w="9525">
            <a:noFill/>
            <a:miter lim="800000"/>
            <a:headEnd/>
            <a:tailEnd/>
          </a:ln>
        </p:spPr>
        <p:txBody>
          <a:bodyPr wrap="square" anchor="ctr">
            <a:spAutoFit/>
          </a:bodyPr>
          <a:lstStyle/>
          <a:p>
            <a:pPr marL="342900" indent="-342900" eaLnBrk="0" hangingPunct="0">
              <a:lnSpc>
                <a:spcPct val="120000"/>
              </a:lnSpc>
              <a:buClr>
                <a:srgbClr val="006699"/>
              </a:buClr>
              <a:buSzPct val="100000"/>
              <a:buFont typeface="Wingdings" pitchFamily="2" charset="2"/>
              <a:buChar char="ü"/>
            </a:pPr>
            <a:r>
              <a:rPr lang="hi-IN" sz="1600" dirty="0" smtClean="0">
                <a:solidFill>
                  <a:schemeClr val="tx1">
                    <a:lumMod val="50000"/>
                    <a:lumOff val="50000"/>
                  </a:schemeClr>
                </a:solidFill>
                <a:cs typeface="Mangal" pitchFamily="2"/>
              </a:rPr>
              <a:t>7 रात/8 दिन (रिजार्ट) 3 रात/ 4</a:t>
            </a:r>
            <a:r>
              <a:rPr lang="en-US" sz="1600" dirty="0" smtClean="0">
                <a:solidFill>
                  <a:schemeClr val="tx1">
                    <a:lumMod val="50000"/>
                    <a:lumOff val="50000"/>
                  </a:schemeClr>
                </a:solidFill>
                <a:cs typeface="Mangal" pitchFamily="2"/>
              </a:rPr>
              <a:t> </a:t>
            </a:r>
            <a:r>
              <a:rPr lang="hi-IN" sz="1600" dirty="0" smtClean="0">
                <a:solidFill>
                  <a:schemeClr val="tx1">
                    <a:lumMod val="50000"/>
                    <a:lumOff val="50000"/>
                  </a:schemeClr>
                </a:solidFill>
                <a:cs typeface="Mangal" pitchFamily="2"/>
              </a:rPr>
              <a:t>दिन (होटल)।</a:t>
            </a:r>
            <a:r>
              <a:rPr lang="en-US" sz="1600" dirty="0" smtClean="0">
                <a:solidFill>
                  <a:schemeClr val="tx1">
                    <a:lumMod val="50000"/>
                    <a:lumOff val="50000"/>
                  </a:schemeClr>
                </a:solidFill>
                <a:cs typeface="Mangal" pitchFamily="2"/>
              </a:rPr>
              <a:t> </a:t>
            </a:r>
            <a:r>
              <a:rPr lang="hi-IN" sz="1600" dirty="0" smtClean="0">
                <a:solidFill>
                  <a:schemeClr val="tx1">
                    <a:lumMod val="50000"/>
                    <a:lumOff val="50000"/>
                  </a:schemeClr>
                </a:solidFill>
                <a:cs typeface="Mangal" pitchFamily="2"/>
              </a:rPr>
              <a:t>सभी सम्पत्तियां 3-5</a:t>
            </a:r>
            <a:r>
              <a:rPr lang="en-US" sz="1600" dirty="0" smtClean="0">
                <a:solidFill>
                  <a:schemeClr val="tx1">
                    <a:lumMod val="50000"/>
                    <a:lumOff val="50000"/>
                  </a:schemeClr>
                </a:solidFill>
                <a:cs typeface="Mangal" pitchFamily="2"/>
              </a:rPr>
              <a:t> </a:t>
            </a:r>
            <a:r>
              <a:rPr lang="hi-IN" sz="1600" dirty="0" smtClean="0">
                <a:solidFill>
                  <a:schemeClr val="tx1">
                    <a:lumMod val="50000"/>
                    <a:lumOff val="50000"/>
                  </a:schemeClr>
                </a:solidFill>
                <a:cs typeface="Mangal" pitchFamily="2"/>
              </a:rPr>
              <a:t>सितारे वाली होंगी तथा</a:t>
            </a:r>
            <a:r>
              <a:rPr lang="en-US" sz="1600" dirty="0" smtClean="0">
                <a:solidFill>
                  <a:schemeClr val="tx1">
                    <a:lumMod val="50000"/>
                    <a:lumOff val="50000"/>
                  </a:schemeClr>
                </a:solidFill>
                <a:cs typeface="Mangal" pitchFamily="2"/>
              </a:rPr>
              <a:t> </a:t>
            </a:r>
            <a:r>
              <a:rPr lang="hi-IN" sz="1600" dirty="0" smtClean="0">
                <a:solidFill>
                  <a:schemeClr val="tx1">
                    <a:lumMod val="50000"/>
                    <a:lumOff val="50000"/>
                  </a:schemeClr>
                </a:solidFill>
                <a:cs typeface="Mangal" pitchFamily="2"/>
              </a:rPr>
              <a:t>इस ऑफर में कर तथा प्रसंस्करण शुल्क</a:t>
            </a:r>
            <a:r>
              <a:rPr lang="en-US" sz="1600" dirty="0" smtClean="0">
                <a:solidFill>
                  <a:schemeClr val="tx1">
                    <a:lumMod val="50000"/>
                    <a:lumOff val="50000"/>
                  </a:schemeClr>
                </a:solidFill>
                <a:cs typeface="Mangal" pitchFamily="2"/>
              </a:rPr>
              <a:t> </a:t>
            </a:r>
            <a:r>
              <a:rPr lang="hi-IN" sz="1600" dirty="0" smtClean="0">
                <a:solidFill>
                  <a:schemeClr val="tx1">
                    <a:lumMod val="50000"/>
                    <a:lumOff val="50000"/>
                  </a:schemeClr>
                </a:solidFill>
                <a:cs typeface="Mangal" pitchFamily="2"/>
              </a:rPr>
              <a:t>शामिल नहीं है। </a:t>
            </a:r>
            <a:endParaRPr lang="en-US" sz="1600" dirty="0" smtClean="0">
              <a:solidFill>
                <a:srgbClr val="808080"/>
              </a:solidFill>
              <a:latin typeface="Verdana" pitchFamily="34" charset="0"/>
              <a:sym typeface="0" pitchFamily="34" charset="-127"/>
            </a:endParaRPr>
          </a:p>
          <a:p>
            <a:pPr marL="344488" indent="-344488">
              <a:lnSpc>
                <a:spcPct val="120000"/>
              </a:lnSpc>
              <a:buClr>
                <a:srgbClr val="006699"/>
              </a:buClr>
              <a:buFont typeface="Wingdings" pitchFamily="2" charset="2"/>
              <a:buChar char="ü"/>
            </a:pPr>
            <a:endParaRPr lang="en-US" sz="1600" dirty="0">
              <a:solidFill>
                <a:schemeClr val="bg1">
                  <a:lumMod val="50000"/>
                </a:schemeClr>
              </a:solidFill>
              <a:latin typeface="Verdana" pitchFamily="34" charset="0"/>
              <a:ea typeface="Verdana" pitchFamily="34" charset="0"/>
              <a:cs typeface="Verdana" pitchFamily="34" charset="0"/>
            </a:endParaRPr>
          </a:p>
          <a:p>
            <a:pPr marL="344488" indent="-344488">
              <a:lnSpc>
                <a:spcPct val="120000"/>
              </a:lnSpc>
              <a:buClr>
                <a:srgbClr val="006699"/>
              </a:buClr>
              <a:buFont typeface="Wingdings" pitchFamily="2" charset="2"/>
              <a:buChar char="ü"/>
            </a:pPr>
            <a:r>
              <a:rPr lang="hi-IN" sz="1600" dirty="0" smtClean="0">
                <a:solidFill>
                  <a:schemeClr val="tx1">
                    <a:lumMod val="50000"/>
                    <a:lumOff val="50000"/>
                  </a:schemeClr>
                </a:solidFill>
                <a:cs typeface="Mangal" pitchFamily="2"/>
              </a:rPr>
              <a:t>टीवीआई डेबिट कार्ड (शीघ्र पेश किया जाएगा। एक बार पेश करने पर सदस्यों को शुल्क के भुगतान करने पर उपलब्ध होगा। </a:t>
            </a:r>
            <a:endParaRPr lang="en-US" sz="1600" dirty="0" smtClean="0">
              <a:solidFill>
                <a:schemeClr val="tx1">
                  <a:lumMod val="50000"/>
                  <a:lumOff val="50000"/>
                </a:schemeClr>
              </a:solidFill>
              <a:cs typeface="Mangal" pitchFamily="2"/>
            </a:endParaRPr>
          </a:p>
          <a:p>
            <a:pPr marL="344488" indent="-344488">
              <a:lnSpc>
                <a:spcPct val="120000"/>
              </a:lnSpc>
              <a:buClr>
                <a:srgbClr val="006699"/>
              </a:buClr>
              <a:buFont typeface="Wingdings" pitchFamily="2" charset="2"/>
              <a:buChar char="ü"/>
            </a:pPr>
            <a:endParaRPr lang="en-US" sz="1600" dirty="0" smtClean="0">
              <a:solidFill>
                <a:schemeClr val="bg1">
                  <a:lumMod val="50000"/>
                </a:schemeClr>
              </a:solidFill>
              <a:latin typeface="Verdana" pitchFamily="34" charset="0"/>
              <a:ea typeface="Verdana" pitchFamily="34" charset="0"/>
              <a:cs typeface="Verdana" pitchFamily="34" charset="0"/>
            </a:endParaRPr>
          </a:p>
          <a:p>
            <a:pPr marL="344488" indent="-344488">
              <a:lnSpc>
                <a:spcPct val="120000"/>
              </a:lnSpc>
              <a:buClr>
                <a:srgbClr val="006699"/>
              </a:buClr>
              <a:buFont typeface="Wingdings" pitchFamily="2" charset="2"/>
              <a:buChar char="ü"/>
            </a:pPr>
            <a:r>
              <a:rPr lang="hi-IN" sz="1600" dirty="0" smtClean="0">
                <a:solidFill>
                  <a:schemeClr val="tx1">
                    <a:lumMod val="50000"/>
                    <a:lumOff val="50000"/>
                  </a:schemeClr>
                </a:solidFill>
                <a:latin typeface="Verdana" pitchFamily="34" charset="0"/>
                <a:cs typeface="Mangal" pitchFamily="2"/>
              </a:rPr>
              <a:t>निम्नलिखित सहित विभिन्न ट्रैवल डील्स पर छूट</a:t>
            </a:r>
            <a:r>
              <a:rPr lang="en-US" sz="1600" dirty="0" smtClean="0">
                <a:solidFill>
                  <a:schemeClr val="tx1">
                    <a:lumMod val="50000"/>
                    <a:lumOff val="50000"/>
                  </a:schemeClr>
                </a:solidFill>
                <a:latin typeface="Verdana" pitchFamily="34" charset="0"/>
                <a:cs typeface="Mangal" pitchFamily="2"/>
              </a:rPr>
              <a:t>:</a:t>
            </a:r>
          </a:p>
          <a:p>
            <a:pPr marL="344488" indent="-344488">
              <a:lnSpc>
                <a:spcPct val="120000"/>
              </a:lnSpc>
              <a:buClr>
                <a:srgbClr val="006699"/>
              </a:buClr>
              <a:buFont typeface="Wingdings" pitchFamily="2" charset="2"/>
              <a:buChar char="ü"/>
            </a:pPr>
            <a:endParaRPr lang="ru-RU" sz="1600" dirty="0" smtClean="0">
              <a:solidFill>
                <a:srgbClr val="808080"/>
              </a:solidFill>
              <a:latin typeface="Verdana" pitchFamily="34" charset="0"/>
            </a:endParaRPr>
          </a:p>
          <a:p>
            <a:pPr marL="344488" indent="-344488">
              <a:lnSpc>
                <a:spcPct val="120000"/>
              </a:lnSpc>
              <a:buClr>
                <a:srgbClr val="006699"/>
              </a:buClr>
              <a:buFont typeface="Wingdings" pitchFamily="2" charset="2"/>
              <a:buChar char="ü"/>
            </a:pPr>
            <a:endParaRPr lang="en-US" sz="1600" dirty="0" smtClean="0">
              <a:solidFill>
                <a:srgbClr val="808080"/>
              </a:solidFill>
              <a:latin typeface="Verdana" pitchFamily="34" charset="0"/>
              <a:sym typeface="0" pitchFamily="34" charset="-127"/>
            </a:endParaRPr>
          </a:p>
        </p:txBody>
      </p:sp>
      <p:pic>
        <p:nvPicPr>
          <p:cNvPr id="10" name="Picture 37" descr="cruies"/>
          <p:cNvPicPr>
            <a:picLocks noGrp="1" noChangeAspect="1" noChangeArrowheads="1"/>
          </p:cNvPicPr>
          <p:nvPr>
            <p:ph sz="quarter" idx="4294967295"/>
          </p:nvPr>
        </p:nvPicPr>
        <p:blipFill>
          <a:blip r:embed="rId2"/>
          <a:srcRect/>
          <a:stretch>
            <a:fillRect/>
          </a:stretch>
        </p:blipFill>
        <p:spPr bwMode="auto">
          <a:xfrm>
            <a:off x="903240" y="4633929"/>
            <a:ext cx="200025" cy="400050"/>
          </a:xfrm>
          <a:prstGeom prst="rect">
            <a:avLst/>
          </a:prstGeom>
          <a:noFill/>
          <a:ln>
            <a:miter lim="800000"/>
            <a:headEnd/>
            <a:tailEnd/>
          </a:ln>
        </p:spPr>
      </p:pic>
      <p:pic>
        <p:nvPicPr>
          <p:cNvPr id="11" name="Picture 40" descr="HOTEL"/>
          <p:cNvPicPr>
            <a:picLocks noChangeAspect="1" noChangeArrowheads="1"/>
          </p:cNvPicPr>
          <p:nvPr/>
        </p:nvPicPr>
        <p:blipFill>
          <a:blip r:embed="rId3"/>
          <a:srcRect/>
          <a:stretch>
            <a:fillRect/>
          </a:stretch>
        </p:blipFill>
        <p:spPr bwMode="auto">
          <a:xfrm>
            <a:off x="4681494" y="4541854"/>
            <a:ext cx="495300" cy="523875"/>
          </a:xfrm>
          <a:prstGeom prst="rect">
            <a:avLst/>
          </a:prstGeom>
          <a:noFill/>
          <a:ln w="9525">
            <a:noFill/>
            <a:miter lim="800000"/>
            <a:headEnd/>
            <a:tailEnd/>
          </a:ln>
        </p:spPr>
      </p:pic>
      <p:pic>
        <p:nvPicPr>
          <p:cNvPr id="12" name="Picture 41" descr="ATTRACTION"/>
          <p:cNvPicPr>
            <a:picLocks noChangeAspect="1" noChangeArrowheads="1"/>
          </p:cNvPicPr>
          <p:nvPr/>
        </p:nvPicPr>
        <p:blipFill>
          <a:blip r:embed="rId4"/>
          <a:srcRect/>
          <a:stretch>
            <a:fillRect/>
          </a:stretch>
        </p:blipFill>
        <p:spPr bwMode="auto">
          <a:xfrm>
            <a:off x="4648200" y="5084763"/>
            <a:ext cx="495300" cy="523875"/>
          </a:xfrm>
          <a:prstGeom prst="rect">
            <a:avLst/>
          </a:prstGeom>
          <a:noFill/>
          <a:ln w="9525">
            <a:noFill/>
            <a:miter lim="800000"/>
            <a:headEnd/>
            <a:tailEnd/>
          </a:ln>
        </p:spPr>
      </p:pic>
      <p:pic>
        <p:nvPicPr>
          <p:cNvPr id="13" name="Picture 42" descr="pass"/>
          <p:cNvPicPr>
            <a:picLocks noChangeAspect="1" noChangeArrowheads="1"/>
          </p:cNvPicPr>
          <p:nvPr/>
        </p:nvPicPr>
        <p:blipFill>
          <a:blip r:embed="rId5"/>
          <a:srcRect/>
          <a:stretch>
            <a:fillRect/>
          </a:stretch>
        </p:blipFill>
        <p:spPr bwMode="auto">
          <a:xfrm>
            <a:off x="4643438" y="5805488"/>
            <a:ext cx="495300" cy="523875"/>
          </a:xfrm>
          <a:prstGeom prst="rect">
            <a:avLst/>
          </a:prstGeom>
          <a:noFill/>
          <a:ln w="9525">
            <a:noFill/>
            <a:miter lim="800000"/>
            <a:headEnd/>
            <a:tailEnd/>
          </a:ln>
        </p:spPr>
      </p:pic>
      <p:grpSp>
        <p:nvGrpSpPr>
          <p:cNvPr id="16" name="Group 20"/>
          <p:cNvGrpSpPr>
            <a:grpSpLocks/>
          </p:cNvGrpSpPr>
          <p:nvPr/>
        </p:nvGrpSpPr>
        <p:grpSpPr bwMode="auto">
          <a:xfrm>
            <a:off x="1431882" y="4305322"/>
            <a:ext cx="6607174" cy="2800354"/>
            <a:chOff x="907" y="2634"/>
            <a:chExt cx="4162" cy="1764"/>
          </a:xfrm>
        </p:grpSpPr>
        <p:sp>
          <p:nvSpPr>
            <p:cNvPr id="17" name="Text Box 70"/>
            <p:cNvSpPr txBox="1">
              <a:spLocks noChangeArrowheads="1"/>
            </p:cNvSpPr>
            <p:nvPr/>
          </p:nvSpPr>
          <p:spPr bwMode="auto">
            <a:xfrm>
              <a:off x="3368" y="2634"/>
              <a:ext cx="1701" cy="1687"/>
            </a:xfrm>
            <a:prstGeom prst="rect">
              <a:avLst/>
            </a:prstGeom>
            <a:noFill/>
            <a:ln w="9525">
              <a:noFill/>
              <a:miter lim="800000"/>
              <a:headEnd/>
              <a:tailEnd/>
            </a:ln>
          </p:spPr>
          <p:txBody>
            <a:bodyPr>
              <a:spAutoFit/>
            </a:bodyPr>
            <a:lstStyle/>
            <a:p>
              <a:pPr eaLnBrk="0" hangingPunct="0">
                <a:lnSpc>
                  <a:spcPct val="300000"/>
                </a:lnSpc>
                <a:buSzPct val="100000"/>
              </a:pPr>
              <a:r>
                <a:rPr lang="hi-IN" dirty="0" smtClean="0">
                  <a:solidFill>
                    <a:schemeClr val="bg2"/>
                  </a:solidFill>
                  <a:latin typeface="Verdana" pitchFamily="34" charset="0"/>
                  <a:cs typeface="Mangal" pitchFamily="18" charset="0"/>
                </a:rPr>
                <a:t>होटल डील्स</a:t>
              </a:r>
              <a:endParaRPr lang="en-US" dirty="0" smtClean="0">
                <a:solidFill>
                  <a:srgbClr val="808080"/>
                </a:solidFill>
                <a:latin typeface="Verdana" pitchFamily="34" charset="0"/>
              </a:endParaRPr>
            </a:p>
            <a:p>
              <a:pPr eaLnBrk="0" hangingPunct="0">
                <a:lnSpc>
                  <a:spcPct val="300000"/>
                </a:lnSpc>
                <a:buSzPct val="100000"/>
              </a:pPr>
              <a:r>
                <a:rPr lang="hi-IN" dirty="0" smtClean="0">
                  <a:solidFill>
                    <a:schemeClr val="bg2"/>
                  </a:solidFill>
                  <a:latin typeface="Verdana" pitchFamily="34" charset="0"/>
                  <a:cs typeface="Mangal" pitchFamily="18" charset="0"/>
                </a:rPr>
                <a:t>अंतिम क्षण आकर्षण</a:t>
              </a:r>
              <a:endParaRPr lang="en-US" dirty="0" smtClean="0">
                <a:solidFill>
                  <a:srgbClr val="808080"/>
                </a:solidFill>
                <a:latin typeface="Verdana" pitchFamily="34" charset="0"/>
              </a:endParaRPr>
            </a:p>
            <a:p>
              <a:pPr eaLnBrk="0" hangingPunct="0">
                <a:lnSpc>
                  <a:spcPct val="300000"/>
                </a:lnSpc>
                <a:buSzPct val="100000"/>
              </a:pPr>
              <a:r>
                <a:rPr lang="hi-IN" dirty="0" smtClean="0">
                  <a:solidFill>
                    <a:schemeClr val="bg2"/>
                  </a:solidFill>
                  <a:latin typeface="Verdana" pitchFamily="34" charset="0"/>
                  <a:cs typeface="Mangal" pitchFamily="18" charset="0"/>
                </a:rPr>
                <a:t>यात्रा बीमा </a:t>
              </a:r>
              <a:endParaRPr lang="en-US" dirty="0" smtClean="0">
                <a:solidFill>
                  <a:schemeClr val="bg2"/>
                </a:solidFill>
                <a:latin typeface="Verdana" pitchFamily="34" charset="0"/>
                <a:cs typeface="Mangal" pitchFamily="18" charset="0"/>
              </a:endParaRPr>
            </a:p>
            <a:p>
              <a:pPr eaLnBrk="0" hangingPunct="0">
                <a:lnSpc>
                  <a:spcPct val="300000"/>
                </a:lnSpc>
                <a:buSzPct val="100000"/>
              </a:pPr>
              <a:endParaRPr lang="en-US" dirty="0">
                <a:solidFill>
                  <a:srgbClr val="808080"/>
                </a:solidFill>
                <a:latin typeface="Verdana" pitchFamily="34" charset="0"/>
              </a:endParaRPr>
            </a:p>
          </p:txBody>
        </p:sp>
        <p:sp>
          <p:nvSpPr>
            <p:cNvPr id="18" name="Text Box 70"/>
            <p:cNvSpPr txBox="1">
              <a:spLocks noChangeArrowheads="1"/>
            </p:cNvSpPr>
            <p:nvPr/>
          </p:nvSpPr>
          <p:spPr bwMode="auto">
            <a:xfrm>
              <a:off x="907" y="2818"/>
              <a:ext cx="1701" cy="1580"/>
            </a:xfrm>
            <a:prstGeom prst="rect">
              <a:avLst/>
            </a:prstGeom>
            <a:noFill/>
            <a:ln w="9525">
              <a:noFill/>
              <a:miter lim="800000"/>
              <a:headEnd/>
              <a:tailEnd/>
            </a:ln>
          </p:spPr>
          <p:txBody>
            <a:bodyPr>
              <a:spAutoFit/>
            </a:bodyPr>
            <a:lstStyle/>
            <a:p>
              <a:pPr eaLnBrk="0" hangingPunct="0">
                <a:buSzPct val="100000"/>
              </a:pPr>
              <a:r>
                <a:rPr lang="hi-IN" dirty="0" smtClean="0">
                  <a:solidFill>
                    <a:schemeClr val="bg2"/>
                  </a:solidFill>
                  <a:latin typeface="Verdana" pitchFamily="34" charset="0"/>
                  <a:cs typeface="Mangal" pitchFamily="18" charset="0"/>
                </a:rPr>
                <a:t>क्रूज़ टिकट</a:t>
              </a:r>
              <a:endParaRPr lang="en-US" dirty="0" smtClean="0">
                <a:solidFill>
                  <a:schemeClr val="bg2"/>
                </a:solidFill>
                <a:latin typeface="Verdana" pitchFamily="34" charset="0"/>
              </a:endParaRPr>
            </a:p>
            <a:p>
              <a:pPr eaLnBrk="0" hangingPunct="0">
                <a:lnSpc>
                  <a:spcPct val="365000"/>
                </a:lnSpc>
                <a:buSzPct val="100000"/>
              </a:pPr>
              <a:r>
                <a:rPr lang="hi-IN" dirty="0" smtClean="0">
                  <a:solidFill>
                    <a:schemeClr val="bg2"/>
                  </a:solidFill>
                  <a:latin typeface="Verdana" pitchFamily="34" charset="0"/>
                  <a:cs typeface="Mangal" pitchFamily="18" charset="0"/>
                </a:rPr>
                <a:t>कार रेंटल</a:t>
              </a:r>
              <a:endParaRPr lang="en-US" dirty="0" smtClean="0">
                <a:solidFill>
                  <a:schemeClr val="bg2"/>
                </a:solidFill>
                <a:latin typeface="Verdana" pitchFamily="34" charset="0"/>
              </a:endParaRPr>
            </a:p>
            <a:p>
              <a:pPr eaLnBrk="0" hangingPunct="0">
                <a:lnSpc>
                  <a:spcPct val="365000"/>
                </a:lnSpc>
                <a:buSzPct val="100000"/>
              </a:pPr>
              <a:endParaRPr lang="en-US" dirty="0" smtClean="0">
                <a:solidFill>
                  <a:srgbClr val="808080"/>
                </a:solidFill>
                <a:latin typeface="Verdana" pitchFamily="34" charset="0"/>
              </a:endParaRPr>
            </a:p>
            <a:p>
              <a:pPr>
                <a:lnSpc>
                  <a:spcPct val="365000"/>
                </a:lnSpc>
              </a:pPr>
              <a:endParaRPr lang="en-US" dirty="0">
                <a:solidFill>
                  <a:schemeClr val="bg2"/>
                </a:solidFill>
                <a:latin typeface="Verdana" pitchFamily="34" charset="0"/>
              </a:endParaRPr>
            </a:p>
          </p:txBody>
        </p:sp>
      </p:grpSp>
      <p:pic>
        <p:nvPicPr>
          <p:cNvPr id="19" name="Picture 22" descr="card.jpg"/>
          <p:cNvPicPr>
            <a:picLocks noChangeAspect="1"/>
          </p:cNvPicPr>
          <p:nvPr/>
        </p:nvPicPr>
        <p:blipFill>
          <a:blip r:embed="rId6"/>
          <a:srcRect/>
          <a:stretch>
            <a:fillRect/>
          </a:stretch>
        </p:blipFill>
        <p:spPr bwMode="auto">
          <a:xfrm>
            <a:off x="300038" y="1985963"/>
            <a:ext cx="2555875" cy="1698625"/>
          </a:xfrm>
          <a:prstGeom prst="rect">
            <a:avLst/>
          </a:prstGeom>
          <a:noFill/>
          <a:ln w="9525">
            <a:noFill/>
            <a:miter lim="800000"/>
            <a:headEnd/>
            <a:tailEnd/>
          </a:ln>
        </p:spPr>
      </p:pic>
      <p:pic>
        <p:nvPicPr>
          <p:cNvPr id="20" name="Picture 19" descr="car"/>
          <p:cNvPicPr>
            <a:picLocks noChangeAspect="1" noChangeArrowheads="1"/>
          </p:cNvPicPr>
          <p:nvPr/>
        </p:nvPicPr>
        <p:blipFill>
          <a:blip r:embed="rId7"/>
          <a:srcRect/>
          <a:stretch>
            <a:fillRect/>
          </a:stretch>
        </p:blipFill>
        <p:spPr bwMode="auto">
          <a:xfrm>
            <a:off x="811161" y="5291163"/>
            <a:ext cx="495300" cy="2952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457200"/>
            <a:ext cx="9144000" cy="369332"/>
          </a:xfrm>
          <a:prstGeom prst="rect">
            <a:avLst/>
          </a:prstGeom>
          <a:noFill/>
          <a:ln w="9525">
            <a:noFill/>
            <a:miter lim="800000"/>
            <a:headEnd/>
            <a:tailEnd/>
          </a:ln>
        </p:spPr>
        <p:txBody>
          <a:bodyPr anchor="ctr">
            <a:spAutoFit/>
          </a:bodyPr>
          <a:lstStyle/>
          <a:p>
            <a:pPr algn="ctr"/>
            <a:r>
              <a:rPr lang="hi-IN" sz="1800" b="1" dirty="0" smtClean="0">
                <a:solidFill>
                  <a:srgbClr val="6F1D82"/>
                </a:solidFill>
                <a:cs typeface="Mangal" pitchFamily="18" charset="0"/>
              </a:rPr>
              <a:t>जब आप वितरक बनते हैं तो आपको क्या मिलता है....</a:t>
            </a:r>
            <a:endParaRPr lang="en-US" sz="1800" b="1" dirty="0">
              <a:solidFill>
                <a:srgbClr val="6F1D82"/>
              </a:solidFill>
              <a:cs typeface="Mangal" pitchFamily="18" charset="0"/>
            </a:endParaRPr>
          </a:p>
        </p:txBody>
      </p:sp>
      <p:pic>
        <p:nvPicPr>
          <p:cNvPr id="8" name="Picture 22" descr="card.jpg"/>
          <p:cNvPicPr>
            <a:picLocks noChangeAspect="1"/>
          </p:cNvPicPr>
          <p:nvPr/>
        </p:nvPicPr>
        <p:blipFill>
          <a:blip r:embed="rId2"/>
          <a:srcRect/>
          <a:stretch>
            <a:fillRect/>
          </a:stretch>
        </p:blipFill>
        <p:spPr bwMode="auto">
          <a:xfrm>
            <a:off x="300038" y="1985963"/>
            <a:ext cx="2555875" cy="1698625"/>
          </a:xfrm>
          <a:prstGeom prst="rect">
            <a:avLst/>
          </a:prstGeom>
          <a:noFill/>
          <a:ln w="9525">
            <a:noFill/>
            <a:miter lim="800000"/>
            <a:headEnd/>
            <a:tailEnd/>
          </a:ln>
        </p:spPr>
      </p:pic>
      <p:sp>
        <p:nvSpPr>
          <p:cNvPr id="9" name="Rectangle 4"/>
          <p:cNvSpPr>
            <a:spLocks noChangeArrowheads="1"/>
          </p:cNvSpPr>
          <p:nvPr/>
        </p:nvSpPr>
        <p:spPr bwMode="auto">
          <a:xfrm>
            <a:off x="3343253" y="1971675"/>
            <a:ext cx="5773804" cy="3366563"/>
          </a:xfrm>
          <a:prstGeom prst="rect">
            <a:avLst/>
          </a:prstGeom>
          <a:noFill/>
          <a:ln w="9525">
            <a:noFill/>
            <a:miter lim="800000"/>
            <a:headEnd/>
            <a:tailEnd/>
          </a:ln>
        </p:spPr>
        <p:txBody>
          <a:bodyPr wrap="square">
            <a:spAutoFit/>
          </a:bodyPr>
          <a:lstStyle/>
          <a:p>
            <a:pPr>
              <a:lnSpc>
                <a:spcPct val="150000"/>
              </a:lnSpc>
              <a:buClr>
                <a:srgbClr val="006699"/>
              </a:buClr>
              <a:buFont typeface="Wingdings" pitchFamily="2" charset="2"/>
              <a:buChar char="ü"/>
            </a:pPr>
            <a:r>
              <a:rPr lang="en-US" sz="1600" dirty="0" smtClean="0">
                <a:solidFill>
                  <a:schemeClr val="bg2"/>
                </a:solidFill>
                <a:latin typeface="Verdana" pitchFamily="34" charset="0"/>
                <a:cs typeface="Mangal" pitchFamily="18" charset="0"/>
              </a:rPr>
              <a:t> </a:t>
            </a:r>
            <a:r>
              <a:rPr lang="hi-IN" sz="1600" dirty="0" smtClean="0">
                <a:solidFill>
                  <a:schemeClr val="bg2"/>
                </a:solidFill>
                <a:latin typeface="Verdana" pitchFamily="34" charset="0"/>
                <a:cs typeface="Mangal" pitchFamily="18" charset="0"/>
              </a:rPr>
              <a:t>भावी प्रोमोशनल डील्स और कार्यक्रमों के लिए आजीवन सुविधा</a:t>
            </a:r>
          </a:p>
          <a:p>
            <a:pPr>
              <a:lnSpc>
                <a:spcPct val="150000"/>
              </a:lnSpc>
              <a:buClr>
                <a:srgbClr val="006699"/>
              </a:buClr>
              <a:buFont typeface="Wingdings" pitchFamily="2" charset="2"/>
              <a:buChar char="ü"/>
            </a:pPr>
            <a:endParaRPr lang="en-US" sz="1600" dirty="0">
              <a:solidFill>
                <a:schemeClr val="bg2"/>
              </a:solidFill>
              <a:latin typeface="Verdana" pitchFamily="34" charset="0"/>
              <a:cs typeface="Mangal" pitchFamily="18" charset="0"/>
            </a:endParaRPr>
          </a:p>
          <a:p>
            <a:pPr>
              <a:lnSpc>
                <a:spcPct val="150000"/>
              </a:lnSpc>
              <a:buClr>
                <a:srgbClr val="006699"/>
              </a:buClr>
              <a:buFont typeface="Wingdings" pitchFamily="2" charset="2"/>
              <a:buChar char="ü"/>
            </a:pPr>
            <a:r>
              <a:rPr lang="en-US" sz="1600" dirty="0" smtClean="0">
                <a:solidFill>
                  <a:schemeClr val="bg2"/>
                </a:solidFill>
                <a:latin typeface="Verdana" pitchFamily="34" charset="0"/>
                <a:cs typeface="Mangal" pitchFamily="18" charset="0"/>
              </a:rPr>
              <a:t> </a:t>
            </a:r>
            <a:r>
              <a:rPr lang="hi-IN" sz="1600" dirty="0" smtClean="0">
                <a:solidFill>
                  <a:schemeClr val="bg2"/>
                </a:solidFill>
                <a:latin typeface="Verdana" pitchFamily="34" charset="0"/>
                <a:cs typeface="Mangal" pitchFamily="18" charset="0"/>
              </a:rPr>
              <a:t>मुफ्त सेल्फ रेपलीकेटिंग वेबसाइट</a:t>
            </a:r>
          </a:p>
          <a:p>
            <a:pPr>
              <a:lnSpc>
                <a:spcPct val="150000"/>
              </a:lnSpc>
              <a:buClr>
                <a:srgbClr val="006699"/>
              </a:buClr>
              <a:buFont typeface="Wingdings" pitchFamily="2" charset="2"/>
              <a:buChar char="ü"/>
            </a:pPr>
            <a:endParaRPr lang="en-US" sz="1600" b="1" dirty="0" smtClean="0">
              <a:solidFill>
                <a:schemeClr val="bg2"/>
              </a:solidFill>
              <a:latin typeface="Verdana" pitchFamily="34" charset="0"/>
            </a:endParaRPr>
          </a:p>
          <a:p>
            <a:pPr>
              <a:lnSpc>
                <a:spcPct val="150000"/>
              </a:lnSpc>
              <a:buClr>
                <a:srgbClr val="006699"/>
              </a:buClr>
              <a:buFont typeface="Wingdings" pitchFamily="2" charset="2"/>
              <a:buChar char="ü"/>
            </a:pPr>
            <a:r>
              <a:rPr lang="en-US" sz="1600" dirty="0" smtClean="0">
                <a:solidFill>
                  <a:schemeClr val="bg2"/>
                </a:solidFill>
                <a:latin typeface="Verdana" pitchFamily="34" charset="0"/>
                <a:cs typeface="Mangal" pitchFamily="18" charset="0"/>
              </a:rPr>
              <a:t> </a:t>
            </a:r>
            <a:r>
              <a:rPr lang="hi-IN" sz="1600" dirty="0" smtClean="0">
                <a:solidFill>
                  <a:schemeClr val="bg2"/>
                </a:solidFill>
                <a:latin typeface="Verdana" pitchFamily="34" charset="0"/>
                <a:cs typeface="Mangal" pitchFamily="18" charset="0"/>
              </a:rPr>
              <a:t>उच्च गुणवत्तायुक्त व्यवसायिक टूल्स की मुफ्त सुविधा</a:t>
            </a:r>
          </a:p>
          <a:p>
            <a:pPr>
              <a:lnSpc>
                <a:spcPct val="150000"/>
              </a:lnSpc>
              <a:buClr>
                <a:srgbClr val="006699"/>
              </a:buClr>
              <a:buFont typeface="Wingdings" pitchFamily="2" charset="2"/>
              <a:buChar char="ü"/>
            </a:pPr>
            <a:endParaRPr lang="en-US" sz="1600" dirty="0">
              <a:solidFill>
                <a:schemeClr val="bg2"/>
              </a:solidFill>
              <a:latin typeface="Verdana" pitchFamily="34" charset="0"/>
            </a:endParaRPr>
          </a:p>
          <a:p>
            <a:pPr>
              <a:lnSpc>
                <a:spcPct val="150000"/>
              </a:lnSpc>
              <a:buClr>
                <a:srgbClr val="006699"/>
              </a:buClr>
              <a:buFont typeface="Wingdings" pitchFamily="2" charset="2"/>
              <a:buChar char="ü"/>
            </a:pPr>
            <a:r>
              <a:rPr lang="en-US" sz="1600" dirty="0" smtClean="0">
                <a:solidFill>
                  <a:schemeClr val="bg2"/>
                </a:solidFill>
                <a:latin typeface="Verdana" pitchFamily="34" charset="0"/>
                <a:cs typeface="Mangal" pitchFamily="18" charset="0"/>
              </a:rPr>
              <a:t> </a:t>
            </a:r>
            <a:r>
              <a:rPr lang="hi-IN" sz="1600" dirty="0" smtClean="0">
                <a:solidFill>
                  <a:schemeClr val="bg2"/>
                </a:solidFill>
                <a:latin typeface="Verdana" pitchFamily="34" charset="0"/>
                <a:cs typeface="Mangal" pitchFamily="18" charset="0"/>
              </a:rPr>
              <a:t>अपने व्यवसाय के प्रबन्धन के लिए वर्चुअल कार्यालय</a:t>
            </a:r>
            <a:endParaRPr lang="en-US" sz="1600" dirty="0" smtClean="0">
              <a:solidFill>
                <a:schemeClr val="bg2"/>
              </a:solidFill>
              <a:latin typeface="Verdana" pitchFamily="34" charset="0"/>
            </a:endParaRPr>
          </a:p>
          <a:p>
            <a:pPr>
              <a:lnSpc>
                <a:spcPct val="150000"/>
              </a:lnSpc>
              <a:buClr>
                <a:srgbClr val="006699"/>
              </a:buClr>
              <a:buFont typeface="Wingdings" pitchFamily="2" charset="2"/>
              <a:buChar char="ü"/>
            </a:pPr>
            <a:endParaRPr lang="ru-RU" sz="1600" dirty="0" smtClean="0">
              <a:solidFill>
                <a:srgbClr val="808080"/>
              </a:solidFill>
              <a:latin typeface="Verdana" pitchFamily="34" charset="0"/>
            </a:endParaRPr>
          </a:p>
          <a:p>
            <a:pPr>
              <a:lnSpc>
                <a:spcPct val="150000"/>
              </a:lnSpc>
              <a:buClr>
                <a:srgbClr val="006699"/>
              </a:buClr>
              <a:buFont typeface="Wingdings" pitchFamily="2" charset="2"/>
              <a:buChar char="ü"/>
            </a:pPr>
            <a:endParaRPr lang="en-US" sz="1600" dirty="0">
              <a:solidFill>
                <a:schemeClr val="bg2"/>
              </a:solidFill>
              <a:latin typeface="Verdana" pitchFamily="34" charset="0"/>
            </a:endParaRPr>
          </a:p>
        </p:txBody>
      </p:sp>
      <p:sp>
        <p:nvSpPr>
          <p:cNvPr id="12" name="Rectangle 40"/>
          <p:cNvSpPr>
            <a:spLocks noChangeArrowheads="1"/>
          </p:cNvSpPr>
          <p:nvPr/>
        </p:nvSpPr>
        <p:spPr bwMode="auto">
          <a:xfrm>
            <a:off x="3657600" y="5259388"/>
            <a:ext cx="3686175" cy="461665"/>
          </a:xfrm>
          <a:prstGeom prst="rect">
            <a:avLst/>
          </a:prstGeom>
          <a:noFill/>
          <a:ln w="9525">
            <a:noFill/>
            <a:miter lim="800000"/>
            <a:headEnd/>
            <a:tailEnd/>
          </a:ln>
        </p:spPr>
        <p:txBody>
          <a:bodyPr anchor="ctr">
            <a:spAutoFit/>
          </a:bodyPr>
          <a:lstStyle/>
          <a:p>
            <a:pPr eaLnBrk="0" hangingPunct="0"/>
            <a:r>
              <a:rPr lang="hi-IN" sz="2400" b="1" i="1" dirty="0" smtClean="0">
                <a:solidFill>
                  <a:srgbClr val="0070C0"/>
                </a:solidFill>
                <a:latin typeface="Verdana" pitchFamily="34" charset="0"/>
                <a:cs typeface="Mangal" pitchFamily="18" charset="0"/>
              </a:rPr>
              <a:t>और भी बहुत कुछ </a:t>
            </a:r>
            <a:r>
              <a:rPr lang="en-US" sz="2400" b="1" i="1" dirty="0" smtClean="0">
                <a:solidFill>
                  <a:srgbClr val="0070C0"/>
                </a:solidFill>
                <a:latin typeface="Verdana" pitchFamily="34" charset="0"/>
              </a:rPr>
              <a:t>…</a:t>
            </a:r>
            <a:endParaRPr lang="en-US" sz="2400" i="1" dirty="0">
              <a:solidFill>
                <a:srgbClr val="0070C0"/>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404813"/>
            <a:ext cx="8991600" cy="523220"/>
          </a:xfrm>
          <a:prstGeom prst="rect">
            <a:avLst/>
          </a:prstGeom>
          <a:noFill/>
          <a:ln w="9525">
            <a:noFill/>
            <a:miter lim="800000"/>
            <a:headEnd/>
            <a:tailEnd/>
          </a:ln>
        </p:spPr>
        <p:txBody>
          <a:bodyPr anchor="ctr">
            <a:spAutoFit/>
          </a:bodyPr>
          <a:lstStyle/>
          <a:p>
            <a:pPr algn="ctr" eaLnBrk="0" hangingPunct="0"/>
            <a:r>
              <a:rPr lang="hi-IN" sz="2400" b="1" i="1" dirty="0" smtClean="0">
                <a:solidFill>
                  <a:srgbClr val="FFCC00"/>
                </a:solidFill>
                <a:latin typeface="Verdana" pitchFamily="34" charset="0"/>
                <a:cs typeface="Mangal" pitchFamily="18" charset="0"/>
              </a:rPr>
              <a:t>पैकेज</a:t>
            </a:r>
            <a:r>
              <a:rPr lang="en-US" sz="2400" b="1" dirty="0" smtClean="0">
                <a:solidFill>
                  <a:srgbClr val="FFCC00"/>
                </a:solidFill>
                <a:latin typeface="Verdana" pitchFamily="34" charset="0"/>
              </a:rPr>
              <a:t> </a:t>
            </a:r>
            <a:r>
              <a:rPr lang="hi-IN" sz="2800" b="1" dirty="0" smtClean="0">
                <a:solidFill>
                  <a:srgbClr val="FFCC00"/>
                </a:solidFill>
                <a:latin typeface="Verdana" pitchFamily="34" charset="0"/>
                <a:cs typeface="Mangal" pitchFamily="18" charset="0"/>
              </a:rPr>
              <a:t>कीमत निर्धारण</a:t>
            </a:r>
            <a:endParaRPr lang="en-US" sz="2800" b="1" dirty="0">
              <a:solidFill>
                <a:srgbClr val="FFCC00"/>
              </a:solidFill>
              <a:latin typeface="Verdana" pitchFamily="34" charset="0"/>
              <a:cs typeface="Mangal" pitchFamily="18" charset="0"/>
            </a:endParaRPr>
          </a:p>
        </p:txBody>
      </p:sp>
      <p:sp>
        <p:nvSpPr>
          <p:cNvPr id="4" name="Rectangle 5"/>
          <p:cNvSpPr>
            <a:spLocks noChangeArrowheads="1"/>
          </p:cNvSpPr>
          <p:nvPr/>
        </p:nvSpPr>
        <p:spPr bwMode="auto">
          <a:xfrm>
            <a:off x="838200" y="1447800"/>
            <a:ext cx="3246402" cy="461665"/>
          </a:xfrm>
          <a:prstGeom prst="rect">
            <a:avLst/>
          </a:prstGeom>
          <a:noFill/>
          <a:ln w="9525">
            <a:noFill/>
            <a:miter lim="800000"/>
            <a:headEnd/>
            <a:tailEnd/>
          </a:ln>
        </p:spPr>
        <p:txBody>
          <a:bodyPr wrap="none" anchor="ctr">
            <a:spAutoFit/>
          </a:bodyPr>
          <a:lstStyle/>
          <a:p>
            <a:pPr eaLnBrk="0" hangingPunct="0"/>
            <a:r>
              <a:rPr lang="hi-IN" sz="2400" b="1" dirty="0" smtClean="0">
                <a:solidFill>
                  <a:srgbClr val="21428E"/>
                </a:solidFill>
                <a:latin typeface="Verdana" pitchFamily="34" charset="0"/>
                <a:cs typeface="Mangal" pitchFamily="18" charset="0"/>
              </a:rPr>
              <a:t>इनका कितना मूल्य है</a:t>
            </a:r>
            <a:r>
              <a:rPr lang="en-US" sz="2400" b="1" dirty="0" smtClean="0">
                <a:solidFill>
                  <a:srgbClr val="21428E"/>
                </a:solidFill>
                <a:latin typeface="Verdana" pitchFamily="34" charset="0"/>
              </a:rPr>
              <a:t>?</a:t>
            </a:r>
            <a:r>
              <a:rPr lang="en-US" sz="2400" b="1" dirty="0" smtClean="0">
                <a:latin typeface="Verdana" pitchFamily="34" charset="0"/>
              </a:rPr>
              <a:t> </a:t>
            </a:r>
            <a:endParaRPr lang="en-US" sz="2400" b="1" dirty="0">
              <a:latin typeface="Verdana" pitchFamily="34" charset="0"/>
            </a:endParaRPr>
          </a:p>
        </p:txBody>
      </p:sp>
      <p:sp>
        <p:nvSpPr>
          <p:cNvPr id="5" name="Rectangle 6"/>
          <p:cNvSpPr>
            <a:spLocks noChangeArrowheads="1"/>
          </p:cNvSpPr>
          <p:nvPr/>
        </p:nvSpPr>
        <p:spPr bwMode="auto">
          <a:xfrm>
            <a:off x="838200" y="1971675"/>
            <a:ext cx="4918075" cy="786947"/>
          </a:xfrm>
          <a:prstGeom prst="rect">
            <a:avLst/>
          </a:prstGeom>
          <a:noFill/>
          <a:ln w="9525">
            <a:noFill/>
            <a:miter lim="800000"/>
            <a:headEnd/>
            <a:tailEnd/>
          </a:ln>
        </p:spPr>
        <p:txBody>
          <a:bodyPr anchor="ctr">
            <a:spAutoFit/>
          </a:bodyPr>
          <a:lstStyle/>
          <a:p>
            <a:pPr algn="ctr">
              <a:lnSpc>
                <a:spcPct val="130000"/>
              </a:lnSpc>
              <a:defRPr/>
            </a:pPr>
            <a:r>
              <a:rPr lang="hi-IN" dirty="0">
                <a:solidFill>
                  <a:schemeClr val="bg2"/>
                </a:solidFill>
                <a:latin typeface="Verdana" pitchFamily="34" charset="0"/>
                <a:cs typeface="Mangal" pitchFamily="2"/>
              </a:rPr>
              <a:t>हजारों डालर मूल्य का टीवीआई का बेजोड़ </a:t>
            </a:r>
            <a:r>
              <a:rPr lang="en-US" sz="1600" b="1" dirty="0">
                <a:solidFill>
                  <a:schemeClr val="bg2"/>
                </a:solidFill>
                <a:latin typeface="Verdana" pitchFamily="34" charset="0"/>
              </a:rPr>
              <a:t>“</a:t>
            </a:r>
            <a:r>
              <a:rPr lang="hi-IN" sz="1600" b="1" dirty="0">
                <a:solidFill>
                  <a:schemeClr val="bg2"/>
                </a:solidFill>
                <a:latin typeface="Verdana" pitchFamily="34" charset="0"/>
                <a:cs typeface="Mangal" pitchFamily="2"/>
              </a:rPr>
              <a:t>ट्रैवल और अर्न </a:t>
            </a:r>
            <a:r>
              <a:rPr lang="en-US" sz="1600" b="1" dirty="0">
                <a:solidFill>
                  <a:schemeClr val="bg2"/>
                </a:solidFill>
                <a:latin typeface="Verdana" pitchFamily="34" charset="0"/>
              </a:rPr>
              <a:t>”</a:t>
            </a:r>
            <a:r>
              <a:rPr lang="hi-IN" dirty="0">
                <a:solidFill>
                  <a:schemeClr val="bg2"/>
                </a:solidFill>
                <a:latin typeface="Verdana" pitchFamily="34" charset="0"/>
                <a:cs typeface="Mangal" pitchFamily="2"/>
              </a:rPr>
              <a:t>पैकेज आपको </a:t>
            </a:r>
            <a:r>
              <a:rPr lang="hi-IN" dirty="0">
                <a:solidFill>
                  <a:schemeClr val="tx1">
                    <a:lumMod val="50000"/>
                    <a:lumOff val="50000"/>
                  </a:schemeClr>
                </a:solidFill>
                <a:latin typeface="Verdana" pitchFamily="34" charset="0"/>
                <a:cs typeface="Mangal" pitchFamily="2"/>
              </a:rPr>
              <a:t>केवल</a:t>
            </a:r>
            <a:r>
              <a:rPr lang="hi-IN" sz="1600" dirty="0">
                <a:solidFill>
                  <a:schemeClr val="tx1">
                    <a:lumMod val="50000"/>
                    <a:lumOff val="50000"/>
                  </a:schemeClr>
                </a:solidFill>
                <a:latin typeface="Verdana" pitchFamily="34" charset="0"/>
                <a:cs typeface="Mangal" pitchFamily="2"/>
              </a:rPr>
              <a:t> </a:t>
            </a:r>
            <a:r>
              <a:rPr lang="en-US" sz="2000" b="1" dirty="0">
                <a:solidFill>
                  <a:srgbClr val="92D050"/>
                </a:solidFill>
              </a:rPr>
              <a:t>$ 250</a:t>
            </a:r>
            <a:r>
              <a:rPr lang="hi-IN" sz="2000" b="1" dirty="0">
                <a:solidFill>
                  <a:srgbClr val="92D050"/>
                </a:solidFill>
                <a:cs typeface="Mangal" pitchFamily="2"/>
              </a:rPr>
              <a:t> </a:t>
            </a:r>
            <a:r>
              <a:rPr lang="hi-IN" dirty="0">
                <a:solidFill>
                  <a:schemeClr val="tx1">
                    <a:lumMod val="50000"/>
                    <a:lumOff val="50000"/>
                  </a:schemeClr>
                </a:solidFill>
                <a:cs typeface="Mangal" pitchFamily="2"/>
              </a:rPr>
              <a:t>उपलब्ध </a:t>
            </a:r>
            <a:r>
              <a:rPr lang="hi-IN" dirty="0">
                <a:solidFill>
                  <a:schemeClr val="bg2"/>
                </a:solidFill>
                <a:cs typeface="Mangal" pitchFamily="2"/>
              </a:rPr>
              <a:t>है.</a:t>
            </a:r>
            <a:r>
              <a:rPr lang="en-US" dirty="0"/>
              <a:t> </a:t>
            </a:r>
            <a:endParaRPr lang="en-US" dirty="0">
              <a:solidFill>
                <a:schemeClr val="bg2"/>
              </a:solidFill>
              <a:latin typeface="Verdana" pitchFamily="34" charset="0"/>
            </a:endParaRPr>
          </a:p>
        </p:txBody>
      </p:sp>
      <p:sp>
        <p:nvSpPr>
          <p:cNvPr id="6" name="Rectangle 7"/>
          <p:cNvSpPr>
            <a:spLocks noChangeArrowheads="1"/>
          </p:cNvSpPr>
          <p:nvPr/>
        </p:nvSpPr>
        <p:spPr bwMode="auto">
          <a:xfrm>
            <a:off x="838200" y="3952875"/>
            <a:ext cx="5257800" cy="523220"/>
          </a:xfrm>
          <a:prstGeom prst="rect">
            <a:avLst/>
          </a:prstGeom>
          <a:noFill/>
          <a:ln w="9525">
            <a:noFill/>
            <a:miter lim="800000"/>
            <a:headEnd/>
            <a:tailEnd/>
          </a:ln>
        </p:spPr>
        <p:txBody>
          <a:bodyPr anchor="ctr">
            <a:spAutoFit/>
          </a:bodyPr>
          <a:lstStyle/>
          <a:p>
            <a:r>
              <a:rPr lang="hi-IN" dirty="0" smtClean="0">
                <a:solidFill>
                  <a:srgbClr val="CC2C8F"/>
                </a:solidFill>
                <a:cs typeface="Mangal" pitchFamily="18" charset="0"/>
              </a:rPr>
              <a:t>टीवीआई एक वैश्विक व्यवसाय अवसर भी प्रदान करती है ताकि आप अपने और अपने परिवार के लिए स्थाई आय अर्जित कर सकें। </a:t>
            </a:r>
            <a:endParaRPr lang="en-US" dirty="0">
              <a:solidFill>
                <a:srgbClr val="CC2C8F"/>
              </a:solidFill>
              <a:cs typeface="Mangal" pitchFamily="18" charset="0"/>
            </a:endParaRPr>
          </a:p>
        </p:txBody>
      </p:sp>
      <p:sp>
        <p:nvSpPr>
          <p:cNvPr id="7" name="Rectangle 25"/>
          <p:cNvSpPr>
            <a:spLocks noChangeArrowheads="1"/>
          </p:cNvSpPr>
          <p:nvPr/>
        </p:nvSpPr>
        <p:spPr bwMode="auto">
          <a:xfrm>
            <a:off x="685800" y="5715000"/>
            <a:ext cx="5257800" cy="347663"/>
          </a:xfrm>
          <a:prstGeom prst="rect">
            <a:avLst/>
          </a:prstGeom>
          <a:noFill/>
          <a:ln w="9525">
            <a:noFill/>
            <a:miter lim="800000"/>
            <a:headEnd/>
            <a:tailEnd/>
          </a:ln>
        </p:spPr>
        <p:txBody>
          <a:bodyPr anchor="ctr">
            <a:spAutoFit/>
          </a:bodyPr>
          <a:lstStyle/>
          <a:p>
            <a:pPr algn="r">
              <a:lnSpc>
                <a:spcPct val="120000"/>
              </a:lnSpc>
            </a:pPr>
            <a:r>
              <a:rPr lang="hi-IN" dirty="0" smtClean="0">
                <a:solidFill>
                  <a:schemeClr val="tx2"/>
                </a:solidFill>
                <a:latin typeface="Verdana" pitchFamily="34" charset="0"/>
                <a:cs typeface="Mangal" pitchFamily="18" charset="0"/>
              </a:rPr>
              <a:t>और अधिक जानकारी के लिए पढ़िए</a:t>
            </a:r>
            <a:r>
              <a:rPr lang="en-US" dirty="0" smtClean="0">
                <a:solidFill>
                  <a:schemeClr val="tx2"/>
                </a:solidFill>
                <a:latin typeface="Verdana" pitchFamily="34" charset="0"/>
              </a:rPr>
              <a:t>...</a:t>
            </a:r>
            <a:endParaRPr lang="en-US" dirty="0">
              <a:solidFill>
                <a:schemeClr val="tx2"/>
              </a:solidFill>
              <a:latin typeface="Verdana" pitchFamily="34" charset="0"/>
            </a:endParaRPr>
          </a:p>
        </p:txBody>
      </p:sp>
      <p:sp>
        <p:nvSpPr>
          <p:cNvPr id="8" name="Rectangle 6"/>
          <p:cNvSpPr>
            <a:spLocks noChangeArrowheads="1"/>
          </p:cNvSpPr>
          <p:nvPr/>
        </p:nvSpPr>
        <p:spPr bwMode="auto">
          <a:xfrm>
            <a:off x="838200" y="3500438"/>
            <a:ext cx="4918075" cy="354071"/>
          </a:xfrm>
          <a:prstGeom prst="rect">
            <a:avLst/>
          </a:prstGeom>
          <a:noFill/>
          <a:ln w="9525">
            <a:noFill/>
            <a:miter lim="800000"/>
            <a:headEnd/>
            <a:tailEnd/>
          </a:ln>
        </p:spPr>
        <p:txBody>
          <a:bodyPr anchor="ctr">
            <a:spAutoFit/>
          </a:bodyPr>
          <a:lstStyle/>
          <a:p>
            <a:pPr>
              <a:lnSpc>
                <a:spcPct val="130000"/>
              </a:lnSpc>
            </a:pPr>
            <a:r>
              <a:rPr lang="hi-IN" dirty="0" smtClean="0">
                <a:solidFill>
                  <a:schemeClr val="bg2"/>
                </a:solidFill>
                <a:latin typeface="Verdana" pitchFamily="34" charset="0"/>
                <a:cs typeface="Mangal" pitchFamily="18" charset="0"/>
              </a:rPr>
              <a:t>और भी बहुत कुछ </a:t>
            </a:r>
            <a:r>
              <a:rPr lang="en-US" dirty="0" smtClean="0">
                <a:solidFill>
                  <a:schemeClr val="bg2"/>
                </a:solidFill>
                <a:latin typeface="Verdana" pitchFamily="34" charset="0"/>
              </a:rPr>
              <a:t>..</a:t>
            </a:r>
            <a:endParaRPr lang="en-US" dirty="0">
              <a:solidFill>
                <a:schemeClr val="bg2"/>
              </a:solidFill>
              <a:latin typeface="Verdana" pitchFamily="34" charset="0"/>
            </a:endParaRPr>
          </a:p>
        </p:txBody>
      </p:sp>
      <p:sp>
        <p:nvSpPr>
          <p:cNvPr id="11" name="Rectangle 10"/>
          <p:cNvSpPr/>
          <p:nvPr/>
        </p:nvSpPr>
        <p:spPr bwMode="auto">
          <a:xfrm>
            <a:off x="5996007" y="1128681"/>
            <a:ext cx="255591" cy="48927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solidFill>
                  <a:sysClr val="windowText" lastClr="000000"/>
                </a:solidFill>
              </a:ln>
              <a:solidFill>
                <a:schemeClr val="bg1"/>
              </a:solidFill>
              <a:effectLst/>
              <a:latin typeface="Century Gothic" pitchFamily="34" charset="0"/>
            </a:endParaRPr>
          </a:p>
        </p:txBody>
      </p:sp>
      <p:grpSp>
        <p:nvGrpSpPr>
          <p:cNvPr id="23" name="Group 22"/>
          <p:cNvGrpSpPr/>
          <p:nvPr/>
        </p:nvGrpSpPr>
        <p:grpSpPr>
          <a:xfrm>
            <a:off x="6138587" y="1238220"/>
            <a:ext cx="2668920" cy="4593935"/>
            <a:chOff x="6138587" y="1238220"/>
            <a:chExt cx="2668920" cy="4593935"/>
          </a:xfrm>
        </p:grpSpPr>
        <p:pic>
          <p:nvPicPr>
            <p:cNvPr id="9" name="Picture 23" descr="premium-package"/>
            <p:cNvPicPr>
              <a:picLocks noChangeAspect="1" noChangeArrowheads="1"/>
            </p:cNvPicPr>
            <p:nvPr/>
          </p:nvPicPr>
          <p:blipFill>
            <a:blip r:embed="rId2"/>
            <a:stretch>
              <a:fillRect/>
            </a:stretch>
          </p:blipFill>
          <p:spPr bwMode="auto">
            <a:xfrm>
              <a:off x="6138587" y="1274733"/>
              <a:ext cx="2397715" cy="4557422"/>
            </a:xfrm>
            <a:prstGeom prst="rect">
              <a:avLst/>
            </a:prstGeom>
            <a:noFill/>
            <a:ln w="9525">
              <a:noFill/>
              <a:miter lim="800000"/>
              <a:headEnd/>
              <a:tailEnd/>
            </a:ln>
          </p:spPr>
        </p:pic>
        <p:sp>
          <p:nvSpPr>
            <p:cNvPr id="12" name="Rectangle 11"/>
            <p:cNvSpPr/>
            <p:nvPr/>
          </p:nvSpPr>
          <p:spPr bwMode="auto">
            <a:xfrm flipV="1">
              <a:off x="6178572" y="1238220"/>
              <a:ext cx="2628935" cy="730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solidFill>
                    <a:sysClr val="windowText" lastClr="000000"/>
                  </a:solidFill>
                </a:ln>
                <a:solidFill>
                  <a:schemeClr val="bg1"/>
                </a:solidFill>
                <a:effectLst/>
                <a:latin typeface="Century Gothic"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IN"/>
          </a:p>
        </p:txBody>
      </p:sp>
      <p:pic>
        <p:nvPicPr>
          <p:cNvPr id="451587" name="Picture 9" descr="slide2"/>
          <p:cNvPicPr>
            <a:picLocks noGrp="1" noChangeAspect="1" noChangeArrowheads="1"/>
          </p:cNvPicPr>
          <p:nvPr>
            <p:ph idx="4294967295"/>
          </p:nvPr>
        </p:nvPicPr>
        <p:blipFill>
          <a:blip r:embed="rId2"/>
          <a:srcRect/>
          <a:stretch>
            <a:fillRect/>
          </a:stretch>
        </p:blipFill>
        <p:spPr bwMode="auto">
          <a:xfrm>
            <a:off x="2209800" y="1295400"/>
            <a:ext cx="4724400" cy="3719513"/>
          </a:xfrm>
          <a:prstGeom prst="rect">
            <a:avLst/>
          </a:prstGeom>
          <a:noFill/>
          <a:ln>
            <a:miter lim="800000"/>
            <a:headEnd/>
            <a:tailEnd/>
          </a:ln>
        </p:spPr>
      </p:pic>
      <p:sp>
        <p:nvSpPr>
          <p:cNvPr id="6" name="Text Box 5"/>
          <p:cNvSpPr txBox="1">
            <a:spLocks noChangeArrowheads="1"/>
          </p:cNvSpPr>
          <p:nvPr/>
        </p:nvSpPr>
        <p:spPr bwMode="auto">
          <a:xfrm>
            <a:off x="914400" y="228600"/>
            <a:ext cx="7467600" cy="701675"/>
          </a:xfrm>
          <a:prstGeom prst="rect">
            <a:avLst/>
          </a:prstGeom>
          <a:noFill/>
          <a:ln w="9525">
            <a:noFill/>
            <a:miter lim="800000"/>
            <a:headEnd/>
            <a:tailEnd/>
          </a:ln>
        </p:spPr>
        <p:txBody>
          <a:bodyPr>
            <a:spAutoFit/>
          </a:bodyPr>
          <a:lstStyle/>
          <a:p>
            <a:pPr algn="ctr">
              <a:spcBef>
                <a:spcPct val="50000"/>
              </a:spcBef>
            </a:pPr>
            <a:r>
              <a:rPr lang="hi-IN" sz="2000" b="1">
                <a:solidFill>
                  <a:srgbClr val="6F1D82"/>
                </a:solidFill>
                <a:latin typeface="Verdana" pitchFamily="34" charset="0"/>
                <a:cs typeface="Mangal" pitchFamily="18" charset="0"/>
              </a:rPr>
              <a:t>क्योंकि आप यहां पर हैं, तो मैं अंदाज लगा रहा/रहीं हूं कि कुछ न कुछ तो आपकी जिंदगी में गलत हो रहा है............</a:t>
            </a:r>
            <a:endParaRPr lang="en-US" sz="2000">
              <a:solidFill>
                <a:srgbClr val="6F1D82"/>
              </a:solidFill>
              <a:latin typeface="Verdana" pitchFamily="34" charset="0"/>
            </a:endParaRPr>
          </a:p>
        </p:txBody>
      </p:sp>
      <p:sp>
        <p:nvSpPr>
          <p:cNvPr id="7" name="Rectangle 13"/>
          <p:cNvSpPr>
            <a:spLocks noChangeArrowheads="1"/>
          </p:cNvSpPr>
          <p:nvPr/>
        </p:nvSpPr>
        <p:spPr bwMode="auto">
          <a:xfrm>
            <a:off x="914400" y="4481513"/>
            <a:ext cx="7620000" cy="2025650"/>
          </a:xfrm>
          <a:prstGeom prst="rect">
            <a:avLst/>
          </a:prstGeom>
          <a:noFill/>
          <a:ln w="9525">
            <a:noFill/>
            <a:miter lim="800000"/>
            <a:headEnd/>
            <a:tailEnd/>
          </a:ln>
        </p:spPr>
        <p:txBody>
          <a:bodyPr anchor="ctr">
            <a:spAutoFit/>
          </a:bodyPr>
          <a:lstStyle/>
          <a:p>
            <a:pPr marL="457200" indent="-457200">
              <a:lnSpc>
                <a:spcPct val="130000"/>
              </a:lnSpc>
              <a:buClr>
                <a:srgbClr val="CC2C8F"/>
              </a:buClr>
              <a:buFontTx/>
              <a:buChar char="•"/>
            </a:pPr>
            <a:r>
              <a:rPr lang="hi-IN">
                <a:latin typeface="Verdana" pitchFamily="34" charset="0"/>
                <a:cs typeface="Mangal" pitchFamily="18" charset="0"/>
              </a:rPr>
              <a:t>संभव है कि आप अपने काम से तंग हो</a:t>
            </a:r>
            <a:r>
              <a:rPr lang="en-US">
                <a:latin typeface="Verdana" pitchFamily="34" charset="0"/>
              </a:rPr>
              <a:t>?</a:t>
            </a:r>
          </a:p>
          <a:p>
            <a:pPr marL="457200" indent="-457200">
              <a:lnSpc>
                <a:spcPct val="130000"/>
              </a:lnSpc>
              <a:buClr>
                <a:srgbClr val="CC2C8F"/>
              </a:buClr>
              <a:buFontTx/>
              <a:buChar char="•"/>
            </a:pPr>
            <a:r>
              <a:rPr lang="hi-IN">
                <a:latin typeface="Verdana" pitchFamily="34" charset="0"/>
                <a:cs typeface="Mangal" pitchFamily="18" charset="0"/>
              </a:rPr>
              <a:t>संभव है आप अपनी वर्तमान आय से स्वयं को आगे बढ़ता नहीं देख पा रहे हैं.</a:t>
            </a:r>
            <a:r>
              <a:rPr lang="en-US">
                <a:latin typeface="Verdana" pitchFamily="34" charset="0"/>
              </a:rPr>
              <a:t> </a:t>
            </a:r>
            <a:endParaRPr lang="hi-IN">
              <a:latin typeface="Verdana" pitchFamily="34" charset="0"/>
              <a:cs typeface="Mangal" pitchFamily="18" charset="0"/>
            </a:endParaRPr>
          </a:p>
          <a:p>
            <a:pPr marL="457200" indent="-457200">
              <a:lnSpc>
                <a:spcPct val="130000"/>
              </a:lnSpc>
              <a:buClr>
                <a:srgbClr val="CC2C8F"/>
              </a:buClr>
              <a:buFontTx/>
              <a:buChar char="•"/>
            </a:pPr>
            <a:r>
              <a:rPr lang="hi-IN">
                <a:latin typeface="Verdana" pitchFamily="34" charset="0"/>
                <a:cs typeface="Mangal" pitchFamily="18" charset="0"/>
              </a:rPr>
              <a:t>संभव है कि आपके सपने अभी अधूरे ही हैं</a:t>
            </a:r>
            <a:r>
              <a:rPr lang="en-US">
                <a:latin typeface="Verdana" pitchFamily="34" charset="0"/>
              </a:rPr>
              <a:t>?</a:t>
            </a:r>
            <a:endParaRPr lang="en-US">
              <a:latin typeface="Verdana" pitchFamily="34" charset="0"/>
              <a:cs typeface="Mangal" pitchFamily="18" charset="0"/>
            </a:endParaRPr>
          </a:p>
          <a:p>
            <a:pPr marL="457200" indent="-457200">
              <a:lnSpc>
                <a:spcPct val="130000"/>
              </a:lnSpc>
              <a:buClr>
                <a:srgbClr val="CC2C8F"/>
              </a:buClr>
              <a:buFontTx/>
              <a:buChar char="•"/>
            </a:pPr>
            <a:r>
              <a:rPr lang="hi-IN">
                <a:latin typeface="Verdana" pitchFamily="34" charset="0"/>
                <a:cs typeface="Mangal" pitchFamily="18" charset="0"/>
              </a:rPr>
              <a:t>संभव है कि कार्य पर आने जाने और भाग-दौड़ के कारण मजबूर हो कर आपने धन कमाने के वैकल्पिक उपायों पर विचार करना शुरु किया है</a:t>
            </a:r>
            <a:r>
              <a:rPr lang="en-US">
                <a:latin typeface="Verdana" pitchFamily="34" charset="0"/>
              </a:rPr>
              <a:t>? </a:t>
            </a:r>
          </a:p>
          <a:p>
            <a:pPr marL="457200" indent="-457200">
              <a:lnSpc>
                <a:spcPct val="130000"/>
              </a:lnSpc>
              <a:buClr>
                <a:srgbClr val="CC2C8F"/>
              </a:buClr>
              <a:buFontTx/>
              <a:buChar char="•"/>
            </a:pPr>
            <a:r>
              <a:rPr lang="hi-IN">
                <a:latin typeface="Verdana" pitchFamily="34" charset="0"/>
                <a:cs typeface="Mangal" pitchFamily="18" charset="0"/>
              </a:rPr>
              <a:t>संभव है कि आप अपने परिवार के साथ अधिक समय बिताना चाहते हैं</a:t>
            </a:r>
            <a:r>
              <a:rPr lang="en-US">
                <a:latin typeface="Verdana" pitchFamily="34" charset="0"/>
              </a:rPr>
              <a:t>? </a:t>
            </a:r>
          </a:p>
          <a:p>
            <a:pPr marL="457200" indent="-457200">
              <a:lnSpc>
                <a:spcPct val="130000"/>
              </a:lnSpc>
              <a:buClr>
                <a:srgbClr val="CC2C8F"/>
              </a:buClr>
              <a:buFontTx/>
              <a:buChar char="•"/>
            </a:pPr>
            <a:r>
              <a:rPr lang="hi-IN">
                <a:latin typeface="Verdana" pitchFamily="34" charset="0"/>
                <a:cs typeface="Mangal" pitchFamily="18" charset="0"/>
              </a:rPr>
              <a:t>संभव है कि आप के मन में शांति न हो</a:t>
            </a:r>
            <a:r>
              <a:rPr lang="en-US">
                <a:latin typeface="Verdana"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1587"/>
                                        </p:tgtEl>
                                        <p:attrNameLst>
                                          <p:attrName>style.visibility</p:attrName>
                                        </p:attrNameLst>
                                      </p:cBhvr>
                                      <p:to>
                                        <p:strVal val="visible"/>
                                      </p:to>
                                    </p:set>
                                    <p:animEffect transition="in" filter="fade">
                                      <p:cBhvr>
                                        <p:cTn id="7" dur="500"/>
                                        <p:tgtEl>
                                          <p:spTgt spid="4515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additive="base">
                                        <p:cTn id="34"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slide(fromRight)">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additive="base">
                                        <p:cTn id="45"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8" descr="slide27"/>
          <p:cNvPicPr>
            <a:picLocks noGrp="1" noChangeAspect="1" noChangeArrowheads="1"/>
          </p:cNvPicPr>
          <p:nvPr>
            <p:ph sz="quarter" idx="3"/>
          </p:nvPr>
        </p:nvPicPr>
        <p:blipFill>
          <a:blip r:embed="rId2"/>
          <a:srcRect/>
          <a:stretch>
            <a:fillRect/>
          </a:stretch>
        </p:blipFill>
        <p:spPr bwMode="auto">
          <a:xfrm>
            <a:off x="0" y="0"/>
            <a:ext cx="9144000" cy="6859588"/>
          </a:xfrm>
          <a:noFill/>
          <a:ln>
            <a:miter lim="800000"/>
            <a:headEnd/>
            <a:tailEnd/>
          </a:ln>
        </p:spPr>
      </p:pic>
      <p:pic>
        <p:nvPicPr>
          <p:cNvPr id="20483" name="Picture 41" descr="top-bar"/>
          <p:cNvPicPr>
            <a:picLocks noGrp="1" noChangeAspect="1" noChangeArrowheads="1"/>
          </p:cNvPicPr>
          <p:nvPr>
            <p:ph sz="quarter" idx="2"/>
          </p:nvPr>
        </p:nvPicPr>
        <p:blipFill>
          <a:blip r:embed="rId3"/>
          <a:srcRect/>
          <a:stretch>
            <a:fillRect/>
          </a:stretch>
        </p:blipFill>
        <p:spPr bwMode="auto">
          <a:xfrm>
            <a:off x="0" y="0"/>
            <a:ext cx="9144000" cy="636588"/>
          </a:xfrm>
          <a:noFill/>
          <a:ln>
            <a:miter lim="800000"/>
            <a:headEnd/>
            <a:tailEnd/>
          </a:ln>
        </p:spPr>
      </p:pic>
      <p:sp>
        <p:nvSpPr>
          <p:cNvPr id="20484" name="Rectangle 25"/>
          <p:cNvSpPr>
            <a:spLocks noChangeArrowheads="1"/>
          </p:cNvSpPr>
          <p:nvPr/>
        </p:nvSpPr>
        <p:spPr bwMode="auto">
          <a:xfrm>
            <a:off x="4572000" y="5805488"/>
            <a:ext cx="3352800" cy="1008062"/>
          </a:xfrm>
          <a:prstGeom prst="rect">
            <a:avLst/>
          </a:prstGeom>
          <a:noFill/>
          <a:ln w="9525">
            <a:noFill/>
            <a:miter lim="800000"/>
            <a:headEnd/>
            <a:tailEnd/>
          </a:ln>
        </p:spPr>
        <p:txBody>
          <a:bodyPr anchor="ctr">
            <a:spAutoFit/>
          </a:bodyPr>
          <a:lstStyle/>
          <a:p>
            <a:pPr algn="ctr"/>
            <a:r>
              <a:rPr lang="en-US" sz="1600" b="1">
                <a:solidFill>
                  <a:schemeClr val="bg1"/>
                </a:solidFill>
                <a:latin typeface="Verdana" pitchFamily="34" charset="0"/>
              </a:rPr>
              <a:t>Distribution and Leadership in over</a:t>
            </a:r>
          </a:p>
          <a:p>
            <a:pPr algn="ctr"/>
            <a:r>
              <a:rPr lang="en-US" sz="2800" b="1">
                <a:solidFill>
                  <a:schemeClr val="bg1"/>
                </a:solidFill>
                <a:latin typeface="Verdana" pitchFamily="34" charset="0"/>
              </a:rPr>
              <a:t>150 Countries</a:t>
            </a:r>
            <a:r>
              <a:rPr lang="en-US" sz="1600">
                <a:solidFill>
                  <a:schemeClr val="bg1"/>
                </a:solidFill>
                <a:latin typeface="Verdana" pitchFamily="34" charset="0"/>
              </a:rPr>
              <a:t>  </a:t>
            </a:r>
            <a:endParaRPr lang="en-US" sz="2400">
              <a:solidFill>
                <a:schemeClr val="bg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9" descr="United Kingdom">
            <a:hlinkClick r:id="rId2"/>
          </p:cNvPr>
          <p:cNvPicPr>
            <a:picLocks noChangeArrowheads="1"/>
          </p:cNvPicPr>
          <p:nvPr/>
        </p:nvPicPr>
        <p:blipFill>
          <a:blip r:embed="rId3"/>
          <a:srcRect/>
          <a:stretch>
            <a:fillRect/>
          </a:stretch>
        </p:blipFill>
        <p:spPr bwMode="auto">
          <a:xfrm>
            <a:off x="1835150" y="3109913"/>
            <a:ext cx="514350" cy="365125"/>
          </a:xfrm>
          <a:prstGeom prst="rect">
            <a:avLst/>
          </a:prstGeom>
          <a:noFill/>
          <a:ln w="9525">
            <a:noFill/>
            <a:miter lim="800000"/>
            <a:headEnd/>
            <a:tailEnd/>
          </a:ln>
        </p:spPr>
      </p:pic>
      <p:pic>
        <p:nvPicPr>
          <p:cNvPr id="21507" name="Picture 61" descr="Malaysia"/>
          <p:cNvPicPr>
            <a:picLocks noGrp="1" noChangeArrowheads="1"/>
          </p:cNvPicPr>
          <p:nvPr>
            <p:ph sz="quarter" idx="1"/>
          </p:nvPr>
        </p:nvPicPr>
        <p:blipFill>
          <a:blip r:embed="rId4"/>
          <a:srcRect/>
          <a:stretch>
            <a:fillRect/>
          </a:stretch>
        </p:blipFill>
        <p:spPr bwMode="auto">
          <a:xfrm>
            <a:off x="1835150" y="3571875"/>
            <a:ext cx="511175" cy="365125"/>
          </a:xfrm>
          <a:noFill/>
          <a:ln>
            <a:miter lim="800000"/>
            <a:headEnd/>
            <a:tailEnd/>
          </a:ln>
        </p:spPr>
      </p:pic>
      <p:pic>
        <p:nvPicPr>
          <p:cNvPr id="21508" name="Picture 66" descr="India"/>
          <p:cNvPicPr>
            <a:picLocks noGrp="1" noChangeArrowheads="1"/>
          </p:cNvPicPr>
          <p:nvPr>
            <p:ph sz="quarter" idx="2"/>
          </p:nvPr>
        </p:nvPicPr>
        <p:blipFill>
          <a:blip r:embed="rId5"/>
          <a:srcRect/>
          <a:stretch>
            <a:fillRect/>
          </a:stretch>
        </p:blipFill>
        <p:spPr bwMode="auto">
          <a:xfrm>
            <a:off x="1835150" y="4425950"/>
            <a:ext cx="511175" cy="365125"/>
          </a:xfrm>
          <a:noFill/>
          <a:ln>
            <a:miter lim="800000"/>
            <a:headEnd/>
            <a:tailEnd/>
          </a:ln>
        </p:spPr>
      </p:pic>
      <p:pic>
        <p:nvPicPr>
          <p:cNvPr id="21509" name="Picture 76" descr="Indonesia"/>
          <p:cNvPicPr>
            <a:picLocks noGrp="1" noChangeArrowheads="1"/>
          </p:cNvPicPr>
          <p:nvPr>
            <p:ph sz="quarter" idx="3"/>
          </p:nvPr>
        </p:nvPicPr>
        <p:blipFill>
          <a:blip r:embed="rId6"/>
          <a:srcRect/>
          <a:stretch>
            <a:fillRect/>
          </a:stretch>
        </p:blipFill>
        <p:spPr bwMode="auto">
          <a:xfrm>
            <a:off x="1835150" y="6134100"/>
            <a:ext cx="511175" cy="365125"/>
          </a:xfrm>
          <a:noFill/>
          <a:ln>
            <a:miter lim="800000"/>
            <a:headEnd/>
            <a:tailEnd/>
          </a:ln>
        </p:spPr>
      </p:pic>
      <p:pic>
        <p:nvPicPr>
          <p:cNvPr id="21510" name="Picture 64" descr="Australia">
            <a:hlinkClick r:id="rId7"/>
          </p:cNvPr>
          <p:cNvPicPr>
            <a:picLocks noChangeArrowheads="1"/>
          </p:cNvPicPr>
          <p:nvPr/>
        </p:nvPicPr>
        <p:blipFill>
          <a:blip r:embed="rId8"/>
          <a:srcRect/>
          <a:stretch>
            <a:fillRect/>
          </a:stretch>
        </p:blipFill>
        <p:spPr bwMode="auto">
          <a:xfrm>
            <a:off x="1835150" y="3998913"/>
            <a:ext cx="514350" cy="365125"/>
          </a:xfrm>
          <a:prstGeom prst="rect">
            <a:avLst/>
          </a:prstGeom>
          <a:noFill/>
          <a:ln w="9525">
            <a:noFill/>
            <a:miter lim="800000"/>
            <a:headEnd/>
            <a:tailEnd/>
          </a:ln>
        </p:spPr>
      </p:pic>
      <p:pic>
        <p:nvPicPr>
          <p:cNvPr id="21511" name="Picture 70" descr="United States">
            <a:hlinkClick r:id="rId9"/>
          </p:cNvPr>
          <p:cNvPicPr>
            <a:picLocks noChangeArrowheads="1"/>
          </p:cNvPicPr>
          <p:nvPr/>
        </p:nvPicPr>
        <p:blipFill>
          <a:blip r:embed="rId10"/>
          <a:srcRect/>
          <a:stretch>
            <a:fillRect/>
          </a:stretch>
        </p:blipFill>
        <p:spPr bwMode="auto">
          <a:xfrm>
            <a:off x="1835150" y="4852988"/>
            <a:ext cx="514350" cy="365125"/>
          </a:xfrm>
          <a:prstGeom prst="rect">
            <a:avLst/>
          </a:prstGeom>
          <a:noFill/>
          <a:ln w="9525">
            <a:noFill/>
            <a:miter lim="800000"/>
            <a:headEnd/>
            <a:tailEnd/>
          </a:ln>
        </p:spPr>
      </p:pic>
      <p:pic>
        <p:nvPicPr>
          <p:cNvPr id="21512" name="Picture 72" descr="Russian Federation">
            <a:hlinkClick r:id="rId11"/>
          </p:cNvPr>
          <p:cNvPicPr>
            <a:picLocks noChangeArrowheads="1"/>
          </p:cNvPicPr>
          <p:nvPr/>
        </p:nvPicPr>
        <p:blipFill>
          <a:blip r:embed="rId12"/>
          <a:srcRect/>
          <a:stretch>
            <a:fillRect/>
          </a:stretch>
        </p:blipFill>
        <p:spPr bwMode="auto">
          <a:xfrm>
            <a:off x="1835150" y="5280025"/>
            <a:ext cx="514350" cy="365125"/>
          </a:xfrm>
          <a:prstGeom prst="rect">
            <a:avLst/>
          </a:prstGeom>
          <a:noFill/>
          <a:ln w="9525">
            <a:noFill/>
            <a:miter lim="800000"/>
            <a:headEnd/>
            <a:tailEnd/>
          </a:ln>
        </p:spPr>
      </p:pic>
      <p:pic>
        <p:nvPicPr>
          <p:cNvPr id="21513" name="Picture 74" descr="Thailand">
            <a:hlinkClick r:id="rId2"/>
          </p:cNvPr>
          <p:cNvPicPr>
            <a:picLocks noChangeArrowheads="1"/>
          </p:cNvPicPr>
          <p:nvPr/>
        </p:nvPicPr>
        <p:blipFill>
          <a:blip r:embed="rId13"/>
          <a:srcRect/>
          <a:stretch>
            <a:fillRect/>
          </a:stretch>
        </p:blipFill>
        <p:spPr bwMode="auto">
          <a:xfrm>
            <a:off x="1835150" y="5707063"/>
            <a:ext cx="514350" cy="365125"/>
          </a:xfrm>
          <a:prstGeom prst="rect">
            <a:avLst/>
          </a:prstGeom>
          <a:noFill/>
          <a:ln w="9525">
            <a:noFill/>
            <a:miter lim="800000"/>
            <a:headEnd/>
            <a:tailEnd/>
          </a:ln>
        </p:spPr>
      </p:pic>
      <p:pic>
        <p:nvPicPr>
          <p:cNvPr id="21514" name="Picture 80" descr="Nigeria">
            <a:hlinkClick r:id="rId2"/>
          </p:cNvPr>
          <p:cNvPicPr>
            <a:picLocks noChangeArrowheads="1"/>
          </p:cNvPicPr>
          <p:nvPr/>
        </p:nvPicPr>
        <p:blipFill>
          <a:blip r:embed="rId14"/>
          <a:srcRect/>
          <a:stretch>
            <a:fillRect/>
          </a:stretch>
        </p:blipFill>
        <p:spPr bwMode="auto">
          <a:xfrm>
            <a:off x="5400675" y="3109913"/>
            <a:ext cx="514350" cy="365125"/>
          </a:xfrm>
          <a:prstGeom prst="rect">
            <a:avLst/>
          </a:prstGeom>
          <a:noFill/>
          <a:ln w="9525">
            <a:noFill/>
            <a:miter lim="800000"/>
            <a:headEnd/>
            <a:tailEnd/>
          </a:ln>
        </p:spPr>
      </p:pic>
      <p:pic>
        <p:nvPicPr>
          <p:cNvPr id="21515" name="Picture 82" descr="South Africa">
            <a:hlinkClick r:id="rId15"/>
          </p:cNvPr>
          <p:cNvPicPr>
            <a:picLocks noChangeArrowheads="1"/>
          </p:cNvPicPr>
          <p:nvPr/>
        </p:nvPicPr>
        <p:blipFill>
          <a:blip r:embed="rId16"/>
          <a:srcRect/>
          <a:stretch>
            <a:fillRect/>
          </a:stretch>
        </p:blipFill>
        <p:spPr bwMode="auto">
          <a:xfrm>
            <a:off x="5400675" y="3568700"/>
            <a:ext cx="514350" cy="365125"/>
          </a:xfrm>
          <a:prstGeom prst="rect">
            <a:avLst/>
          </a:prstGeom>
          <a:noFill/>
          <a:ln w="9525">
            <a:noFill/>
            <a:miter lim="800000"/>
            <a:headEnd/>
            <a:tailEnd/>
          </a:ln>
        </p:spPr>
      </p:pic>
      <p:pic>
        <p:nvPicPr>
          <p:cNvPr id="21516" name="Picture 84" descr="Taiwan">
            <a:hlinkClick r:id="rId2"/>
          </p:cNvPr>
          <p:cNvPicPr>
            <a:picLocks noChangeArrowheads="1"/>
          </p:cNvPicPr>
          <p:nvPr/>
        </p:nvPicPr>
        <p:blipFill>
          <a:blip r:embed="rId17"/>
          <a:srcRect/>
          <a:stretch>
            <a:fillRect/>
          </a:stretch>
        </p:blipFill>
        <p:spPr bwMode="auto">
          <a:xfrm>
            <a:off x="5400675" y="4432300"/>
            <a:ext cx="511175" cy="365125"/>
          </a:xfrm>
          <a:prstGeom prst="rect">
            <a:avLst/>
          </a:prstGeom>
          <a:noFill/>
          <a:ln w="9525">
            <a:noFill/>
            <a:miter lim="800000"/>
            <a:headEnd/>
            <a:tailEnd/>
          </a:ln>
        </p:spPr>
      </p:pic>
      <p:pic>
        <p:nvPicPr>
          <p:cNvPr id="21517" name="Picture 86" descr="Israel"/>
          <p:cNvPicPr>
            <a:picLocks noGrp="1" noChangeAspect="1" noChangeArrowheads="1"/>
          </p:cNvPicPr>
          <p:nvPr>
            <p:ph sz="quarter" idx="4"/>
          </p:nvPr>
        </p:nvPicPr>
        <p:blipFill>
          <a:blip r:embed="rId18"/>
          <a:srcRect/>
          <a:stretch>
            <a:fillRect/>
          </a:stretch>
        </p:blipFill>
        <p:spPr bwMode="auto">
          <a:xfrm>
            <a:off x="5400675" y="4857750"/>
            <a:ext cx="511175" cy="371475"/>
          </a:xfrm>
          <a:noFill/>
          <a:ln>
            <a:miter lim="800000"/>
            <a:headEnd/>
            <a:tailEnd/>
          </a:ln>
        </p:spPr>
      </p:pic>
      <p:pic>
        <p:nvPicPr>
          <p:cNvPr id="21518" name="Picture 90" descr="Canada"/>
          <p:cNvPicPr>
            <a:picLocks noChangeArrowheads="1"/>
          </p:cNvPicPr>
          <p:nvPr/>
        </p:nvPicPr>
        <p:blipFill>
          <a:blip r:embed="rId19"/>
          <a:srcRect/>
          <a:stretch>
            <a:fillRect/>
          </a:stretch>
        </p:blipFill>
        <p:spPr bwMode="auto">
          <a:xfrm>
            <a:off x="5400675" y="5295900"/>
            <a:ext cx="511175" cy="365125"/>
          </a:xfrm>
          <a:prstGeom prst="rect">
            <a:avLst/>
          </a:prstGeom>
          <a:noFill/>
          <a:ln w="9525">
            <a:noFill/>
            <a:miter lim="800000"/>
            <a:headEnd/>
            <a:tailEnd/>
          </a:ln>
        </p:spPr>
      </p:pic>
      <p:pic>
        <p:nvPicPr>
          <p:cNvPr id="21519" name="Picture 92" descr="Philippines">
            <a:hlinkClick r:id="rId20"/>
          </p:cNvPr>
          <p:cNvPicPr>
            <a:picLocks noChangeArrowheads="1"/>
          </p:cNvPicPr>
          <p:nvPr/>
        </p:nvPicPr>
        <p:blipFill>
          <a:blip r:embed="rId21"/>
          <a:srcRect/>
          <a:stretch>
            <a:fillRect/>
          </a:stretch>
        </p:blipFill>
        <p:spPr bwMode="auto">
          <a:xfrm>
            <a:off x="5400675" y="5692775"/>
            <a:ext cx="514350" cy="365125"/>
          </a:xfrm>
          <a:prstGeom prst="rect">
            <a:avLst/>
          </a:prstGeom>
          <a:noFill/>
          <a:ln w="9525">
            <a:noFill/>
            <a:miter lim="800000"/>
            <a:headEnd/>
            <a:tailEnd/>
          </a:ln>
        </p:spPr>
      </p:pic>
      <p:pic>
        <p:nvPicPr>
          <p:cNvPr id="21520" name="Picture 93"/>
          <p:cNvPicPr>
            <a:picLocks noChangeArrowheads="1"/>
          </p:cNvPicPr>
          <p:nvPr/>
        </p:nvPicPr>
        <p:blipFill>
          <a:blip r:embed="rId22"/>
          <a:srcRect/>
          <a:stretch>
            <a:fillRect/>
          </a:stretch>
        </p:blipFill>
        <p:spPr bwMode="auto">
          <a:xfrm>
            <a:off x="5400675" y="4000500"/>
            <a:ext cx="511175" cy="365125"/>
          </a:xfrm>
          <a:prstGeom prst="rect">
            <a:avLst/>
          </a:prstGeom>
          <a:noFill/>
          <a:ln w="9525">
            <a:solidFill>
              <a:schemeClr val="folHlink"/>
            </a:solidFill>
            <a:miter lim="800000"/>
            <a:headEnd/>
            <a:tailEnd/>
          </a:ln>
        </p:spPr>
      </p:pic>
      <p:pic>
        <p:nvPicPr>
          <p:cNvPr id="21521" name="Picture 23"/>
          <p:cNvPicPr>
            <a:picLocks noChangeAspect="1" noChangeArrowheads="1"/>
          </p:cNvPicPr>
          <p:nvPr/>
        </p:nvPicPr>
        <p:blipFill>
          <a:blip r:embed="rId23"/>
          <a:srcRect/>
          <a:stretch>
            <a:fillRect/>
          </a:stretch>
        </p:blipFill>
        <p:spPr bwMode="auto">
          <a:xfrm>
            <a:off x="5413375" y="6135688"/>
            <a:ext cx="509588" cy="336550"/>
          </a:xfrm>
          <a:prstGeom prst="rect">
            <a:avLst/>
          </a:prstGeom>
          <a:noFill/>
          <a:ln w="9525">
            <a:noFill/>
            <a:miter lim="800000"/>
            <a:headEnd/>
            <a:tailEnd/>
          </a:ln>
        </p:spPr>
      </p:pic>
      <p:sp>
        <p:nvSpPr>
          <p:cNvPr id="21522" name="Rectangle 4"/>
          <p:cNvSpPr>
            <a:spLocks noChangeArrowheads="1"/>
          </p:cNvSpPr>
          <p:nvPr/>
        </p:nvSpPr>
        <p:spPr bwMode="auto">
          <a:xfrm>
            <a:off x="0" y="246063"/>
            <a:ext cx="9144000" cy="584775"/>
          </a:xfrm>
          <a:prstGeom prst="rect">
            <a:avLst/>
          </a:prstGeom>
          <a:noFill/>
          <a:ln w="9525">
            <a:noFill/>
            <a:miter lim="800000"/>
            <a:headEnd/>
            <a:tailEnd/>
          </a:ln>
        </p:spPr>
        <p:txBody>
          <a:bodyPr anchor="ctr">
            <a:spAutoFit/>
          </a:bodyPr>
          <a:lstStyle/>
          <a:p>
            <a:pPr algn="ctr" eaLnBrk="0" hangingPunct="0"/>
            <a:r>
              <a:rPr lang="hi-IN" sz="3200" b="1" i="1" dirty="0">
                <a:solidFill>
                  <a:srgbClr val="FFCC00"/>
                </a:solidFill>
                <a:latin typeface="Verdana" pitchFamily="34" charset="0"/>
                <a:cs typeface="Mangal" pitchFamily="18" charset="0"/>
              </a:rPr>
              <a:t>कम्पनी </a:t>
            </a:r>
            <a:r>
              <a:rPr lang="hi-IN" sz="3200" b="1" dirty="0">
                <a:solidFill>
                  <a:srgbClr val="FFCC00"/>
                </a:solidFill>
                <a:latin typeface="Verdana" pitchFamily="34" charset="0"/>
                <a:cs typeface="Mangal" pitchFamily="18" charset="0"/>
              </a:rPr>
              <a:t>रिकार्ड ब्रेकिंग</a:t>
            </a:r>
            <a:endParaRPr lang="en-US" sz="3200" b="1" dirty="0">
              <a:solidFill>
                <a:srgbClr val="FFCC00"/>
              </a:solidFill>
              <a:latin typeface="Verdana" pitchFamily="34" charset="0"/>
            </a:endParaRPr>
          </a:p>
        </p:txBody>
      </p:sp>
      <p:sp>
        <p:nvSpPr>
          <p:cNvPr id="21523" name="Rectangle 5"/>
          <p:cNvSpPr>
            <a:spLocks noChangeArrowheads="1"/>
          </p:cNvSpPr>
          <p:nvPr/>
        </p:nvSpPr>
        <p:spPr bwMode="auto">
          <a:xfrm>
            <a:off x="431800" y="800100"/>
            <a:ext cx="8388350" cy="1909763"/>
          </a:xfrm>
          <a:prstGeom prst="rect">
            <a:avLst/>
          </a:prstGeom>
          <a:noFill/>
          <a:ln w="9525">
            <a:noFill/>
            <a:miter lim="800000"/>
            <a:headEnd/>
            <a:tailEnd/>
          </a:ln>
        </p:spPr>
        <p:txBody>
          <a:bodyPr anchor="ctr">
            <a:spAutoFit/>
          </a:bodyPr>
          <a:lstStyle/>
          <a:p>
            <a:pPr algn="ctr"/>
            <a:r>
              <a:rPr lang="hi-IN" sz="2400" b="1">
                <a:solidFill>
                  <a:srgbClr val="CB2F92"/>
                </a:solidFill>
                <a:latin typeface="Verdana" pitchFamily="34" charset="0"/>
                <a:cs typeface="Mangal" pitchFamily="18" charset="0"/>
              </a:rPr>
              <a:t>इससे पहले नेटवर्क मार्केटिंग में ऐसा पहले कभी नहीं हुआ</a:t>
            </a:r>
            <a:r>
              <a:rPr lang="en-US" sz="2400" b="1">
                <a:solidFill>
                  <a:srgbClr val="CB2F92"/>
                </a:solidFill>
                <a:latin typeface="Verdana" pitchFamily="34" charset="0"/>
              </a:rPr>
              <a:t>!</a:t>
            </a:r>
          </a:p>
          <a:p>
            <a:pPr algn="ctr">
              <a:lnSpc>
                <a:spcPct val="200000"/>
              </a:lnSpc>
            </a:pPr>
            <a:r>
              <a:rPr lang="hi-IN" sz="1600">
                <a:solidFill>
                  <a:schemeClr val="bg2"/>
                </a:solidFill>
                <a:latin typeface="Verdana" pitchFamily="34" charset="0"/>
                <a:cs typeface="Mangal" pitchFamily="18" charset="0"/>
              </a:rPr>
              <a:t>टीवीआई ने प्री-लांच (जनवरी, 2009) के पहले महीने में </a:t>
            </a:r>
            <a:r>
              <a:rPr lang="en-US" sz="1600" b="1">
                <a:solidFill>
                  <a:srgbClr val="0070C0"/>
                </a:solidFill>
                <a:latin typeface="Verdana" pitchFamily="34" charset="0"/>
              </a:rPr>
              <a:t>$</a:t>
            </a:r>
            <a:r>
              <a:rPr lang="hi-IN" sz="1600" b="1">
                <a:solidFill>
                  <a:srgbClr val="0070C0"/>
                </a:solidFill>
                <a:latin typeface="Verdana" pitchFamily="34" charset="0"/>
                <a:cs typeface="Mangal" pitchFamily="18" charset="0"/>
              </a:rPr>
              <a:t>3 मिलियन की बिक्री की थी.</a:t>
            </a:r>
            <a:r>
              <a:rPr lang="en-US" sz="1600">
                <a:solidFill>
                  <a:schemeClr val="bg2"/>
                </a:solidFill>
                <a:latin typeface="Verdana" pitchFamily="34" charset="0"/>
              </a:rPr>
              <a:t> </a:t>
            </a:r>
            <a:endParaRPr lang="hi-IN" sz="1600">
              <a:solidFill>
                <a:schemeClr val="bg2"/>
              </a:solidFill>
              <a:latin typeface="Verdana" pitchFamily="34" charset="0"/>
              <a:cs typeface="Mangal" pitchFamily="18" charset="0"/>
            </a:endParaRPr>
          </a:p>
          <a:p>
            <a:pPr algn="ctr">
              <a:lnSpc>
                <a:spcPct val="200000"/>
              </a:lnSpc>
            </a:pPr>
            <a:r>
              <a:rPr lang="hi-IN" sz="1600">
                <a:solidFill>
                  <a:schemeClr val="bg2"/>
                </a:solidFill>
                <a:latin typeface="Verdana" pitchFamily="34" charset="0"/>
                <a:cs typeface="Mangal" pitchFamily="18" charset="0"/>
              </a:rPr>
              <a:t>टीवीआई को विश्वभर में टीवीआई</a:t>
            </a:r>
            <a:r>
              <a:rPr lang="en-US" sz="1600" b="1">
                <a:solidFill>
                  <a:srgbClr val="0070C0"/>
                </a:solidFill>
                <a:latin typeface="Verdana" pitchFamily="34" charset="0"/>
              </a:rPr>
              <a:t>10 </a:t>
            </a:r>
            <a:r>
              <a:rPr lang="hi-IN" sz="1600" b="1">
                <a:solidFill>
                  <a:srgbClr val="0070C0"/>
                </a:solidFill>
                <a:latin typeface="Verdana" pitchFamily="34" charset="0"/>
                <a:cs typeface="Mangal" pitchFamily="18" charset="0"/>
              </a:rPr>
              <a:t>देशों </a:t>
            </a:r>
            <a:r>
              <a:rPr lang="hi-IN">
                <a:solidFill>
                  <a:schemeClr val="bg2"/>
                </a:solidFill>
                <a:cs typeface="Mangal" pitchFamily="18" charset="0"/>
              </a:rPr>
              <a:t>में लांच किया गया</a:t>
            </a:r>
            <a:r>
              <a:rPr lang="en-US" sz="1600">
                <a:solidFill>
                  <a:schemeClr val="bg2"/>
                </a:solidFill>
                <a:latin typeface="Verdana" pitchFamily="34" charset="0"/>
              </a:rPr>
              <a:t>!</a:t>
            </a:r>
          </a:p>
          <a:p>
            <a:pPr algn="ctr">
              <a:lnSpc>
                <a:spcPct val="130000"/>
              </a:lnSpc>
            </a:pPr>
            <a:r>
              <a:rPr lang="hi-IN" sz="1600">
                <a:solidFill>
                  <a:schemeClr val="bg2"/>
                </a:solidFill>
                <a:latin typeface="Verdana" pitchFamily="34" charset="0"/>
                <a:cs typeface="Mangal" pitchFamily="18" charset="0"/>
              </a:rPr>
              <a:t>हम </a:t>
            </a:r>
            <a:r>
              <a:rPr lang="en-US" sz="2400" b="1">
                <a:solidFill>
                  <a:srgbClr val="0070C0"/>
                </a:solidFill>
              </a:rPr>
              <a:t>1</a:t>
            </a:r>
            <a:r>
              <a:rPr lang="hi-IN" sz="2400" b="1">
                <a:solidFill>
                  <a:srgbClr val="0070C0"/>
                </a:solidFill>
                <a:cs typeface="Mangal" pitchFamily="18" charset="0"/>
              </a:rPr>
              <a:t>50</a:t>
            </a:r>
            <a:r>
              <a:rPr lang="en-US" sz="2400" b="1">
                <a:solidFill>
                  <a:srgbClr val="0070C0"/>
                </a:solidFill>
              </a:rPr>
              <a:t> </a:t>
            </a:r>
            <a:r>
              <a:rPr lang="hi-IN" sz="2400" b="1">
                <a:solidFill>
                  <a:srgbClr val="0070C0"/>
                </a:solidFill>
                <a:cs typeface="Mangal" pitchFamily="18" charset="0"/>
              </a:rPr>
              <a:t>देशों</a:t>
            </a:r>
            <a:r>
              <a:rPr lang="hi-IN" b="1">
                <a:solidFill>
                  <a:srgbClr val="0070C0"/>
                </a:solidFill>
              </a:rPr>
              <a:t> </a:t>
            </a:r>
            <a:r>
              <a:rPr lang="hi-IN">
                <a:solidFill>
                  <a:schemeClr val="bg2"/>
                </a:solidFill>
                <a:cs typeface="Mangal" pitchFamily="18" charset="0"/>
              </a:rPr>
              <a:t>में  कार्यरत हैं और आगे बढ़ रहे हैं.</a:t>
            </a:r>
            <a:r>
              <a:rPr lang="hi-IN"/>
              <a:t> </a:t>
            </a:r>
            <a:endParaRPr lang="en-US" sz="1600">
              <a:solidFill>
                <a:schemeClr val="bg2"/>
              </a:solidFill>
              <a:latin typeface="Verdana" pitchFamily="34" charset="0"/>
            </a:endParaRPr>
          </a:p>
        </p:txBody>
      </p:sp>
      <p:sp>
        <p:nvSpPr>
          <p:cNvPr id="21524" name="Rectangle 9"/>
          <p:cNvSpPr>
            <a:spLocks noChangeArrowheads="1"/>
          </p:cNvSpPr>
          <p:nvPr/>
        </p:nvSpPr>
        <p:spPr bwMode="auto">
          <a:xfrm>
            <a:off x="2484438" y="2951163"/>
            <a:ext cx="2057400" cy="3598862"/>
          </a:xfrm>
          <a:prstGeom prst="rect">
            <a:avLst/>
          </a:prstGeom>
          <a:noFill/>
          <a:ln w="9525">
            <a:noFill/>
            <a:miter lim="800000"/>
            <a:headEnd/>
            <a:tailEnd/>
          </a:ln>
        </p:spPr>
        <p:txBody>
          <a:bodyPr>
            <a:spAutoFit/>
          </a:bodyPr>
          <a:lstStyle/>
          <a:p>
            <a:pPr>
              <a:lnSpc>
                <a:spcPct val="180000"/>
              </a:lnSpc>
            </a:pPr>
            <a:r>
              <a:rPr lang="hi-IN" sz="1600">
                <a:solidFill>
                  <a:schemeClr val="bg2"/>
                </a:solidFill>
                <a:latin typeface="Verdana" pitchFamily="34" charset="0"/>
                <a:cs typeface="Mangal" pitchFamily="18" charset="0"/>
              </a:rPr>
              <a:t>यू के </a:t>
            </a:r>
            <a:r>
              <a:rPr lang="en-US" sz="1600">
                <a:solidFill>
                  <a:schemeClr val="bg2"/>
                </a:solidFill>
                <a:latin typeface="Verdana" pitchFamily="34" charset="0"/>
              </a:rPr>
              <a:t>	</a:t>
            </a:r>
          </a:p>
          <a:p>
            <a:pPr>
              <a:lnSpc>
                <a:spcPct val="180000"/>
              </a:lnSpc>
            </a:pPr>
            <a:r>
              <a:rPr lang="hi-IN" sz="1600">
                <a:solidFill>
                  <a:schemeClr val="bg2"/>
                </a:solidFill>
                <a:latin typeface="Verdana" pitchFamily="34" charset="0"/>
                <a:cs typeface="Mangal" pitchFamily="18" charset="0"/>
              </a:rPr>
              <a:t>मलेशिया</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आस्ट्रेलिया</a:t>
            </a:r>
            <a:r>
              <a:rPr lang="en-US" sz="1600">
                <a:solidFill>
                  <a:schemeClr val="bg2"/>
                </a:solidFill>
                <a:latin typeface="Verdana" pitchFamily="34" charset="0"/>
              </a:rPr>
              <a:t>	</a:t>
            </a:r>
          </a:p>
          <a:p>
            <a:pPr>
              <a:lnSpc>
                <a:spcPct val="180000"/>
              </a:lnSpc>
            </a:pPr>
            <a:r>
              <a:rPr lang="hi-IN" sz="1600">
                <a:solidFill>
                  <a:schemeClr val="bg2"/>
                </a:solidFill>
                <a:latin typeface="Verdana" pitchFamily="34" charset="0"/>
                <a:cs typeface="Mangal" pitchFamily="18" charset="0"/>
              </a:rPr>
              <a:t>भारत</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यू एस ए</a:t>
            </a:r>
            <a:r>
              <a:rPr lang="en-US" sz="1600">
                <a:solidFill>
                  <a:schemeClr val="bg2"/>
                </a:solidFill>
                <a:latin typeface="Verdana" pitchFamily="34" charset="0"/>
              </a:rPr>
              <a:t>		</a:t>
            </a:r>
          </a:p>
          <a:p>
            <a:pPr>
              <a:lnSpc>
                <a:spcPct val="180000"/>
              </a:lnSpc>
            </a:pPr>
            <a:r>
              <a:rPr lang="hi-IN" sz="1600">
                <a:solidFill>
                  <a:schemeClr val="bg2"/>
                </a:solidFill>
                <a:latin typeface="Verdana" pitchFamily="34" charset="0"/>
                <a:cs typeface="Mangal" pitchFamily="18" charset="0"/>
              </a:rPr>
              <a:t>रूस</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थाईलैण्ड</a:t>
            </a:r>
            <a:endParaRPr lang="en-US" sz="1600">
              <a:solidFill>
                <a:schemeClr val="bg2"/>
              </a:solidFill>
              <a:latin typeface="Verdana" pitchFamily="34" charset="0"/>
              <a:cs typeface="Mangal" pitchFamily="18" charset="0"/>
            </a:endParaRPr>
          </a:p>
          <a:p>
            <a:pPr>
              <a:lnSpc>
                <a:spcPct val="175000"/>
              </a:lnSpc>
            </a:pPr>
            <a:r>
              <a:rPr lang="hi-IN" sz="1600">
                <a:solidFill>
                  <a:schemeClr val="bg2"/>
                </a:solidFill>
                <a:latin typeface="Verdana" pitchFamily="34" charset="0"/>
                <a:cs typeface="Mangal" pitchFamily="18" charset="0"/>
              </a:rPr>
              <a:t>इन्डोनेशिया</a:t>
            </a:r>
            <a:endParaRPr lang="en-US" sz="1600">
              <a:solidFill>
                <a:schemeClr val="bg2"/>
              </a:solidFill>
              <a:latin typeface="Verdana" pitchFamily="34" charset="0"/>
              <a:cs typeface="Mangal" pitchFamily="18" charset="0"/>
            </a:endParaRPr>
          </a:p>
        </p:txBody>
      </p:sp>
      <p:sp>
        <p:nvSpPr>
          <p:cNvPr id="21525" name="Rectangle 10"/>
          <p:cNvSpPr>
            <a:spLocks noChangeArrowheads="1"/>
          </p:cNvSpPr>
          <p:nvPr/>
        </p:nvSpPr>
        <p:spPr bwMode="auto">
          <a:xfrm>
            <a:off x="6043613" y="2951163"/>
            <a:ext cx="2057400" cy="3598862"/>
          </a:xfrm>
          <a:prstGeom prst="rect">
            <a:avLst/>
          </a:prstGeom>
          <a:noFill/>
          <a:ln w="9525">
            <a:noFill/>
            <a:miter lim="800000"/>
            <a:headEnd/>
            <a:tailEnd/>
          </a:ln>
        </p:spPr>
        <p:txBody>
          <a:bodyPr>
            <a:spAutoFit/>
          </a:bodyPr>
          <a:lstStyle/>
          <a:p>
            <a:pPr>
              <a:lnSpc>
                <a:spcPct val="180000"/>
              </a:lnSpc>
            </a:pPr>
            <a:r>
              <a:rPr lang="hi-IN" sz="1600">
                <a:solidFill>
                  <a:schemeClr val="bg2"/>
                </a:solidFill>
                <a:latin typeface="Verdana" pitchFamily="34" charset="0"/>
                <a:cs typeface="Mangal" pitchFamily="18" charset="0"/>
              </a:rPr>
              <a:t>नाईजीरिया</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दक्षिण अफ्रीका</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सिंगापुर</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ताईवान</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इस्राइल</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कनाडा</a:t>
            </a:r>
            <a:endParaRPr lang="en-US" sz="1600">
              <a:solidFill>
                <a:schemeClr val="bg2"/>
              </a:solidFill>
              <a:latin typeface="Verdana" pitchFamily="34" charset="0"/>
              <a:cs typeface="Mangal" pitchFamily="18" charset="0"/>
            </a:endParaRPr>
          </a:p>
          <a:p>
            <a:pPr>
              <a:lnSpc>
                <a:spcPct val="180000"/>
              </a:lnSpc>
            </a:pPr>
            <a:r>
              <a:rPr lang="hi-IN" sz="1600">
                <a:solidFill>
                  <a:schemeClr val="bg2"/>
                </a:solidFill>
                <a:latin typeface="Verdana" pitchFamily="34" charset="0"/>
                <a:cs typeface="Mangal" pitchFamily="18" charset="0"/>
              </a:rPr>
              <a:t>फिलीपीन्स</a:t>
            </a:r>
            <a:endParaRPr lang="en-US" sz="1600">
              <a:solidFill>
                <a:schemeClr val="bg2"/>
              </a:solidFill>
              <a:latin typeface="Verdana" pitchFamily="34" charset="0"/>
              <a:cs typeface="Mangal" pitchFamily="18" charset="0"/>
            </a:endParaRPr>
          </a:p>
          <a:p>
            <a:pPr>
              <a:lnSpc>
                <a:spcPct val="175000"/>
              </a:lnSpc>
            </a:pPr>
            <a:r>
              <a:rPr lang="hi-IN" sz="1600">
                <a:solidFill>
                  <a:schemeClr val="bg2"/>
                </a:solidFill>
                <a:latin typeface="Verdana" pitchFamily="34" charset="0"/>
                <a:cs typeface="Mangal" pitchFamily="18" charset="0"/>
              </a:rPr>
              <a:t>कजाकिस्तान</a:t>
            </a:r>
            <a:endParaRPr lang="en-US" sz="1600">
              <a:solidFill>
                <a:schemeClr val="bg2"/>
              </a:solidFill>
              <a:latin typeface="Verdana" pitchFamily="34" charset="0"/>
              <a:cs typeface="Mangal" pitchFamily="18" charset="0"/>
            </a:endParaRPr>
          </a:p>
        </p:txBody>
      </p:sp>
      <p:sp>
        <p:nvSpPr>
          <p:cNvPr id="21526" name="Rectangle 11"/>
          <p:cNvSpPr>
            <a:spLocks noChangeArrowheads="1"/>
          </p:cNvSpPr>
          <p:nvPr/>
        </p:nvSpPr>
        <p:spPr bwMode="auto">
          <a:xfrm>
            <a:off x="7200900" y="6453188"/>
            <a:ext cx="1635125" cy="347662"/>
          </a:xfrm>
          <a:prstGeom prst="rect">
            <a:avLst/>
          </a:prstGeom>
          <a:noFill/>
          <a:ln w="9525">
            <a:noFill/>
            <a:miter lim="800000"/>
            <a:headEnd/>
            <a:tailEnd/>
          </a:ln>
        </p:spPr>
        <p:txBody>
          <a:bodyPr wrap="none">
            <a:spAutoFit/>
          </a:bodyPr>
          <a:lstStyle/>
          <a:p>
            <a:pPr>
              <a:lnSpc>
                <a:spcPct val="120000"/>
              </a:lnSpc>
            </a:pPr>
            <a:r>
              <a:rPr lang="hi-IN" b="1">
                <a:solidFill>
                  <a:schemeClr val="bg2"/>
                </a:solidFill>
                <a:latin typeface="Verdana" pitchFamily="34" charset="0"/>
                <a:cs typeface="Mangal" pitchFamily="18" charset="0"/>
              </a:rPr>
              <a:t>और अनेक देशों में</a:t>
            </a:r>
            <a:r>
              <a:rPr lang="en-US" b="1">
                <a:solidFill>
                  <a:schemeClr val="bg2"/>
                </a:solidFill>
                <a:latin typeface="Verdana" pitchFamily="34" charset="0"/>
              </a:rPr>
              <a: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9" descr="slide29"/>
          <p:cNvPicPr>
            <a:picLocks noGrp="1" noChangeAspect="1" noChangeArrowheads="1"/>
          </p:cNvPicPr>
          <p:nvPr>
            <p:ph/>
          </p:nvPr>
        </p:nvPicPr>
        <p:blipFill>
          <a:blip r:embed="rId2"/>
          <a:srcRect/>
          <a:stretch>
            <a:fillRect/>
          </a:stretch>
        </p:blipFill>
        <p:spPr bwMode="auto">
          <a:xfrm>
            <a:off x="971550" y="550863"/>
            <a:ext cx="7467600" cy="3057525"/>
          </a:xfrm>
          <a:noFill/>
          <a:ln>
            <a:miter lim="800000"/>
            <a:headEnd/>
            <a:tailEnd/>
          </a:ln>
        </p:spPr>
      </p:pic>
      <p:sp>
        <p:nvSpPr>
          <p:cNvPr id="22531" name="Text Box 7"/>
          <p:cNvSpPr txBox="1">
            <a:spLocks noChangeArrowheads="1"/>
          </p:cNvSpPr>
          <p:nvPr/>
        </p:nvSpPr>
        <p:spPr bwMode="auto">
          <a:xfrm>
            <a:off x="1447800" y="3925888"/>
            <a:ext cx="6629400" cy="962025"/>
          </a:xfrm>
          <a:prstGeom prst="rect">
            <a:avLst/>
          </a:prstGeom>
          <a:noFill/>
          <a:ln w="9525">
            <a:noFill/>
            <a:miter lim="800000"/>
            <a:headEnd/>
            <a:tailEnd/>
          </a:ln>
        </p:spPr>
        <p:txBody>
          <a:bodyPr>
            <a:spAutoFit/>
          </a:bodyPr>
          <a:lstStyle/>
          <a:p>
            <a:pPr algn="ctr">
              <a:lnSpc>
                <a:spcPct val="130000"/>
              </a:lnSpc>
            </a:pPr>
            <a:r>
              <a:rPr lang="hi-IN">
                <a:solidFill>
                  <a:srgbClr val="4D4D4D"/>
                </a:solidFill>
                <a:latin typeface="Verdana" pitchFamily="34" charset="0"/>
                <a:cs typeface="Mangal" pitchFamily="18" charset="0"/>
              </a:rPr>
              <a:t>आप में से जो लोग </a:t>
            </a:r>
            <a:r>
              <a:rPr lang="hi-IN" b="1">
                <a:solidFill>
                  <a:srgbClr val="4D4D4D"/>
                </a:solidFill>
                <a:latin typeface="Verdana" pitchFamily="34" charset="0"/>
                <a:cs typeface="Mangal" pitchFamily="18" charset="0"/>
              </a:rPr>
              <a:t>टीवीआई के उत्पादों और सेवाओं </a:t>
            </a:r>
            <a:r>
              <a:rPr lang="hi-IN">
                <a:solidFill>
                  <a:srgbClr val="4D4D4D"/>
                </a:solidFill>
                <a:latin typeface="Verdana" pitchFamily="34" charset="0"/>
                <a:cs typeface="Mangal" pitchFamily="18" charset="0"/>
              </a:rPr>
              <a:t>की जानकारी दूसरों को देकर अपनी आय को बढ़ाने में रुचि रखते हैं, वह इस पॉवर प्वाइंट प्रस्तुतीकरण को देखना जारी रखें ताकि वह </a:t>
            </a:r>
            <a:r>
              <a:rPr lang="hi-IN" sz="1600" b="1">
                <a:solidFill>
                  <a:srgbClr val="CC2C8F"/>
                </a:solidFill>
                <a:latin typeface="Verdana" pitchFamily="34" charset="0"/>
                <a:cs typeface="Mangal" pitchFamily="18" charset="0"/>
              </a:rPr>
              <a:t>टीवीआई एक्सप्रेस </a:t>
            </a:r>
            <a:r>
              <a:rPr lang="hi-IN">
                <a:solidFill>
                  <a:srgbClr val="4D4D4D"/>
                </a:solidFill>
                <a:cs typeface="Mangal" pitchFamily="18" charset="0"/>
              </a:rPr>
              <a:t>व्यवसाय अवसर की जानकारी प्राप्त कर सकें.</a:t>
            </a:r>
            <a:endParaRPr lang="en-US">
              <a:solidFill>
                <a:srgbClr val="4D4D4D"/>
              </a:solidFill>
              <a:cs typeface="Mangal"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lide28"/>
          <p:cNvPicPr>
            <a:picLocks noGrp="1" noChangeAspect="1" noChangeArrowheads="1"/>
          </p:cNvPicPr>
          <p:nvPr>
            <p:ph sz="half" idx="1"/>
          </p:nvPr>
        </p:nvPicPr>
        <p:blipFill>
          <a:blip r:embed="rId2"/>
          <a:srcRect/>
          <a:stretch>
            <a:fillRect/>
          </a:stretch>
        </p:blipFill>
        <p:spPr bwMode="auto">
          <a:xfrm>
            <a:off x="762000" y="990600"/>
            <a:ext cx="3403600" cy="4862513"/>
          </a:xfrm>
          <a:noFill/>
          <a:ln>
            <a:miter lim="800000"/>
            <a:headEnd/>
            <a:tailEnd/>
          </a:ln>
        </p:spPr>
      </p:pic>
      <p:sp>
        <p:nvSpPr>
          <p:cNvPr id="23555" name="Rectangle 4"/>
          <p:cNvSpPr>
            <a:spLocks noChangeArrowheads="1"/>
          </p:cNvSpPr>
          <p:nvPr/>
        </p:nvSpPr>
        <p:spPr bwMode="auto">
          <a:xfrm>
            <a:off x="3851275" y="944563"/>
            <a:ext cx="5292725" cy="549275"/>
          </a:xfrm>
          <a:prstGeom prst="rect">
            <a:avLst/>
          </a:prstGeom>
          <a:noFill/>
          <a:ln w="9525">
            <a:noFill/>
            <a:miter lim="800000"/>
            <a:headEnd/>
            <a:tailEnd/>
          </a:ln>
        </p:spPr>
        <p:txBody>
          <a:bodyPr anchor="ctr">
            <a:spAutoFit/>
          </a:bodyPr>
          <a:lstStyle/>
          <a:p>
            <a:pPr algn="ctr" eaLnBrk="0" hangingPunct="0"/>
            <a:r>
              <a:rPr lang="en-US" sz="2400" b="1">
                <a:solidFill>
                  <a:srgbClr val="CC3399"/>
                </a:solidFill>
                <a:latin typeface="Verdana" pitchFamily="34" charset="0"/>
              </a:rPr>
              <a:t> </a:t>
            </a:r>
            <a:r>
              <a:rPr lang="hi-IN" sz="2400" b="1">
                <a:solidFill>
                  <a:srgbClr val="CC3399"/>
                </a:solidFill>
                <a:latin typeface="Verdana" pitchFamily="34" charset="0"/>
                <a:cs typeface="Mangal" pitchFamily="18" charset="0"/>
              </a:rPr>
              <a:t>एक वास्तविक </a:t>
            </a:r>
            <a:r>
              <a:rPr lang="hi-IN" sz="3000" b="1">
                <a:solidFill>
                  <a:srgbClr val="CC3399"/>
                </a:solidFill>
                <a:latin typeface="Verdana" pitchFamily="34" charset="0"/>
                <a:cs typeface="Mangal" pitchFamily="18" charset="0"/>
              </a:rPr>
              <a:t>उत्पाद आवश्यकता</a:t>
            </a:r>
            <a:endParaRPr lang="en-US" sz="3000" b="1">
              <a:latin typeface="Verdana" pitchFamily="34" charset="0"/>
            </a:endParaRPr>
          </a:p>
        </p:txBody>
      </p:sp>
      <p:sp>
        <p:nvSpPr>
          <p:cNvPr id="6" name="Rectangle 5"/>
          <p:cNvSpPr>
            <a:spLocks noChangeArrowheads="1"/>
          </p:cNvSpPr>
          <p:nvPr/>
        </p:nvSpPr>
        <p:spPr bwMode="auto">
          <a:xfrm>
            <a:off x="4724400" y="1593850"/>
            <a:ext cx="4011613" cy="3733800"/>
          </a:xfrm>
          <a:prstGeom prst="rect">
            <a:avLst/>
          </a:prstGeom>
          <a:noFill/>
          <a:ln w="9525">
            <a:noFill/>
            <a:miter lim="800000"/>
            <a:headEnd/>
            <a:tailEnd/>
          </a:ln>
        </p:spPr>
        <p:txBody>
          <a:bodyPr anchor="ctr">
            <a:spAutoFit/>
          </a:bodyPr>
          <a:lstStyle/>
          <a:p>
            <a:pPr>
              <a:lnSpc>
                <a:spcPct val="130000"/>
              </a:lnSpc>
            </a:pPr>
            <a:r>
              <a:rPr lang="hi-IN">
                <a:solidFill>
                  <a:schemeClr val="bg2"/>
                </a:solidFill>
                <a:latin typeface="Verdana" pitchFamily="34" charset="0"/>
                <a:cs typeface="Mangal" pitchFamily="18" charset="0"/>
              </a:rPr>
              <a:t>ट्रैवल संबंधी डील्स बाजार की वास्तविक आवश्यकता है. विश्व में सर्वश्रेष्ठ उत्पाद भी बेकार है यदि उसकी मांग नहीं है.</a:t>
            </a:r>
            <a:endParaRPr lang="en-US">
              <a:solidFill>
                <a:schemeClr val="bg2"/>
              </a:solidFill>
              <a:latin typeface="Verdana" pitchFamily="34" charset="0"/>
              <a:cs typeface="Mangal" pitchFamily="18" charset="0"/>
            </a:endParaRPr>
          </a:p>
          <a:p>
            <a:pPr>
              <a:lnSpc>
                <a:spcPct val="130000"/>
              </a:lnSpc>
            </a:pPr>
            <a:endParaRPr lang="en-US">
              <a:solidFill>
                <a:schemeClr val="bg2"/>
              </a:solidFill>
              <a:latin typeface="Verdana" pitchFamily="34" charset="0"/>
            </a:endParaRPr>
          </a:p>
          <a:p>
            <a:pPr>
              <a:lnSpc>
                <a:spcPct val="130000"/>
              </a:lnSpc>
            </a:pPr>
            <a:r>
              <a:rPr lang="hi-IN">
                <a:solidFill>
                  <a:schemeClr val="bg2"/>
                </a:solidFill>
                <a:latin typeface="Verdana" pitchFamily="34" charset="0"/>
                <a:cs typeface="Mangal" pitchFamily="18" charset="0"/>
              </a:rPr>
              <a:t>उभरती अर्थव्यवस्थाओं और विश्वभर में लोगों की जीवनशैलियों में परिवर्तन के साथ, ट्रैवल उद्योग में मंदी का कोई प्रभाव नहीं दिख रहा है, तथा इसमें काफी उन्नति होने की प्रबल संभावना है.</a:t>
            </a:r>
            <a:endParaRPr lang="en-US">
              <a:solidFill>
                <a:schemeClr val="bg2"/>
              </a:solidFill>
              <a:latin typeface="Verdana" pitchFamily="34" charset="0"/>
              <a:cs typeface="Mangal" pitchFamily="18" charset="0"/>
            </a:endParaRPr>
          </a:p>
          <a:p>
            <a:pPr>
              <a:lnSpc>
                <a:spcPct val="130000"/>
              </a:lnSpc>
            </a:pPr>
            <a:endParaRPr lang="en-US">
              <a:solidFill>
                <a:schemeClr val="bg2"/>
              </a:solidFill>
              <a:latin typeface="Verdana" pitchFamily="34" charset="0"/>
            </a:endParaRPr>
          </a:p>
          <a:p>
            <a:pPr>
              <a:lnSpc>
                <a:spcPct val="130000"/>
              </a:lnSpc>
            </a:pPr>
            <a:r>
              <a:rPr lang="hi-IN">
                <a:solidFill>
                  <a:schemeClr val="bg2"/>
                </a:solidFill>
                <a:latin typeface="Verdana" pitchFamily="34" charset="0"/>
                <a:cs typeface="Mangal" pitchFamily="18" charset="0"/>
              </a:rPr>
              <a:t>प्रत्येक व्यक्ति अपनी छुट्टियों और व्यवसायिक यात्राओं पर पैसा बचाने की सोच रहा है. उनकी अपेक्षा के अनुसार सुविधा प्रदान करके आप लाभ कमा सकते हैं.</a:t>
            </a:r>
            <a:endParaRPr lang="en-US">
              <a:solidFill>
                <a:schemeClr val="bg2"/>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3"/>
          <p:cNvSpPr>
            <a:spLocks noChangeArrowheads="1"/>
          </p:cNvSpPr>
          <p:nvPr/>
        </p:nvSpPr>
        <p:spPr bwMode="auto">
          <a:xfrm>
            <a:off x="1908175" y="5516563"/>
            <a:ext cx="7235825" cy="647700"/>
          </a:xfrm>
          <a:prstGeom prst="rect">
            <a:avLst/>
          </a:prstGeom>
          <a:solidFill>
            <a:srgbClr val="21428E"/>
          </a:solidFill>
          <a:ln w="9525">
            <a:noFill/>
            <a:miter lim="800000"/>
            <a:headEnd/>
            <a:tailEnd/>
          </a:ln>
        </p:spPr>
        <p:txBody>
          <a:bodyPr wrap="none" anchor="ctr"/>
          <a:lstStyle/>
          <a:p>
            <a:pPr eaLnBrk="0" hangingPunct="0"/>
            <a:endParaRPr lang="en-IN" sz="2400">
              <a:latin typeface="Verdana" pitchFamily="34" charset="0"/>
            </a:endParaRPr>
          </a:p>
        </p:txBody>
      </p:sp>
      <p:pic>
        <p:nvPicPr>
          <p:cNvPr id="24579" name="Picture 14" descr="slide32"/>
          <p:cNvPicPr>
            <a:picLocks noGrp="1" noChangeAspect="1" noChangeArrowheads="1"/>
          </p:cNvPicPr>
          <p:nvPr>
            <p:ph/>
          </p:nvPr>
        </p:nvPicPr>
        <p:blipFill>
          <a:blip r:embed="rId2"/>
          <a:srcRect/>
          <a:stretch>
            <a:fillRect/>
          </a:stretch>
        </p:blipFill>
        <p:spPr bwMode="auto">
          <a:xfrm>
            <a:off x="304800" y="1219200"/>
            <a:ext cx="2813050" cy="2717800"/>
          </a:xfrm>
          <a:noFill/>
          <a:ln>
            <a:miter lim="800000"/>
            <a:headEnd/>
            <a:tailEnd/>
          </a:ln>
        </p:spPr>
      </p:pic>
      <p:sp>
        <p:nvSpPr>
          <p:cNvPr id="12" name="Text Box 24"/>
          <p:cNvSpPr txBox="1">
            <a:spLocks noChangeArrowheads="1"/>
          </p:cNvSpPr>
          <p:nvPr/>
        </p:nvSpPr>
        <p:spPr bwMode="auto">
          <a:xfrm>
            <a:off x="2006600" y="5583238"/>
            <a:ext cx="7038975" cy="519112"/>
          </a:xfrm>
          <a:prstGeom prst="rect">
            <a:avLst/>
          </a:prstGeom>
          <a:solidFill>
            <a:srgbClr val="21428E"/>
          </a:solidFill>
          <a:ln w="9525">
            <a:noFill/>
            <a:miter lim="800000"/>
            <a:headEnd/>
            <a:tailEnd/>
          </a:ln>
        </p:spPr>
        <p:txBody>
          <a:bodyPr>
            <a:spAutoFit/>
          </a:bodyPr>
          <a:lstStyle/>
          <a:p>
            <a:pPr algn="ctr" eaLnBrk="0" hangingPunct="0">
              <a:spcBef>
                <a:spcPct val="50000"/>
              </a:spcBef>
            </a:pPr>
            <a:r>
              <a:rPr lang="hi-IN" sz="2800" b="1">
                <a:solidFill>
                  <a:schemeClr val="bg1"/>
                </a:solidFill>
                <a:latin typeface="Verdana" pitchFamily="34" charset="0"/>
                <a:cs typeface="Mangal" pitchFamily="18" charset="0"/>
              </a:rPr>
              <a:t>आपकी वित्तीय सच्चाई क्या है</a:t>
            </a:r>
            <a:r>
              <a:rPr lang="en-US" sz="2800" b="1">
                <a:solidFill>
                  <a:schemeClr val="bg1"/>
                </a:solidFill>
                <a:latin typeface="Verdana" pitchFamily="34" charset="0"/>
              </a:rPr>
              <a:t>?</a:t>
            </a:r>
            <a:endParaRPr lang="en-US" sz="2800">
              <a:solidFill>
                <a:schemeClr val="bg1"/>
              </a:solidFill>
              <a:latin typeface="Verdana" pitchFamily="34" charset="0"/>
            </a:endParaRPr>
          </a:p>
        </p:txBody>
      </p:sp>
      <p:sp>
        <p:nvSpPr>
          <p:cNvPr id="13" name="Text Box 27"/>
          <p:cNvSpPr txBox="1">
            <a:spLocks noChangeArrowheads="1"/>
          </p:cNvSpPr>
          <p:nvPr/>
        </p:nvSpPr>
        <p:spPr bwMode="auto">
          <a:xfrm>
            <a:off x="3352800" y="1296988"/>
            <a:ext cx="5384800" cy="1444625"/>
          </a:xfrm>
          <a:prstGeom prst="rect">
            <a:avLst/>
          </a:prstGeom>
          <a:noFill/>
          <a:ln w="9525">
            <a:noFill/>
            <a:miter lim="800000"/>
            <a:headEnd/>
            <a:tailEnd/>
          </a:ln>
        </p:spPr>
        <p:txBody>
          <a:bodyPr>
            <a:spAutoFit/>
          </a:bodyPr>
          <a:lstStyle/>
          <a:p>
            <a:pPr marL="228600" indent="-228600" eaLnBrk="0" hangingPunct="0">
              <a:lnSpc>
                <a:spcPct val="95000"/>
              </a:lnSpc>
              <a:spcAft>
                <a:spcPct val="25000"/>
              </a:spcAft>
              <a:buFontTx/>
              <a:buChar char="•"/>
            </a:pPr>
            <a:r>
              <a:rPr lang="hi-IN" sz="1500" b="1">
                <a:solidFill>
                  <a:srgbClr val="002F5E"/>
                </a:solidFill>
                <a:latin typeface="Verdana" pitchFamily="34" charset="0"/>
                <a:cs typeface="Mangal" pitchFamily="18" charset="0"/>
              </a:rPr>
              <a:t>1990 से </a:t>
            </a:r>
            <a:r>
              <a:rPr lang="hi-IN" b="1">
                <a:solidFill>
                  <a:srgbClr val="002F5E"/>
                </a:solidFill>
                <a:cs typeface="Mangal" pitchFamily="18" charset="0"/>
              </a:rPr>
              <a:t>2005</a:t>
            </a:r>
            <a:r>
              <a:rPr lang="en-US" b="1" baseline="30000">
                <a:solidFill>
                  <a:srgbClr val="002F5E"/>
                </a:solidFill>
              </a:rPr>
              <a:t>1</a:t>
            </a:r>
            <a:r>
              <a:rPr lang="hi-IN" b="1" baseline="30000">
                <a:solidFill>
                  <a:srgbClr val="002F5E"/>
                </a:solidFill>
                <a:cs typeface="Mangal" pitchFamily="18" charset="0"/>
              </a:rPr>
              <a:t> </a:t>
            </a:r>
            <a:r>
              <a:rPr lang="hi-IN" b="1">
                <a:solidFill>
                  <a:srgbClr val="002F5E"/>
                </a:solidFill>
                <a:cs typeface="Mangal" pitchFamily="18" charset="0"/>
              </a:rPr>
              <a:t>के दौरान क्रेडिट कार्ड का कुल ऋण </a:t>
            </a:r>
            <a:r>
              <a:rPr lang="en-US" b="1">
                <a:solidFill>
                  <a:srgbClr val="002F5E"/>
                </a:solidFill>
              </a:rPr>
              <a:t>$237* </a:t>
            </a:r>
            <a:r>
              <a:rPr lang="hi-IN" b="1">
                <a:solidFill>
                  <a:srgbClr val="002F5E"/>
                </a:solidFill>
                <a:cs typeface="Mangal" pitchFamily="18" charset="0"/>
              </a:rPr>
              <a:t>बिलियन से बढ़ कर </a:t>
            </a:r>
            <a:r>
              <a:rPr lang="en-US" b="1">
                <a:solidFill>
                  <a:srgbClr val="002F5E"/>
                </a:solidFill>
              </a:rPr>
              <a:t>$802*</a:t>
            </a:r>
            <a:r>
              <a:rPr lang="hi-IN" b="1">
                <a:solidFill>
                  <a:srgbClr val="002F5E"/>
                </a:solidFill>
                <a:cs typeface="Mangal" pitchFamily="18" charset="0"/>
              </a:rPr>
              <a:t> बिलियन हो गया है.</a:t>
            </a:r>
            <a:r>
              <a:rPr lang="hi-IN" sz="1500" b="1">
                <a:solidFill>
                  <a:srgbClr val="002F5E"/>
                </a:solidFill>
                <a:latin typeface="Verdana" pitchFamily="34" charset="0"/>
                <a:cs typeface="Mangal" pitchFamily="18" charset="0"/>
              </a:rPr>
              <a:t> </a:t>
            </a:r>
          </a:p>
          <a:p>
            <a:pPr marL="228600" indent="-228600" eaLnBrk="0" hangingPunct="0">
              <a:lnSpc>
                <a:spcPct val="95000"/>
              </a:lnSpc>
              <a:spcAft>
                <a:spcPct val="25000"/>
              </a:spcAft>
              <a:buFontTx/>
              <a:buChar char="•"/>
            </a:pPr>
            <a:r>
              <a:rPr lang="hi-IN" b="1">
                <a:solidFill>
                  <a:srgbClr val="002F5E"/>
                </a:solidFill>
                <a:latin typeface="Verdana" pitchFamily="34" charset="0"/>
                <a:cs typeface="Mangal" pitchFamily="18" charset="0"/>
              </a:rPr>
              <a:t>अधिकांश व्यक्ति एक वेतन प्राप्ति से दूसरी वेतनप्राप्ति के आधार पर जीवन यापन कर रहे हैं.</a:t>
            </a:r>
            <a:endParaRPr lang="en-US" b="1">
              <a:solidFill>
                <a:srgbClr val="002F5E"/>
              </a:solidFill>
              <a:latin typeface="Verdana" pitchFamily="34" charset="0"/>
            </a:endParaRPr>
          </a:p>
          <a:p>
            <a:pPr marL="228600" indent="-228600" eaLnBrk="0" hangingPunct="0">
              <a:lnSpc>
                <a:spcPct val="95000"/>
              </a:lnSpc>
              <a:spcAft>
                <a:spcPct val="25000"/>
              </a:spcAft>
              <a:buFontTx/>
              <a:buChar char="•"/>
            </a:pPr>
            <a:r>
              <a:rPr lang="hi-IN" b="1">
                <a:solidFill>
                  <a:srgbClr val="002F5E"/>
                </a:solidFill>
                <a:latin typeface="Verdana" pitchFamily="34" charset="0"/>
                <a:cs typeface="Mangal" pitchFamily="18" charset="0"/>
              </a:rPr>
              <a:t>अनेक व्यक्ति केवल करों का भुगतान करने के लिए चार से छह महीने काम करते हैं. </a:t>
            </a:r>
            <a:endParaRPr lang="en-US" b="1">
              <a:solidFill>
                <a:srgbClr val="002F5E"/>
              </a:solidFill>
              <a:latin typeface="Verdana" pitchFamily="34" charset="0"/>
            </a:endParaRPr>
          </a:p>
        </p:txBody>
      </p:sp>
      <p:grpSp>
        <p:nvGrpSpPr>
          <p:cNvPr id="2" name="Group 31"/>
          <p:cNvGrpSpPr>
            <a:grpSpLocks/>
          </p:cNvGrpSpPr>
          <p:nvPr/>
        </p:nvGrpSpPr>
        <p:grpSpPr bwMode="auto">
          <a:xfrm>
            <a:off x="3352800" y="4154488"/>
            <a:ext cx="5384800" cy="1087437"/>
            <a:chOff x="2112" y="2944"/>
            <a:chExt cx="3392" cy="685"/>
          </a:xfrm>
        </p:grpSpPr>
        <p:sp>
          <p:nvSpPr>
            <p:cNvPr id="24586" name="Text Box 28"/>
            <p:cNvSpPr txBox="1">
              <a:spLocks noChangeArrowheads="1"/>
            </p:cNvSpPr>
            <p:nvPr/>
          </p:nvSpPr>
          <p:spPr bwMode="auto">
            <a:xfrm>
              <a:off x="2112" y="3016"/>
              <a:ext cx="3392" cy="613"/>
            </a:xfrm>
            <a:prstGeom prst="rect">
              <a:avLst/>
            </a:prstGeom>
            <a:noFill/>
            <a:ln w="9525">
              <a:noFill/>
              <a:miter lim="800000"/>
              <a:headEnd/>
              <a:tailEnd/>
            </a:ln>
          </p:spPr>
          <p:txBody>
            <a:bodyPr>
              <a:spAutoFit/>
            </a:bodyPr>
            <a:lstStyle/>
            <a:p>
              <a:pPr eaLnBrk="0" hangingPunct="0">
                <a:lnSpc>
                  <a:spcPct val="120000"/>
                </a:lnSpc>
                <a:spcAft>
                  <a:spcPct val="25000"/>
                </a:spcAft>
              </a:pPr>
              <a:r>
                <a:rPr lang="hi-IN" sz="1500" b="1">
                  <a:solidFill>
                    <a:srgbClr val="6F1D82"/>
                  </a:solidFill>
                  <a:latin typeface="Verdana" pitchFamily="34" charset="0"/>
                  <a:cs typeface="Mangal" pitchFamily="18" charset="0"/>
                </a:rPr>
                <a:t>क्या आपके पास अपने, परिवार और मित्रों के लिए पर्याप्त गुणवत्ता युक्त समय है</a:t>
              </a:r>
              <a:r>
                <a:rPr lang="en-US" sz="1500" b="1">
                  <a:solidFill>
                    <a:srgbClr val="6F1D82"/>
                  </a:solidFill>
                  <a:latin typeface="Verdana" pitchFamily="34" charset="0"/>
                </a:rPr>
                <a:t>?</a:t>
              </a:r>
            </a:p>
            <a:p>
              <a:pPr eaLnBrk="0" hangingPunct="0">
                <a:lnSpc>
                  <a:spcPct val="120000"/>
                </a:lnSpc>
                <a:spcAft>
                  <a:spcPct val="25000"/>
                </a:spcAft>
              </a:pPr>
              <a:r>
                <a:rPr lang="hi-IN" sz="1500" b="1">
                  <a:solidFill>
                    <a:srgbClr val="6F1D82"/>
                  </a:solidFill>
                  <a:latin typeface="Verdana" pitchFamily="34" charset="0"/>
                  <a:cs typeface="Mangal" pitchFamily="18" charset="0"/>
                </a:rPr>
                <a:t>क्या आप जिस जीवनशैली को चाहते हैं, उसे वहन कर सकते हैं</a:t>
              </a:r>
              <a:r>
                <a:rPr lang="en-US" sz="1500" b="1">
                  <a:solidFill>
                    <a:srgbClr val="6F1D82"/>
                  </a:solidFill>
                  <a:latin typeface="Verdana" pitchFamily="34" charset="0"/>
                </a:rPr>
                <a:t>?</a:t>
              </a:r>
              <a:endParaRPr lang="en-US" sz="1500">
                <a:solidFill>
                  <a:srgbClr val="6F1D82"/>
                </a:solidFill>
                <a:latin typeface="Verdana" pitchFamily="34" charset="0"/>
              </a:endParaRPr>
            </a:p>
          </p:txBody>
        </p:sp>
        <p:sp>
          <p:nvSpPr>
            <p:cNvPr id="24587" name="Line 30"/>
            <p:cNvSpPr>
              <a:spLocks noChangeShapeType="1"/>
            </p:cNvSpPr>
            <p:nvPr/>
          </p:nvSpPr>
          <p:spPr bwMode="auto">
            <a:xfrm>
              <a:off x="2160" y="2944"/>
              <a:ext cx="3168" cy="0"/>
            </a:xfrm>
            <a:prstGeom prst="line">
              <a:avLst/>
            </a:prstGeom>
            <a:noFill/>
            <a:ln w="9525">
              <a:solidFill>
                <a:srgbClr val="FFCC00"/>
              </a:solidFill>
              <a:round/>
              <a:headEnd/>
              <a:tailEnd/>
            </a:ln>
          </p:spPr>
          <p:txBody>
            <a:bodyPr wrap="none" anchor="ctr"/>
            <a:lstStyle/>
            <a:p>
              <a:endParaRPr lang="en-US"/>
            </a:p>
          </p:txBody>
        </p:sp>
      </p:grpSp>
      <p:sp>
        <p:nvSpPr>
          <p:cNvPr id="17" name="Rectangle 2"/>
          <p:cNvSpPr>
            <a:spLocks noChangeArrowheads="1"/>
          </p:cNvSpPr>
          <p:nvPr/>
        </p:nvSpPr>
        <p:spPr bwMode="auto">
          <a:xfrm>
            <a:off x="0" y="304800"/>
            <a:ext cx="7162800" cy="609600"/>
          </a:xfrm>
          <a:prstGeom prst="rect">
            <a:avLst/>
          </a:prstGeom>
          <a:solidFill>
            <a:srgbClr val="21428E"/>
          </a:solidFill>
          <a:ln w="9525">
            <a:noFill/>
            <a:miter lim="800000"/>
            <a:headEnd/>
            <a:tailEnd/>
          </a:ln>
        </p:spPr>
        <p:txBody>
          <a:bodyPr anchor="ctr"/>
          <a:lstStyle/>
          <a:p>
            <a:pPr algn="ctr"/>
            <a:r>
              <a:rPr lang="hi-IN" sz="2800" b="1">
                <a:solidFill>
                  <a:schemeClr val="bg1"/>
                </a:solidFill>
                <a:latin typeface="Verdana" pitchFamily="34" charset="0"/>
                <a:cs typeface="Mangal" pitchFamily="18" charset="0"/>
              </a:rPr>
              <a:t>आज की वास्तविकता</a:t>
            </a:r>
            <a:endParaRPr lang="en-US" sz="2800" b="1">
              <a:solidFill>
                <a:schemeClr val="bg1"/>
              </a:solidFill>
              <a:latin typeface="Verdana" pitchFamily="34" charset="0"/>
              <a:cs typeface="Mangal" pitchFamily="18" charset="0"/>
            </a:endParaRPr>
          </a:p>
        </p:txBody>
      </p:sp>
      <p:sp>
        <p:nvSpPr>
          <p:cNvPr id="19" name="Rectangle 16"/>
          <p:cNvSpPr>
            <a:spLocks noChangeArrowheads="1"/>
          </p:cNvSpPr>
          <p:nvPr/>
        </p:nvSpPr>
        <p:spPr bwMode="auto">
          <a:xfrm>
            <a:off x="3581400" y="3573463"/>
            <a:ext cx="4572000" cy="396875"/>
          </a:xfrm>
          <a:prstGeom prst="rect">
            <a:avLst/>
          </a:prstGeom>
          <a:noFill/>
          <a:ln w="9525">
            <a:noFill/>
            <a:miter lim="800000"/>
            <a:headEnd/>
            <a:tailEnd/>
          </a:ln>
        </p:spPr>
        <p:txBody>
          <a:bodyPr>
            <a:spAutoFit/>
          </a:bodyPr>
          <a:lstStyle/>
          <a:p>
            <a:pPr marL="457200" indent="-457200"/>
            <a:r>
              <a:rPr lang="en-US" sz="1000">
                <a:latin typeface="Verdana" pitchFamily="34" charset="0"/>
              </a:rPr>
              <a:t>1 </a:t>
            </a:r>
            <a:r>
              <a:rPr lang="hi-IN" sz="1000">
                <a:latin typeface="Verdana" pitchFamily="34" charset="0"/>
                <a:cs typeface="Mangal" pitchFamily="18" charset="0"/>
              </a:rPr>
              <a:t>सरकारी उत्तरदेयता कार्यालय, सितम्बर, 2006 </a:t>
            </a:r>
          </a:p>
          <a:p>
            <a:pPr marL="457200" indent="-457200"/>
            <a:r>
              <a:rPr lang="en-US" sz="1000">
                <a:latin typeface="Verdana" pitchFamily="34" charset="0"/>
              </a:rPr>
              <a:t>*  </a:t>
            </a:r>
            <a:r>
              <a:rPr lang="hi-IN" sz="1000">
                <a:latin typeface="Verdana" pitchFamily="34" charset="0"/>
                <a:cs typeface="Mangal" pitchFamily="18" charset="0"/>
              </a:rPr>
              <a:t>अमरीकी डालर</a:t>
            </a:r>
            <a:endParaRPr lang="en-US" sz="1000">
              <a:latin typeface="Verdana" pitchFamily="34" charset="0"/>
              <a:cs typeface="Mangal" pitchFamily="18" charset="0"/>
            </a:endParaRPr>
          </a:p>
        </p:txBody>
      </p:sp>
      <p:sp>
        <p:nvSpPr>
          <p:cNvPr id="24585" name="Text Box 26"/>
          <p:cNvSpPr txBox="1">
            <a:spLocks noChangeArrowheads="1"/>
          </p:cNvSpPr>
          <p:nvPr/>
        </p:nvSpPr>
        <p:spPr bwMode="auto">
          <a:xfrm>
            <a:off x="304800" y="3810000"/>
            <a:ext cx="2971800" cy="973138"/>
          </a:xfrm>
          <a:prstGeom prst="rect">
            <a:avLst/>
          </a:prstGeom>
          <a:noFill/>
          <a:ln w="9525">
            <a:noFill/>
            <a:miter lim="800000"/>
            <a:headEnd/>
            <a:tailEnd/>
          </a:ln>
        </p:spPr>
        <p:txBody>
          <a:bodyPr>
            <a:spAutoFit/>
          </a:bodyPr>
          <a:lstStyle/>
          <a:p>
            <a:pPr eaLnBrk="0" hangingPunct="0">
              <a:lnSpc>
                <a:spcPct val="120000"/>
              </a:lnSpc>
              <a:spcBef>
                <a:spcPct val="50000"/>
              </a:spcBef>
            </a:pPr>
            <a:r>
              <a:rPr lang="hi-IN" sz="1600" b="1">
                <a:solidFill>
                  <a:srgbClr val="002F5E"/>
                </a:solidFill>
                <a:latin typeface="Verdana" pitchFamily="34" charset="0"/>
                <a:cs typeface="Mangal" pitchFamily="18" charset="0"/>
              </a:rPr>
              <a:t>बड़ी संख्या में लोग पैसे संबंधी मुद्दों की चिंता को लेकर रात भर जागते रहते हैं.</a:t>
            </a:r>
            <a:endParaRPr lang="en-US" sz="1600">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1+#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additive="base">
                                        <p:cTn id="24"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 calcmode="lin" valueType="num">
                                      <p:cBhvr additive="base">
                                        <p:cTn id="30"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par>
                          <p:cTn id="43" fill="hold">
                            <p:stCondLst>
                              <p:cond delay="500"/>
                            </p:stCondLst>
                            <p:childTnLst>
                              <p:par>
                                <p:cTn id="44" presetID="2" presetClass="entr" presetSubtype="2" fill="hold" grpId="0" nodeType="afterEffect">
                                  <p:stCondLst>
                                    <p:cond delay="50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12" grpId="0" animBg="1"/>
      <p:bldP spid="17"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4"/>
          <p:cNvSpPr>
            <a:spLocks noChangeArrowheads="1"/>
          </p:cNvSpPr>
          <p:nvPr/>
        </p:nvSpPr>
        <p:spPr bwMode="auto">
          <a:xfrm>
            <a:off x="0" y="4724400"/>
            <a:ext cx="9144000" cy="1549400"/>
          </a:xfrm>
          <a:prstGeom prst="rect">
            <a:avLst/>
          </a:prstGeom>
          <a:solidFill>
            <a:srgbClr val="CCD5E5"/>
          </a:solidFill>
          <a:ln w="0">
            <a:noFill/>
            <a:miter lim="800000"/>
            <a:headEnd/>
            <a:tailEnd/>
          </a:ln>
        </p:spPr>
        <p:txBody>
          <a:bodyPr wrap="none" anchor="ctr"/>
          <a:lstStyle/>
          <a:p>
            <a:pPr algn="ctr"/>
            <a:endParaRPr lang="en-US" sz="1800">
              <a:latin typeface="Arial" pitchFamily="34" charset="0"/>
            </a:endParaRPr>
          </a:p>
        </p:txBody>
      </p:sp>
      <p:pic>
        <p:nvPicPr>
          <p:cNvPr id="25603" name="Picture 24" descr="05"/>
          <p:cNvPicPr>
            <a:picLocks noGrp="1" noChangeAspect="1" noChangeArrowheads="1"/>
          </p:cNvPicPr>
          <p:nvPr>
            <p:ph/>
          </p:nvPr>
        </p:nvPicPr>
        <p:blipFill>
          <a:blip r:embed="rId2"/>
          <a:srcRect b="-626"/>
          <a:stretch>
            <a:fillRect/>
          </a:stretch>
        </p:blipFill>
        <p:spPr bwMode="auto">
          <a:xfrm>
            <a:off x="431800" y="1196975"/>
            <a:ext cx="1663700" cy="5111750"/>
          </a:xfrm>
          <a:noFill/>
          <a:ln>
            <a:miter lim="800000"/>
            <a:headEnd/>
            <a:tailEnd/>
          </a:ln>
        </p:spPr>
      </p:pic>
      <p:sp>
        <p:nvSpPr>
          <p:cNvPr id="8" name="Rectangle 2"/>
          <p:cNvSpPr>
            <a:spLocks noChangeArrowheads="1"/>
          </p:cNvSpPr>
          <p:nvPr/>
        </p:nvSpPr>
        <p:spPr bwMode="auto">
          <a:xfrm>
            <a:off x="0" y="333375"/>
            <a:ext cx="9144000" cy="685800"/>
          </a:xfrm>
          <a:prstGeom prst="rect">
            <a:avLst/>
          </a:prstGeom>
          <a:noFill/>
          <a:ln w="9525">
            <a:noFill/>
            <a:miter lim="800000"/>
            <a:headEnd/>
            <a:tailEnd/>
          </a:ln>
        </p:spPr>
        <p:txBody>
          <a:bodyPr anchor="ctr"/>
          <a:lstStyle/>
          <a:p>
            <a:pPr algn="ctr"/>
            <a:r>
              <a:rPr lang="hi-IN" sz="2800">
                <a:solidFill>
                  <a:srgbClr val="CB2F92"/>
                </a:solidFill>
                <a:latin typeface="Verdana" pitchFamily="34" charset="0"/>
                <a:cs typeface="Mangal" pitchFamily="18" charset="0"/>
              </a:rPr>
              <a:t>नेटवर्क मार्केटिंग समय के साथ आगे बढ़ चुकी है</a:t>
            </a:r>
            <a:endParaRPr lang="en-US" sz="2800">
              <a:solidFill>
                <a:srgbClr val="CB2F92"/>
              </a:solidFill>
              <a:latin typeface="Verdana" pitchFamily="34" charset="0"/>
            </a:endParaRPr>
          </a:p>
        </p:txBody>
      </p:sp>
      <p:sp>
        <p:nvSpPr>
          <p:cNvPr id="9" name="Text Box 11"/>
          <p:cNvSpPr txBox="1">
            <a:spLocks noChangeArrowheads="1"/>
          </p:cNvSpPr>
          <p:nvPr/>
        </p:nvSpPr>
        <p:spPr bwMode="auto">
          <a:xfrm>
            <a:off x="2879725" y="1484313"/>
            <a:ext cx="5638800" cy="1304925"/>
          </a:xfrm>
          <a:prstGeom prst="rect">
            <a:avLst/>
          </a:prstGeom>
          <a:noFill/>
          <a:ln w="9525">
            <a:noFill/>
            <a:miter lim="800000"/>
            <a:headEnd/>
            <a:tailEnd/>
          </a:ln>
        </p:spPr>
        <p:txBody>
          <a:bodyPr>
            <a:spAutoFit/>
          </a:bodyPr>
          <a:lstStyle/>
          <a:p>
            <a:pPr marL="228600" indent="-228600" eaLnBrk="0" hangingPunct="0">
              <a:lnSpc>
                <a:spcPct val="120000"/>
              </a:lnSpc>
              <a:spcAft>
                <a:spcPct val="25000"/>
              </a:spcAft>
              <a:buFontTx/>
              <a:buChar char="•"/>
            </a:pPr>
            <a:r>
              <a:rPr lang="hi-IN" sz="1500" b="1">
                <a:solidFill>
                  <a:srgbClr val="002F5E"/>
                </a:solidFill>
                <a:latin typeface="Verdana" pitchFamily="34" charset="0"/>
                <a:cs typeface="Mangal" pitchFamily="18" charset="0"/>
              </a:rPr>
              <a:t>विश्वभर में 58 मिलियन लोग नेटवर्क मार्केटिंग में कार्यरत हैं</a:t>
            </a:r>
            <a:r>
              <a:rPr lang="en-US" sz="1500" b="1" baseline="30000">
                <a:solidFill>
                  <a:srgbClr val="002F5E"/>
                </a:solidFill>
                <a:latin typeface="Verdana" pitchFamily="34" charset="0"/>
              </a:rPr>
              <a:t>1</a:t>
            </a:r>
          </a:p>
          <a:p>
            <a:pPr marL="228600" indent="-228600" eaLnBrk="0" hangingPunct="0">
              <a:lnSpc>
                <a:spcPct val="120000"/>
              </a:lnSpc>
              <a:spcAft>
                <a:spcPct val="25000"/>
              </a:spcAft>
              <a:buFontTx/>
              <a:buChar char="•"/>
            </a:pPr>
            <a:r>
              <a:rPr lang="hi-IN" sz="1500" b="1">
                <a:solidFill>
                  <a:srgbClr val="002F5E"/>
                </a:solidFill>
                <a:latin typeface="Verdana" pitchFamily="34" charset="0"/>
                <a:cs typeface="Mangal" pitchFamily="18" charset="0"/>
              </a:rPr>
              <a:t>नेटवर्क मार्केटिंग उद्योग ने खुदरा राजस्व के क्षेत्र में </a:t>
            </a:r>
            <a:r>
              <a:rPr lang="en-US" sz="1500" b="1">
                <a:solidFill>
                  <a:srgbClr val="002F5E"/>
                </a:solidFill>
                <a:latin typeface="Verdana" pitchFamily="34" charset="0"/>
              </a:rPr>
              <a:t>$</a:t>
            </a:r>
            <a:r>
              <a:rPr lang="hi-IN" sz="1500" b="1">
                <a:solidFill>
                  <a:srgbClr val="002F5E"/>
                </a:solidFill>
                <a:latin typeface="Verdana" pitchFamily="34" charset="0"/>
                <a:cs typeface="Mangal" pitchFamily="18" charset="0"/>
              </a:rPr>
              <a:t> 100 बिलियन का आंकड़ा पार कर लिया है</a:t>
            </a:r>
            <a:r>
              <a:rPr lang="en-US" sz="1500" b="1" baseline="30000">
                <a:solidFill>
                  <a:srgbClr val="002F5E"/>
                </a:solidFill>
                <a:latin typeface="Verdana" pitchFamily="34" charset="0"/>
              </a:rPr>
              <a:t>1</a:t>
            </a:r>
            <a:endParaRPr lang="en-US" sz="1500" b="1">
              <a:solidFill>
                <a:srgbClr val="002F5E"/>
              </a:solidFill>
              <a:latin typeface="Verdana" pitchFamily="34" charset="0"/>
            </a:endParaRPr>
          </a:p>
          <a:p>
            <a:pPr marL="228600" indent="-228600" eaLnBrk="0" hangingPunct="0">
              <a:lnSpc>
                <a:spcPct val="120000"/>
              </a:lnSpc>
              <a:spcAft>
                <a:spcPct val="25000"/>
              </a:spcAft>
              <a:buFontTx/>
              <a:buChar char="•"/>
            </a:pPr>
            <a:r>
              <a:rPr lang="hi-IN" sz="1500" b="1">
                <a:solidFill>
                  <a:srgbClr val="002F5E"/>
                </a:solidFill>
                <a:latin typeface="Verdana" pitchFamily="34" charset="0"/>
                <a:cs typeface="Mangal" pitchFamily="18" charset="0"/>
              </a:rPr>
              <a:t>उत्तरी अमरीकी बिक्री </a:t>
            </a:r>
            <a:r>
              <a:rPr lang="en-US" sz="1500" b="1">
                <a:solidFill>
                  <a:srgbClr val="002F5E"/>
                </a:solidFill>
                <a:latin typeface="Verdana" pitchFamily="34" charset="0"/>
              </a:rPr>
              <a:t>$</a:t>
            </a:r>
            <a:r>
              <a:rPr lang="hi-IN" sz="1500" b="1">
                <a:solidFill>
                  <a:srgbClr val="002F5E"/>
                </a:solidFill>
                <a:latin typeface="Verdana" pitchFamily="34" charset="0"/>
                <a:cs typeface="Mangal" pitchFamily="18" charset="0"/>
              </a:rPr>
              <a:t> 34 बिलियन डालर तक पहुंच चुकी है</a:t>
            </a:r>
            <a:r>
              <a:rPr lang="en-US" sz="1500" b="1" baseline="30000">
                <a:solidFill>
                  <a:srgbClr val="002F5E"/>
                </a:solidFill>
                <a:latin typeface="Verdana" pitchFamily="34" charset="0"/>
              </a:rPr>
              <a:t>2</a:t>
            </a:r>
          </a:p>
        </p:txBody>
      </p:sp>
      <p:sp>
        <p:nvSpPr>
          <p:cNvPr id="10" name="Text Box 17"/>
          <p:cNvSpPr txBox="1">
            <a:spLocks noChangeArrowheads="1"/>
          </p:cNvSpPr>
          <p:nvPr/>
        </p:nvSpPr>
        <p:spPr bwMode="auto">
          <a:xfrm>
            <a:off x="2971800" y="4905375"/>
            <a:ext cx="5918200" cy="1187450"/>
          </a:xfrm>
          <a:prstGeom prst="rect">
            <a:avLst/>
          </a:prstGeom>
          <a:noFill/>
          <a:ln w="9525">
            <a:noFill/>
            <a:miter lim="800000"/>
            <a:headEnd/>
            <a:tailEnd/>
          </a:ln>
        </p:spPr>
        <p:txBody>
          <a:bodyPr>
            <a:spAutoFit/>
          </a:bodyPr>
          <a:lstStyle/>
          <a:p>
            <a:pPr eaLnBrk="0" hangingPunct="0">
              <a:spcBef>
                <a:spcPct val="30000"/>
              </a:spcBef>
            </a:pPr>
            <a:r>
              <a:rPr lang="en-US" i="1">
                <a:solidFill>
                  <a:srgbClr val="003060"/>
                </a:solidFill>
                <a:latin typeface="Verdana" pitchFamily="34" charset="0"/>
              </a:rPr>
              <a:t>“</a:t>
            </a:r>
            <a:r>
              <a:rPr lang="hi-IN" i="1">
                <a:solidFill>
                  <a:srgbClr val="003060"/>
                </a:solidFill>
                <a:latin typeface="Verdana" pitchFamily="34" charset="0"/>
                <a:cs typeface="Mangal" pitchFamily="18" charset="0"/>
              </a:rPr>
              <a:t>मेरे विचार से नेटवर्क मार्केटिंग समय के साथ आगे बढ़ चुकी है.इस बात से इंकार नहीं किया जा सकता की उद्यमशीलता का यह सफल मार्ग और लाखौ लोगों के लिए स्वतंत्रता का रास्ता बन चुका है.</a:t>
            </a:r>
            <a:r>
              <a:rPr lang="en-US" i="1">
                <a:solidFill>
                  <a:srgbClr val="003060"/>
                </a:solidFill>
                <a:latin typeface="Verdana" pitchFamily="34" charset="0"/>
              </a:rPr>
              <a:t>”</a:t>
            </a:r>
          </a:p>
          <a:p>
            <a:pPr algn="r" eaLnBrk="0" hangingPunct="0">
              <a:buFontTx/>
              <a:buChar char="-"/>
            </a:pPr>
            <a:r>
              <a:rPr lang="hi-IN" sz="1500" i="1">
                <a:solidFill>
                  <a:srgbClr val="003060"/>
                </a:solidFill>
                <a:latin typeface="Verdana" pitchFamily="34" charset="0"/>
                <a:cs typeface="Mangal" pitchFamily="18" charset="0"/>
              </a:rPr>
              <a:t>डा. स्टीफन्स आर. कोवे </a:t>
            </a:r>
            <a:endParaRPr lang="en-US" sz="1500" i="1">
              <a:solidFill>
                <a:srgbClr val="003060"/>
              </a:solidFill>
              <a:latin typeface="Verdana" pitchFamily="34" charset="0"/>
            </a:endParaRPr>
          </a:p>
          <a:p>
            <a:pPr algn="r" eaLnBrk="0" hangingPunct="0"/>
            <a:r>
              <a:rPr lang="hi-IN" sz="1500" i="1">
                <a:solidFill>
                  <a:srgbClr val="003060"/>
                </a:solidFill>
                <a:latin typeface="Verdana" pitchFamily="34" charset="0"/>
                <a:cs typeface="Mangal" pitchFamily="18" charset="0"/>
              </a:rPr>
              <a:t>नेटवर्क मार्केटिंग जीवनशैली में साक्षात्कार </a:t>
            </a:r>
            <a:endParaRPr lang="en-US" sz="1500" i="1">
              <a:solidFill>
                <a:srgbClr val="003060"/>
              </a:solidFill>
              <a:latin typeface="Verdana" pitchFamily="34" charset="0"/>
            </a:endParaRPr>
          </a:p>
        </p:txBody>
      </p:sp>
      <p:sp>
        <p:nvSpPr>
          <p:cNvPr id="11" name="Text Box 13"/>
          <p:cNvSpPr txBox="1">
            <a:spLocks noChangeArrowheads="1"/>
          </p:cNvSpPr>
          <p:nvPr/>
        </p:nvSpPr>
        <p:spPr bwMode="auto">
          <a:xfrm>
            <a:off x="3132138" y="3609975"/>
            <a:ext cx="4559300" cy="323850"/>
          </a:xfrm>
          <a:prstGeom prst="rect">
            <a:avLst/>
          </a:prstGeom>
          <a:noFill/>
          <a:ln w="9525">
            <a:noFill/>
            <a:miter lim="800000"/>
            <a:headEnd/>
            <a:tailEnd/>
          </a:ln>
        </p:spPr>
        <p:txBody>
          <a:bodyPr>
            <a:spAutoFit/>
          </a:bodyPr>
          <a:lstStyle/>
          <a:p>
            <a:pPr marL="114300" indent="-114300" eaLnBrk="0" hangingPunct="0">
              <a:lnSpc>
                <a:spcPct val="95000"/>
              </a:lnSpc>
              <a:buFont typeface="Times" pitchFamily="18" charset="0"/>
              <a:buAutoNum type="arabicPeriod"/>
            </a:pPr>
            <a:r>
              <a:rPr lang="en-US" sz="800">
                <a:latin typeface="Verdana" pitchFamily="34" charset="0"/>
              </a:rPr>
              <a:t> www.dsa.org</a:t>
            </a:r>
          </a:p>
          <a:p>
            <a:pPr marL="114300" indent="-114300" eaLnBrk="0" hangingPunct="0">
              <a:lnSpc>
                <a:spcPct val="95000"/>
              </a:lnSpc>
              <a:buFont typeface="Times" pitchFamily="18" charset="0"/>
              <a:buAutoNum type="arabicPeriod"/>
            </a:pPr>
            <a:r>
              <a:rPr lang="en-US" sz="800">
                <a:latin typeface="Verdana" pitchFamily="34" charset="0"/>
              </a:rPr>
              <a:t> www.wfdsa.org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8"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RK_and_DT.jpg"/>
          <p:cNvPicPr>
            <a:picLocks noGrp="1" noChangeAspect="1"/>
          </p:cNvPicPr>
          <p:nvPr>
            <p:ph sz="quarter" idx="2"/>
          </p:nvPr>
        </p:nvPicPr>
        <p:blipFill>
          <a:blip r:embed="rId2"/>
          <a:srcRect/>
          <a:stretch>
            <a:fillRect/>
          </a:stretch>
        </p:blipFill>
        <p:spPr bwMode="auto">
          <a:xfrm>
            <a:off x="6477000" y="1905000"/>
            <a:ext cx="2233613" cy="2971800"/>
          </a:xfrm>
          <a:ln>
            <a:miter lim="800000"/>
            <a:headEnd/>
            <a:tailEnd/>
          </a:ln>
          <a:effectLst>
            <a:outerShdw dist="38100" dir="2700000" rotWithShape="0">
              <a:schemeClr val="bg2">
                <a:alpha val="42999"/>
              </a:schemeClr>
            </a:outerShdw>
          </a:effectLst>
        </p:spPr>
      </p:pic>
      <p:pic>
        <p:nvPicPr>
          <p:cNvPr id="16" name="Content Placeholder 15" descr="Kiyosaki---RDPD.png"/>
          <p:cNvPicPr>
            <a:picLocks noGrp="1" noChangeAspect="1"/>
          </p:cNvPicPr>
          <p:nvPr>
            <p:ph sz="quarter" idx="3"/>
          </p:nvPr>
        </p:nvPicPr>
        <p:blipFill>
          <a:blip r:embed="rId3"/>
          <a:srcRect/>
          <a:stretch>
            <a:fillRect/>
          </a:stretch>
        </p:blipFill>
        <p:spPr bwMode="auto">
          <a:xfrm>
            <a:off x="2743200" y="1600200"/>
            <a:ext cx="3733800" cy="3733800"/>
          </a:xfrm>
          <a:noFill/>
          <a:ln>
            <a:miter lim="800000"/>
            <a:headEnd/>
            <a:tailEnd/>
          </a:ln>
        </p:spPr>
      </p:pic>
      <p:pic>
        <p:nvPicPr>
          <p:cNvPr id="18" name="Content Placeholder 17" descr="Success_mag.png"/>
          <p:cNvPicPr>
            <a:picLocks noGrp="1" noChangeAspect="1"/>
          </p:cNvPicPr>
          <p:nvPr>
            <p:ph sz="quarter" idx="4"/>
          </p:nvPr>
        </p:nvPicPr>
        <p:blipFill>
          <a:blip r:embed="rId4"/>
          <a:srcRect/>
          <a:stretch>
            <a:fillRect/>
          </a:stretch>
        </p:blipFill>
        <p:spPr bwMode="auto">
          <a:xfrm>
            <a:off x="381000" y="1752600"/>
            <a:ext cx="2538413" cy="3276600"/>
          </a:xfrm>
          <a:ln>
            <a:miter lim="800000"/>
            <a:headEnd/>
            <a:tailEnd/>
          </a:ln>
          <a:effectLst>
            <a:outerShdw dist="38100" dir="2700000" rotWithShape="0">
              <a:schemeClr val="bg2">
                <a:alpha val="42999"/>
              </a:schemeClr>
            </a:outerShdw>
          </a:effectLst>
        </p:spPr>
      </p:pic>
      <p:pic>
        <p:nvPicPr>
          <p:cNvPr id="26629" name="Picture 3" descr="top-bar"/>
          <p:cNvPicPr>
            <a:picLocks noGrp="1" noChangeAspect="1" noChangeArrowheads="1"/>
          </p:cNvPicPr>
          <p:nvPr>
            <p:ph sz="quarter" idx="1"/>
          </p:nvPr>
        </p:nvPicPr>
        <p:blipFill>
          <a:blip r:embed="rId5"/>
          <a:srcRect/>
          <a:stretch>
            <a:fillRect/>
          </a:stretch>
        </p:blipFill>
        <p:spPr bwMode="auto">
          <a:xfrm>
            <a:off x="0" y="0"/>
            <a:ext cx="9144000" cy="636588"/>
          </a:xfrm>
          <a:noFill/>
          <a:ln>
            <a:miter lim="800000"/>
            <a:headEnd/>
            <a:tailEnd/>
          </a:ln>
        </p:spPr>
      </p:pic>
      <p:sp>
        <p:nvSpPr>
          <p:cNvPr id="26630" name="Rectangle 6"/>
          <p:cNvSpPr>
            <a:spLocks noChangeArrowheads="1"/>
          </p:cNvSpPr>
          <p:nvPr/>
        </p:nvSpPr>
        <p:spPr bwMode="auto">
          <a:xfrm>
            <a:off x="0" y="1006475"/>
            <a:ext cx="9144000" cy="427038"/>
          </a:xfrm>
          <a:prstGeom prst="rect">
            <a:avLst/>
          </a:prstGeom>
          <a:noFill/>
          <a:ln w="9525">
            <a:noFill/>
            <a:miter lim="800000"/>
            <a:headEnd/>
            <a:tailEnd/>
          </a:ln>
        </p:spPr>
        <p:txBody>
          <a:bodyPr anchor="ctr">
            <a:spAutoFit/>
          </a:bodyPr>
          <a:lstStyle/>
          <a:p>
            <a:pPr algn="ctr" eaLnBrk="0" hangingPunct="0"/>
            <a:r>
              <a:rPr lang="hi-IN" sz="2200" b="1">
                <a:solidFill>
                  <a:srgbClr val="21428E"/>
                </a:solidFill>
                <a:latin typeface="Verdana" pitchFamily="34" charset="0"/>
                <a:cs typeface="Mangal" pitchFamily="18" charset="0"/>
              </a:rPr>
              <a:t>नेटवर्क मार्केंटिंग को जानने वाले लोगों के विचार</a:t>
            </a:r>
            <a:r>
              <a:rPr lang="en-US" sz="2200" b="1">
                <a:solidFill>
                  <a:srgbClr val="21428E"/>
                </a:solidFill>
                <a:latin typeface="Verdana" pitchFamily="34" charset="0"/>
              </a:rPr>
              <a:t>! </a:t>
            </a:r>
          </a:p>
        </p:txBody>
      </p:sp>
      <p:sp>
        <p:nvSpPr>
          <p:cNvPr id="14" name="Rectangle 13"/>
          <p:cNvSpPr>
            <a:spLocks noChangeArrowheads="1"/>
          </p:cNvSpPr>
          <p:nvPr/>
        </p:nvSpPr>
        <p:spPr bwMode="auto">
          <a:xfrm>
            <a:off x="609600" y="5257800"/>
            <a:ext cx="2209800" cy="849313"/>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spcBef>
                <a:spcPct val="50000"/>
              </a:spcBef>
            </a:pPr>
            <a:r>
              <a:rPr lang="en-US">
                <a:solidFill>
                  <a:srgbClr val="21428E"/>
                </a:solidFill>
                <a:latin typeface="Verdana" pitchFamily="34" charset="0"/>
              </a:rPr>
              <a:t>“</a:t>
            </a:r>
            <a:r>
              <a:rPr lang="hi-IN">
                <a:solidFill>
                  <a:srgbClr val="21428E"/>
                </a:solidFill>
                <a:latin typeface="Verdana" pitchFamily="34" charset="0"/>
                <a:cs typeface="Mangal" pitchFamily="18" charset="0"/>
              </a:rPr>
              <a:t>नेटवर्क मार्केटर्स द्वारा अभूतपूर्व गति से भाग्य निर्माण किए जा रहे हैं</a:t>
            </a:r>
            <a:r>
              <a:rPr lang="en-US">
                <a:solidFill>
                  <a:srgbClr val="21428E"/>
                </a:solidFill>
                <a:latin typeface="Verdana" pitchFamily="34" charset="0"/>
              </a:rPr>
              <a:t>!”</a:t>
            </a:r>
          </a:p>
        </p:txBody>
      </p:sp>
      <p:sp>
        <p:nvSpPr>
          <p:cNvPr id="15" name="Rectangle 6"/>
          <p:cNvSpPr>
            <a:spLocks noChangeArrowheads="1"/>
          </p:cNvSpPr>
          <p:nvPr/>
        </p:nvSpPr>
        <p:spPr bwMode="auto">
          <a:xfrm>
            <a:off x="3276600" y="5257800"/>
            <a:ext cx="2667000" cy="1104900"/>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spcBef>
                <a:spcPct val="50000"/>
              </a:spcBef>
            </a:pPr>
            <a:r>
              <a:rPr lang="en-US">
                <a:solidFill>
                  <a:srgbClr val="21428E"/>
                </a:solidFill>
                <a:latin typeface="Verdana" pitchFamily="34" charset="0"/>
                <a:ea typeface="Times New Roman" pitchFamily="18" charset="0"/>
                <a:cs typeface="Century Gothic" pitchFamily="34" charset="0"/>
              </a:rPr>
              <a:t>“</a:t>
            </a:r>
            <a:r>
              <a:rPr lang="hi-IN">
                <a:solidFill>
                  <a:srgbClr val="21428E"/>
                </a:solidFill>
                <a:latin typeface="Verdana" pitchFamily="34" charset="0"/>
                <a:ea typeface="Times New Roman" pitchFamily="18" charset="0"/>
                <a:cs typeface="Mangal" pitchFamily="18" charset="0"/>
              </a:rPr>
              <a:t>एक सामान्य व्यक्ति के लिए सम्पदा का सृजन करने के लिए नेटवर्क मार्केटिंग </a:t>
            </a:r>
            <a:r>
              <a:rPr lang="hi-IN" u="sng">
                <a:solidFill>
                  <a:srgbClr val="21428E"/>
                </a:solidFill>
                <a:latin typeface="Verdana" pitchFamily="34" charset="0"/>
                <a:ea typeface="Times New Roman" pitchFamily="18" charset="0"/>
                <a:cs typeface="Mangal" pitchFamily="18" charset="0"/>
              </a:rPr>
              <a:t>एक संपूर्ण व्यवसाय</a:t>
            </a:r>
            <a:r>
              <a:rPr lang="hi-IN">
                <a:solidFill>
                  <a:srgbClr val="21428E"/>
                </a:solidFill>
                <a:latin typeface="Verdana" pitchFamily="34" charset="0"/>
                <a:ea typeface="Times New Roman" pitchFamily="18" charset="0"/>
                <a:cs typeface="Mangal" pitchFamily="18" charset="0"/>
              </a:rPr>
              <a:t> है</a:t>
            </a:r>
            <a:r>
              <a:rPr lang="en-US">
                <a:solidFill>
                  <a:srgbClr val="21428E"/>
                </a:solidFill>
                <a:latin typeface="Verdana" pitchFamily="34" charset="0"/>
                <a:ea typeface="Times New Roman" pitchFamily="18" charset="0"/>
                <a:cs typeface="Century Gothic" pitchFamily="34" charset="0"/>
              </a:rPr>
              <a:t>."</a:t>
            </a:r>
          </a:p>
        </p:txBody>
      </p:sp>
      <p:sp>
        <p:nvSpPr>
          <p:cNvPr id="19" name="Text Box 7"/>
          <p:cNvSpPr txBox="1">
            <a:spLocks noChangeArrowheads="1"/>
          </p:cNvSpPr>
          <p:nvPr/>
        </p:nvSpPr>
        <p:spPr bwMode="auto">
          <a:xfrm>
            <a:off x="6629400" y="5257800"/>
            <a:ext cx="2062163" cy="1104900"/>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pPr>
            <a:r>
              <a:rPr lang="en-US">
                <a:solidFill>
                  <a:srgbClr val="21428E"/>
                </a:solidFill>
                <a:latin typeface="Verdana" pitchFamily="34" charset="0"/>
              </a:rPr>
              <a:t>“</a:t>
            </a:r>
            <a:r>
              <a:rPr lang="hi-IN">
                <a:solidFill>
                  <a:srgbClr val="21428E"/>
                </a:solidFill>
                <a:latin typeface="Verdana" pitchFamily="34" charset="0"/>
                <a:cs typeface="Mangal" pitchFamily="18" charset="0"/>
              </a:rPr>
              <a:t>नेटवर्क मार्केटिंग</a:t>
            </a:r>
            <a:r>
              <a:rPr lang="en-US">
                <a:solidFill>
                  <a:srgbClr val="21428E"/>
                </a:solidFill>
                <a:latin typeface="Verdana" pitchFamily="34" charset="0"/>
              </a:rPr>
              <a:t>:</a:t>
            </a:r>
            <a:r>
              <a:rPr lang="hi-IN">
                <a:solidFill>
                  <a:srgbClr val="21428E"/>
                </a:solidFill>
                <a:latin typeface="Verdana" pitchFamily="34" charset="0"/>
                <a:cs typeface="Mangal" pitchFamily="18" charset="0"/>
              </a:rPr>
              <a:t> उन लोगों के लिए उद्योग जो अपने जीवन को परिवर्तन करना चाहते हैं.</a:t>
            </a:r>
            <a:r>
              <a:rPr lang="en-US">
                <a:solidFill>
                  <a:srgbClr val="21428E"/>
                </a:solidFill>
                <a:latin typeface="Verdana"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magazine1"/>
          <p:cNvPicPr>
            <a:picLocks noGrp="1" noChangeAspect="1" noChangeArrowheads="1"/>
          </p:cNvPicPr>
          <p:nvPr>
            <p:ph sz="quarter" idx="3"/>
          </p:nvPr>
        </p:nvPicPr>
        <p:blipFill>
          <a:blip r:embed="rId2"/>
          <a:srcRect/>
          <a:stretch>
            <a:fillRect/>
          </a:stretch>
        </p:blipFill>
        <p:spPr bwMode="auto">
          <a:xfrm>
            <a:off x="684213" y="1219200"/>
            <a:ext cx="1565275" cy="2714625"/>
          </a:xfrm>
          <a:noFill/>
          <a:ln>
            <a:miter lim="800000"/>
            <a:headEnd/>
            <a:tailEnd/>
          </a:ln>
        </p:spPr>
      </p:pic>
      <p:pic>
        <p:nvPicPr>
          <p:cNvPr id="27651" name="Picture 16" descr="slide38"/>
          <p:cNvPicPr>
            <a:picLocks noGrp="1" noChangeAspect="1" noChangeArrowheads="1"/>
          </p:cNvPicPr>
          <p:nvPr>
            <p:ph sz="quarter" idx="4"/>
          </p:nvPr>
        </p:nvPicPr>
        <p:blipFill>
          <a:blip r:embed="rId3"/>
          <a:srcRect/>
          <a:stretch>
            <a:fillRect/>
          </a:stretch>
        </p:blipFill>
        <p:spPr bwMode="auto">
          <a:xfrm>
            <a:off x="6516688" y="3810000"/>
            <a:ext cx="1949450" cy="2590800"/>
          </a:xfrm>
          <a:noFill/>
          <a:ln>
            <a:miter lim="800000"/>
            <a:headEnd/>
            <a:tailEnd/>
          </a:ln>
        </p:spPr>
      </p:pic>
      <p:pic>
        <p:nvPicPr>
          <p:cNvPr id="27652" name="Picture 28" descr="logo"/>
          <p:cNvPicPr preferRelativeResize="0">
            <a:picLocks noGrp="1" noChangeArrowheads="1"/>
          </p:cNvPicPr>
          <p:nvPr>
            <p:ph sz="quarter" idx="2"/>
          </p:nvPr>
        </p:nvPicPr>
        <p:blipFill>
          <a:blip r:embed="rId4"/>
          <a:srcRect/>
          <a:stretch>
            <a:fillRect/>
          </a:stretch>
        </p:blipFill>
        <p:spPr bwMode="auto">
          <a:xfrm>
            <a:off x="6553200" y="0"/>
            <a:ext cx="2595563" cy="776288"/>
          </a:xfrm>
          <a:noFill/>
          <a:ln>
            <a:miter lim="800000"/>
            <a:headEnd/>
            <a:tailEnd/>
          </a:ln>
        </p:spPr>
      </p:pic>
      <p:sp>
        <p:nvSpPr>
          <p:cNvPr id="13" name="Rectangle 4"/>
          <p:cNvSpPr>
            <a:spLocks noChangeArrowheads="1"/>
          </p:cNvSpPr>
          <p:nvPr/>
        </p:nvSpPr>
        <p:spPr bwMode="auto">
          <a:xfrm>
            <a:off x="2735263" y="1436688"/>
            <a:ext cx="4953000" cy="641350"/>
          </a:xfrm>
          <a:prstGeom prst="rect">
            <a:avLst/>
          </a:prstGeom>
          <a:noFill/>
          <a:ln w="9525">
            <a:noFill/>
            <a:miter lim="800000"/>
            <a:headEnd/>
            <a:tailEnd/>
          </a:ln>
        </p:spPr>
        <p:txBody>
          <a:bodyPr anchor="ctr">
            <a:spAutoFit/>
          </a:bodyPr>
          <a:lstStyle/>
          <a:p>
            <a:pPr eaLnBrk="0" hangingPunct="0">
              <a:lnSpc>
                <a:spcPct val="120000"/>
              </a:lnSpc>
            </a:pPr>
            <a:r>
              <a:rPr lang="en-US" i="1">
                <a:solidFill>
                  <a:schemeClr val="bg2"/>
                </a:solidFill>
                <a:latin typeface="Verdana" pitchFamily="34" charset="0"/>
              </a:rPr>
              <a:t>“</a:t>
            </a:r>
            <a:r>
              <a:rPr lang="hi-IN" i="1">
                <a:solidFill>
                  <a:schemeClr val="bg2"/>
                </a:solidFill>
                <a:latin typeface="Verdana" pitchFamily="34" charset="0"/>
                <a:cs typeface="Mangal" pitchFamily="18" charset="0"/>
              </a:rPr>
              <a:t>व्यवसाय की दुनिया का सबसे गोपनीय बना कर रखा गया  भेद .... नेटवर्क मार्केटिंग </a:t>
            </a:r>
            <a:r>
              <a:rPr lang="en-US" i="1">
                <a:solidFill>
                  <a:schemeClr val="bg2"/>
                </a:solidFill>
                <a:latin typeface="Verdana" pitchFamily="34" charset="0"/>
              </a:rPr>
              <a:t>!”</a:t>
            </a:r>
            <a:r>
              <a:rPr lang="en-US" sz="1600" i="1">
                <a:solidFill>
                  <a:schemeClr val="bg2"/>
                </a:solidFill>
                <a:latin typeface="Verdana" pitchFamily="34" charset="0"/>
              </a:rPr>
              <a:t>  </a:t>
            </a:r>
          </a:p>
        </p:txBody>
      </p:sp>
      <p:sp>
        <p:nvSpPr>
          <p:cNvPr id="14" name="Rectangle 5"/>
          <p:cNvSpPr>
            <a:spLocks noChangeArrowheads="1"/>
          </p:cNvSpPr>
          <p:nvPr/>
        </p:nvSpPr>
        <p:spPr bwMode="auto">
          <a:xfrm>
            <a:off x="4211638" y="2205038"/>
            <a:ext cx="3852862" cy="347662"/>
          </a:xfrm>
          <a:prstGeom prst="rect">
            <a:avLst/>
          </a:prstGeom>
          <a:noFill/>
          <a:ln w="9525">
            <a:noFill/>
            <a:miter lim="800000"/>
            <a:headEnd/>
            <a:tailEnd/>
          </a:ln>
        </p:spPr>
        <p:txBody>
          <a:bodyPr anchor="ctr">
            <a:spAutoFit/>
          </a:bodyPr>
          <a:lstStyle/>
          <a:p>
            <a:pPr eaLnBrk="0" hangingPunct="0">
              <a:lnSpc>
                <a:spcPct val="120000"/>
              </a:lnSpc>
            </a:pPr>
            <a:r>
              <a:rPr lang="hi-IN">
                <a:solidFill>
                  <a:srgbClr val="21428E"/>
                </a:solidFill>
                <a:latin typeface="Verdana" pitchFamily="34" charset="0"/>
                <a:cs typeface="Mangal" pitchFamily="18" charset="0"/>
              </a:rPr>
              <a:t>वैश्विक बिजनेस पत्रिका है </a:t>
            </a:r>
            <a:endParaRPr lang="en-US">
              <a:solidFill>
                <a:srgbClr val="21428E"/>
              </a:solidFill>
              <a:latin typeface="Verdana" pitchFamily="34" charset="0"/>
            </a:endParaRPr>
          </a:p>
        </p:txBody>
      </p:sp>
      <p:sp>
        <p:nvSpPr>
          <p:cNvPr id="15" name="Rectangle 6"/>
          <p:cNvSpPr>
            <a:spLocks noChangeArrowheads="1"/>
          </p:cNvSpPr>
          <p:nvPr/>
        </p:nvSpPr>
        <p:spPr bwMode="auto">
          <a:xfrm>
            <a:off x="719138" y="4089400"/>
            <a:ext cx="5324475" cy="858838"/>
          </a:xfrm>
          <a:prstGeom prst="rect">
            <a:avLst/>
          </a:prstGeom>
          <a:noFill/>
          <a:ln w="9525">
            <a:noFill/>
            <a:miter lim="800000"/>
            <a:headEnd/>
            <a:tailEnd/>
          </a:ln>
        </p:spPr>
        <p:txBody>
          <a:bodyPr anchor="ctr">
            <a:spAutoFit/>
          </a:bodyPr>
          <a:lstStyle/>
          <a:p>
            <a:pPr algn="just" eaLnBrk="0" hangingPunct="0">
              <a:lnSpc>
                <a:spcPct val="120000"/>
              </a:lnSpc>
            </a:pPr>
            <a:r>
              <a:rPr lang="en-US" i="1">
                <a:solidFill>
                  <a:schemeClr val="bg2"/>
                </a:solidFill>
                <a:latin typeface="Verdana" pitchFamily="34" charset="0"/>
              </a:rPr>
              <a:t>“</a:t>
            </a:r>
            <a:r>
              <a:rPr lang="hi-IN" i="1">
                <a:solidFill>
                  <a:schemeClr val="bg2"/>
                </a:solidFill>
                <a:latin typeface="Verdana" pitchFamily="34" charset="0"/>
                <a:cs typeface="Mangal" pitchFamily="18" charset="0"/>
              </a:rPr>
              <a:t>2006 से 2016 के बीच में, केवल अमरीका में ही 10 मिलियन नए लखपति होंगे, पिछले दशक की तुलना में दुगुने.... इनमें से अनेक सीधी बिक्री (डायरेक्ट सैलिंग) उद्योग से होंगे.</a:t>
            </a:r>
            <a:r>
              <a:rPr lang="en-US" i="1">
                <a:solidFill>
                  <a:schemeClr val="bg2"/>
                </a:solidFill>
                <a:latin typeface="Verdana" pitchFamily="34" charset="0"/>
              </a:rPr>
              <a:t>!”  </a:t>
            </a:r>
          </a:p>
        </p:txBody>
      </p:sp>
      <p:sp>
        <p:nvSpPr>
          <p:cNvPr id="16" name="Rectangle 7"/>
          <p:cNvSpPr>
            <a:spLocks noChangeArrowheads="1"/>
          </p:cNvSpPr>
          <p:nvPr/>
        </p:nvSpPr>
        <p:spPr bwMode="auto">
          <a:xfrm>
            <a:off x="2982913" y="5205413"/>
            <a:ext cx="3455987" cy="347662"/>
          </a:xfrm>
          <a:prstGeom prst="rect">
            <a:avLst/>
          </a:prstGeom>
          <a:noFill/>
          <a:ln w="9525">
            <a:noFill/>
            <a:miter lim="800000"/>
            <a:headEnd/>
            <a:tailEnd/>
          </a:ln>
        </p:spPr>
        <p:txBody>
          <a:bodyPr anchor="ctr">
            <a:spAutoFit/>
          </a:bodyPr>
          <a:lstStyle/>
          <a:p>
            <a:pPr eaLnBrk="0" hangingPunct="0">
              <a:lnSpc>
                <a:spcPct val="120000"/>
              </a:lnSpc>
            </a:pPr>
            <a:r>
              <a:rPr lang="hi-IN">
                <a:solidFill>
                  <a:srgbClr val="21428E"/>
                </a:solidFill>
                <a:latin typeface="Verdana" pitchFamily="34" charset="0"/>
                <a:cs typeface="Mangal" pitchFamily="18" charset="0"/>
              </a:rPr>
              <a:t>विश्व प्रसिद्ध अर्थशास्त्री और आठ बैस्ट सैलिंग</a:t>
            </a:r>
            <a:endParaRPr lang="en-US">
              <a:solidFill>
                <a:srgbClr val="21428E"/>
              </a:solidFill>
              <a:latin typeface="Verdana" pitchFamily="34" charset="0"/>
              <a:cs typeface="Mangal" pitchFamily="18" charset="0"/>
            </a:endParaRPr>
          </a:p>
        </p:txBody>
      </p:sp>
      <p:sp>
        <p:nvSpPr>
          <p:cNvPr id="17" name="Text Box 22"/>
          <p:cNvSpPr txBox="1">
            <a:spLocks noChangeArrowheads="1"/>
          </p:cNvSpPr>
          <p:nvPr/>
        </p:nvSpPr>
        <p:spPr bwMode="auto">
          <a:xfrm>
            <a:off x="3389317" y="2114532"/>
            <a:ext cx="1547813" cy="523220"/>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hi-IN" sz="2800" b="1" dirty="0" smtClean="0">
                <a:solidFill>
                  <a:srgbClr val="00A3F4"/>
                </a:solidFill>
                <a:latin typeface="Arial" charset="0"/>
                <a:cs typeface="+mn-cs"/>
              </a:rPr>
              <a:t>भाग्य</a:t>
            </a:r>
            <a:endParaRPr lang="en-US" sz="2800" b="1" dirty="0">
              <a:solidFill>
                <a:srgbClr val="00A3F4"/>
              </a:solidFill>
              <a:latin typeface="Arial" charset="0"/>
              <a:cs typeface="+mn-cs"/>
            </a:endParaRPr>
          </a:p>
        </p:txBody>
      </p:sp>
      <p:sp>
        <p:nvSpPr>
          <p:cNvPr id="18" name="Text Box 23"/>
          <p:cNvSpPr txBox="1">
            <a:spLocks noChangeArrowheads="1"/>
          </p:cNvSpPr>
          <p:nvPr/>
        </p:nvSpPr>
        <p:spPr bwMode="auto">
          <a:xfrm>
            <a:off x="719138" y="5157788"/>
            <a:ext cx="2484437"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hi-IN" sz="2200" b="1">
                <a:solidFill>
                  <a:srgbClr val="00A3F4"/>
                </a:solidFill>
                <a:latin typeface="Arial" pitchFamily="34" charset="0"/>
                <a:cs typeface="Mangal" pitchFamily="2"/>
              </a:rPr>
              <a:t>पॉल जेन पिल्जर</a:t>
            </a:r>
            <a:endParaRPr lang="en-US" sz="2200" b="1">
              <a:solidFill>
                <a:srgbClr val="00A3F4"/>
              </a:solidFill>
              <a:latin typeface="Arial" pitchFamily="34" charset="0"/>
            </a:endParaRPr>
          </a:p>
        </p:txBody>
      </p:sp>
      <p:sp>
        <p:nvSpPr>
          <p:cNvPr id="19" name="Rectangle 24"/>
          <p:cNvSpPr>
            <a:spLocks noChangeArrowheads="1"/>
          </p:cNvSpPr>
          <p:nvPr/>
        </p:nvSpPr>
        <p:spPr bwMode="auto">
          <a:xfrm>
            <a:off x="719138" y="5510213"/>
            <a:ext cx="5184775" cy="347662"/>
          </a:xfrm>
          <a:prstGeom prst="rect">
            <a:avLst/>
          </a:prstGeom>
          <a:noFill/>
          <a:ln w="9525">
            <a:noFill/>
            <a:miter lim="800000"/>
            <a:headEnd/>
            <a:tailEnd/>
          </a:ln>
        </p:spPr>
        <p:txBody>
          <a:bodyPr anchor="ctr">
            <a:spAutoFit/>
          </a:bodyPr>
          <a:lstStyle/>
          <a:p>
            <a:pPr algn="just" eaLnBrk="0" hangingPunct="0">
              <a:lnSpc>
                <a:spcPct val="120000"/>
              </a:lnSpc>
            </a:pPr>
            <a:r>
              <a:rPr lang="hi-IN">
                <a:solidFill>
                  <a:srgbClr val="21428E"/>
                </a:solidFill>
                <a:cs typeface="Mangal" pitchFamily="18" charset="0"/>
              </a:rPr>
              <a:t>पुस्तकों के लेखक</a:t>
            </a:r>
            <a:r>
              <a:rPr lang="en-US"/>
              <a:t> </a:t>
            </a:r>
            <a:r>
              <a:rPr lang="hi-IN">
                <a:cs typeface="Mangal" pitchFamily="18" charset="0"/>
              </a:rPr>
              <a:t>और उनके दर्जनों विद्धतापूर्ण प्रकाशन हुए हैं. </a:t>
            </a:r>
            <a:endParaRPr lang="en-US">
              <a:latin typeface="Verdana" pitchFamily="34" charset="0"/>
            </a:endParaRPr>
          </a:p>
        </p:txBody>
      </p:sp>
      <p:sp>
        <p:nvSpPr>
          <p:cNvPr id="20" name="Rectangle 25"/>
          <p:cNvSpPr>
            <a:spLocks noChangeArrowheads="1"/>
          </p:cNvSpPr>
          <p:nvPr/>
        </p:nvSpPr>
        <p:spPr bwMode="auto">
          <a:xfrm>
            <a:off x="2735263" y="2606675"/>
            <a:ext cx="4860925" cy="302840"/>
          </a:xfrm>
          <a:prstGeom prst="rect">
            <a:avLst/>
          </a:prstGeom>
          <a:noFill/>
          <a:ln w="9525">
            <a:noFill/>
            <a:miter lim="800000"/>
            <a:headEnd/>
            <a:tailEnd/>
          </a:ln>
        </p:spPr>
        <p:txBody>
          <a:bodyPr anchor="ctr">
            <a:spAutoFit/>
          </a:bodyPr>
          <a:lstStyle/>
          <a:p>
            <a:pPr eaLnBrk="0" hangingPunct="0">
              <a:lnSpc>
                <a:spcPct val="120000"/>
              </a:lnSpc>
            </a:pPr>
            <a:r>
              <a:rPr lang="hi-IN" sz="1200" dirty="0">
                <a:solidFill>
                  <a:srgbClr val="21428E"/>
                </a:solidFill>
                <a:latin typeface="Verdana" pitchFamily="34" charset="0"/>
                <a:cs typeface="Mangal" pitchFamily="18" charset="0"/>
              </a:rPr>
              <a:t>जिसका प्रकाशन</a:t>
            </a:r>
            <a:r>
              <a:rPr lang="en-US" sz="1200" dirty="0">
                <a:solidFill>
                  <a:srgbClr val="21428E"/>
                </a:solidFill>
                <a:latin typeface="Verdana" pitchFamily="34" charset="0"/>
              </a:rPr>
              <a:t> Time Inc.'s Money </a:t>
            </a:r>
            <a:r>
              <a:rPr lang="hi-IN" sz="1200" dirty="0">
                <a:solidFill>
                  <a:srgbClr val="21428E"/>
                </a:solidFill>
                <a:latin typeface="Verdana" pitchFamily="34" charset="0"/>
                <a:cs typeface="Mangal" pitchFamily="18" charset="0"/>
              </a:rPr>
              <a:t>समूह द्वारा किया जाता है</a:t>
            </a:r>
            <a:endParaRPr lang="en-US" sz="1200" dirty="0">
              <a:solidFill>
                <a:srgbClr val="21428E"/>
              </a:solidFill>
              <a:latin typeface="Verdana" pitchFamily="34" charset="0"/>
              <a:cs typeface="Mangal"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9" descr="clinton"/>
          <p:cNvPicPr>
            <a:picLocks noGrp="1" noChangeAspect="1" noChangeArrowheads="1"/>
          </p:cNvPicPr>
          <p:nvPr>
            <p:ph sz="quarter" idx="3"/>
          </p:nvPr>
        </p:nvPicPr>
        <p:blipFill>
          <a:blip r:embed="rId2"/>
          <a:srcRect/>
          <a:stretch>
            <a:fillRect/>
          </a:stretch>
        </p:blipFill>
        <p:spPr bwMode="auto">
          <a:xfrm rot="21475318">
            <a:off x="539750" y="4149725"/>
            <a:ext cx="2159000" cy="2187575"/>
          </a:xfrm>
          <a:noFill/>
          <a:ln>
            <a:miter lim="800000"/>
            <a:headEnd/>
            <a:tailEnd/>
          </a:ln>
        </p:spPr>
      </p:pic>
      <p:pic>
        <p:nvPicPr>
          <p:cNvPr id="28675" name="Picture 23" descr="buffet"/>
          <p:cNvPicPr>
            <a:picLocks noGrp="1" noChangeAspect="1" noChangeArrowheads="1"/>
          </p:cNvPicPr>
          <p:nvPr>
            <p:ph sz="quarter" idx="2"/>
          </p:nvPr>
        </p:nvPicPr>
        <p:blipFill>
          <a:blip r:embed="rId3"/>
          <a:srcRect/>
          <a:stretch>
            <a:fillRect/>
          </a:stretch>
        </p:blipFill>
        <p:spPr bwMode="auto">
          <a:xfrm rot="224547">
            <a:off x="6011863" y="1233488"/>
            <a:ext cx="2157412" cy="2185987"/>
          </a:xfrm>
          <a:noFill/>
          <a:ln>
            <a:miter lim="800000"/>
            <a:headEnd/>
            <a:tailEnd/>
          </a:ln>
        </p:spPr>
      </p:pic>
      <p:pic>
        <p:nvPicPr>
          <p:cNvPr id="28676" name="Picture 37" descr="logo"/>
          <p:cNvPicPr preferRelativeResize="0">
            <a:picLocks noGrp="1" noChangeArrowheads="1"/>
          </p:cNvPicPr>
          <p:nvPr>
            <p:ph sz="half" idx="1"/>
          </p:nvPr>
        </p:nvPicPr>
        <p:blipFill>
          <a:blip r:embed="rId4"/>
          <a:srcRect/>
          <a:stretch>
            <a:fillRect/>
          </a:stretch>
        </p:blipFill>
        <p:spPr bwMode="auto">
          <a:xfrm>
            <a:off x="6553200" y="0"/>
            <a:ext cx="2595563" cy="776288"/>
          </a:xfrm>
          <a:noFill/>
          <a:ln>
            <a:miter lim="800000"/>
            <a:headEnd/>
            <a:tailEnd/>
          </a:ln>
        </p:spPr>
      </p:pic>
      <p:sp>
        <p:nvSpPr>
          <p:cNvPr id="12" name="Rectangle 27"/>
          <p:cNvSpPr>
            <a:spLocks noChangeArrowheads="1"/>
          </p:cNvSpPr>
          <p:nvPr/>
        </p:nvSpPr>
        <p:spPr bwMode="auto">
          <a:xfrm>
            <a:off x="611188" y="1244600"/>
            <a:ext cx="4953000" cy="347663"/>
          </a:xfrm>
          <a:prstGeom prst="rect">
            <a:avLst/>
          </a:prstGeom>
          <a:noFill/>
          <a:ln w="9525">
            <a:noFill/>
            <a:miter lim="800000"/>
            <a:headEnd/>
            <a:tailEnd/>
          </a:ln>
        </p:spPr>
        <p:txBody>
          <a:bodyPr anchor="ctr">
            <a:spAutoFit/>
          </a:bodyPr>
          <a:lstStyle/>
          <a:p>
            <a:pPr eaLnBrk="0" hangingPunct="0">
              <a:lnSpc>
                <a:spcPct val="120000"/>
              </a:lnSpc>
            </a:pPr>
            <a:r>
              <a:rPr lang="en-US" i="1">
                <a:solidFill>
                  <a:srgbClr val="818181"/>
                </a:solidFill>
                <a:latin typeface="Verdana" pitchFamily="34" charset="0"/>
              </a:rPr>
              <a:t>“</a:t>
            </a:r>
            <a:r>
              <a:rPr lang="hi-IN" i="1">
                <a:solidFill>
                  <a:srgbClr val="818181"/>
                </a:solidFill>
                <a:latin typeface="Verdana" pitchFamily="34" charset="0"/>
                <a:cs typeface="Mangal" pitchFamily="18" charset="0"/>
              </a:rPr>
              <a:t>मेरे द्वारा अभी तक का किया गया सर्वश्रेष्ठ निवेश ......</a:t>
            </a:r>
            <a:r>
              <a:rPr lang="en-US" i="1">
                <a:solidFill>
                  <a:srgbClr val="818181"/>
                </a:solidFill>
                <a:latin typeface="Verdana" pitchFamily="34" charset="0"/>
              </a:rPr>
              <a:t>”</a:t>
            </a:r>
            <a:endParaRPr lang="en-US">
              <a:solidFill>
                <a:srgbClr val="818181"/>
              </a:solidFill>
              <a:latin typeface="Verdana" pitchFamily="34" charset="0"/>
            </a:endParaRPr>
          </a:p>
        </p:txBody>
      </p:sp>
      <p:sp>
        <p:nvSpPr>
          <p:cNvPr id="13" name="Rectangle 28"/>
          <p:cNvSpPr>
            <a:spLocks noChangeArrowheads="1"/>
          </p:cNvSpPr>
          <p:nvPr/>
        </p:nvSpPr>
        <p:spPr bwMode="auto">
          <a:xfrm>
            <a:off x="611188" y="1662113"/>
            <a:ext cx="4935537" cy="679450"/>
          </a:xfrm>
          <a:prstGeom prst="rect">
            <a:avLst/>
          </a:prstGeom>
          <a:noFill/>
          <a:ln w="9525">
            <a:noFill/>
            <a:miter lim="800000"/>
            <a:headEnd/>
            <a:tailEnd/>
          </a:ln>
        </p:spPr>
        <p:txBody>
          <a:bodyPr anchor="ctr">
            <a:spAutoFit/>
          </a:bodyPr>
          <a:lstStyle/>
          <a:p>
            <a:pPr eaLnBrk="0" hangingPunct="0">
              <a:lnSpc>
                <a:spcPct val="120000"/>
              </a:lnSpc>
            </a:pPr>
            <a:r>
              <a:rPr lang="hi-IN" sz="1600" b="1">
                <a:solidFill>
                  <a:srgbClr val="21428E"/>
                </a:solidFill>
                <a:latin typeface="Verdana" pitchFamily="34" charset="0"/>
                <a:cs typeface="Mangal" pitchFamily="18" charset="0"/>
              </a:rPr>
              <a:t>वारेन 51 व्यवसायों का मालिक है, जिसमें से </a:t>
            </a:r>
          </a:p>
          <a:p>
            <a:pPr eaLnBrk="0" hangingPunct="0">
              <a:lnSpc>
                <a:spcPct val="120000"/>
              </a:lnSpc>
            </a:pPr>
            <a:r>
              <a:rPr lang="hi-IN" sz="1600">
                <a:solidFill>
                  <a:srgbClr val="21428E"/>
                </a:solidFill>
                <a:latin typeface="Verdana" pitchFamily="34" charset="0"/>
                <a:cs typeface="Mangal" pitchFamily="18" charset="0"/>
              </a:rPr>
              <a:t>3 नेटवर्क मार्केटिंग कम्पनियां हैं.</a:t>
            </a:r>
            <a:r>
              <a:rPr lang="en-US" sz="1600">
                <a:solidFill>
                  <a:srgbClr val="21428E"/>
                </a:solidFill>
                <a:latin typeface="Verdana" pitchFamily="34" charset="0"/>
              </a:rPr>
              <a:t> </a:t>
            </a:r>
            <a:endParaRPr lang="en-US" sz="1800">
              <a:solidFill>
                <a:srgbClr val="21428E"/>
              </a:solidFill>
              <a:latin typeface="Verdana" pitchFamily="34" charset="0"/>
            </a:endParaRPr>
          </a:p>
        </p:txBody>
      </p:sp>
      <p:sp>
        <p:nvSpPr>
          <p:cNvPr id="14" name="Text Box 17"/>
          <p:cNvSpPr txBox="1">
            <a:spLocks noChangeArrowheads="1"/>
          </p:cNvSpPr>
          <p:nvPr/>
        </p:nvSpPr>
        <p:spPr bwMode="auto">
          <a:xfrm>
            <a:off x="611188" y="2420938"/>
            <a:ext cx="2286000"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hi-IN" sz="2200" b="1">
                <a:solidFill>
                  <a:srgbClr val="00A3F4"/>
                </a:solidFill>
                <a:latin typeface="Arial" pitchFamily="34" charset="0"/>
                <a:cs typeface="Mangal" pitchFamily="2"/>
              </a:rPr>
              <a:t>वारेन बुफे</a:t>
            </a:r>
            <a:endParaRPr lang="en-US" sz="2200" b="1">
              <a:solidFill>
                <a:srgbClr val="00A3F4"/>
              </a:solidFill>
              <a:latin typeface="Arial" pitchFamily="34" charset="0"/>
              <a:cs typeface="Mangal" pitchFamily="2"/>
            </a:endParaRPr>
          </a:p>
        </p:txBody>
      </p:sp>
      <p:sp>
        <p:nvSpPr>
          <p:cNvPr id="15" name="Rectangle 29"/>
          <p:cNvSpPr>
            <a:spLocks noChangeArrowheads="1"/>
          </p:cNvSpPr>
          <p:nvPr/>
        </p:nvSpPr>
        <p:spPr bwMode="auto">
          <a:xfrm>
            <a:off x="1763713" y="2457450"/>
            <a:ext cx="3348037" cy="603250"/>
          </a:xfrm>
          <a:prstGeom prst="rect">
            <a:avLst/>
          </a:prstGeom>
          <a:noFill/>
          <a:ln w="9525">
            <a:noFill/>
            <a:miter lim="800000"/>
            <a:headEnd/>
            <a:tailEnd/>
          </a:ln>
        </p:spPr>
        <p:txBody>
          <a:bodyPr anchor="ctr">
            <a:spAutoFit/>
          </a:bodyPr>
          <a:lstStyle/>
          <a:p>
            <a:pPr eaLnBrk="0" hangingPunct="0">
              <a:lnSpc>
                <a:spcPct val="120000"/>
              </a:lnSpc>
              <a:buFontTx/>
              <a:buChar char="-"/>
            </a:pPr>
            <a:r>
              <a:rPr lang="en-US">
                <a:solidFill>
                  <a:srgbClr val="21428E"/>
                </a:solidFill>
                <a:latin typeface="Verdana" pitchFamily="34" charset="0"/>
              </a:rPr>
              <a:t> </a:t>
            </a:r>
            <a:r>
              <a:rPr lang="hi-IN">
                <a:solidFill>
                  <a:srgbClr val="21428E"/>
                </a:solidFill>
                <a:latin typeface="Verdana" pitchFamily="34" charset="0"/>
                <a:cs typeface="Mangal" pitchFamily="18" charset="0"/>
              </a:rPr>
              <a:t>अरबपति निवेशक और विश्व का सर्वाधिक</a:t>
            </a:r>
            <a:endParaRPr lang="en-US">
              <a:solidFill>
                <a:srgbClr val="21428E"/>
              </a:solidFill>
              <a:latin typeface="Verdana" pitchFamily="34" charset="0"/>
              <a:cs typeface="Mangal" pitchFamily="18" charset="0"/>
            </a:endParaRPr>
          </a:p>
          <a:p>
            <a:pPr eaLnBrk="0" hangingPunct="0">
              <a:lnSpc>
                <a:spcPct val="120000"/>
              </a:lnSpc>
            </a:pPr>
            <a:r>
              <a:rPr lang="en-US">
                <a:solidFill>
                  <a:srgbClr val="21428E"/>
                </a:solidFill>
                <a:latin typeface="Verdana" pitchFamily="34" charset="0"/>
                <a:cs typeface="Mangal" pitchFamily="18" charset="0"/>
              </a:rPr>
              <a:t> </a:t>
            </a:r>
            <a:r>
              <a:rPr lang="hi-IN">
                <a:solidFill>
                  <a:srgbClr val="21428E"/>
                </a:solidFill>
                <a:latin typeface="Verdana" pitchFamily="34" charset="0"/>
                <a:cs typeface="Mangal" pitchFamily="18" charset="0"/>
              </a:rPr>
              <a:t> धनवान व्यक्ति</a:t>
            </a:r>
            <a:r>
              <a:rPr lang="en-US">
                <a:solidFill>
                  <a:srgbClr val="21428E"/>
                </a:solidFill>
                <a:latin typeface="Verdana" pitchFamily="34" charset="0"/>
              </a:rPr>
              <a:t>! </a:t>
            </a:r>
          </a:p>
        </p:txBody>
      </p:sp>
      <p:sp>
        <p:nvSpPr>
          <p:cNvPr id="16" name="Rectangle 31"/>
          <p:cNvSpPr>
            <a:spLocks noChangeArrowheads="1"/>
          </p:cNvSpPr>
          <p:nvPr/>
        </p:nvSpPr>
        <p:spPr bwMode="auto">
          <a:xfrm>
            <a:off x="3240088" y="4348163"/>
            <a:ext cx="4953000" cy="896937"/>
          </a:xfrm>
          <a:prstGeom prst="rect">
            <a:avLst/>
          </a:prstGeom>
          <a:noFill/>
          <a:ln w="9525">
            <a:noFill/>
            <a:miter lim="800000"/>
            <a:headEnd/>
            <a:tailEnd/>
          </a:ln>
        </p:spPr>
        <p:txBody>
          <a:bodyPr anchor="ctr">
            <a:spAutoFit/>
          </a:bodyPr>
          <a:lstStyle/>
          <a:p>
            <a:pPr eaLnBrk="0" hangingPunct="0">
              <a:lnSpc>
                <a:spcPct val="120000"/>
              </a:lnSpc>
            </a:pPr>
            <a:r>
              <a:rPr lang="en-US" i="1">
                <a:solidFill>
                  <a:schemeClr val="bg2"/>
                </a:solidFill>
                <a:latin typeface="Verdana" pitchFamily="34" charset="0"/>
              </a:rPr>
              <a:t>“</a:t>
            </a:r>
            <a:r>
              <a:rPr lang="hi-IN" i="1">
                <a:solidFill>
                  <a:schemeClr val="bg2"/>
                </a:solidFill>
                <a:latin typeface="Verdana" pitchFamily="34" charset="0"/>
                <a:cs typeface="Mangal" pitchFamily="18" charset="0"/>
              </a:rPr>
              <a:t>आपके उद्योग द्वारा विश्वभर में आधारभूत मूल्यों का सृजन किया जाता है और लोगों को  बहुत अधिक धन कमाने का अवसर प्रदान किया जाता है, तथा मेरे लिए यह अमरीकी सपने का केन्द्रबिन्दु है.</a:t>
            </a:r>
            <a:r>
              <a:rPr lang="en-US" i="1">
                <a:solidFill>
                  <a:schemeClr val="bg2"/>
                </a:solidFill>
                <a:latin typeface="Verdana" pitchFamily="34" charset="0"/>
              </a:rPr>
              <a:t>”</a:t>
            </a:r>
            <a:r>
              <a:rPr lang="en-US" sz="1600" i="1">
                <a:solidFill>
                  <a:schemeClr val="bg2"/>
                </a:solidFill>
                <a:latin typeface="Verdana" pitchFamily="34" charset="0"/>
              </a:rPr>
              <a:t> </a:t>
            </a:r>
          </a:p>
        </p:txBody>
      </p:sp>
      <p:sp>
        <p:nvSpPr>
          <p:cNvPr id="17" name="Text Box 12"/>
          <p:cNvSpPr txBox="1">
            <a:spLocks noChangeArrowheads="1"/>
          </p:cNvSpPr>
          <p:nvPr/>
        </p:nvSpPr>
        <p:spPr bwMode="auto">
          <a:xfrm>
            <a:off x="3222625" y="5414963"/>
            <a:ext cx="1744663"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hi-IN" sz="2200" b="1">
                <a:solidFill>
                  <a:srgbClr val="00A3F4"/>
                </a:solidFill>
                <a:latin typeface="Arial" pitchFamily="34" charset="0"/>
                <a:cs typeface="Mangal" pitchFamily="2"/>
              </a:rPr>
              <a:t>बिल क्लिंटन</a:t>
            </a:r>
            <a:r>
              <a:rPr lang="en-US" sz="1800">
                <a:latin typeface="Arial" pitchFamily="34" charset="0"/>
              </a:rPr>
              <a:t> </a:t>
            </a:r>
          </a:p>
        </p:txBody>
      </p:sp>
      <p:sp>
        <p:nvSpPr>
          <p:cNvPr id="18" name="Rectangle 33"/>
          <p:cNvSpPr>
            <a:spLocks noChangeArrowheads="1"/>
          </p:cNvSpPr>
          <p:nvPr/>
        </p:nvSpPr>
        <p:spPr bwMode="auto">
          <a:xfrm>
            <a:off x="4787900" y="5454650"/>
            <a:ext cx="3168650" cy="347663"/>
          </a:xfrm>
          <a:prstGeom prst="rect">
            <a:avLst/>
          </a:prstGeom>
          <a:noFill/>
          <a:ln w="9525">
            <a:noFill/>
            <a:miter lim="800000"/>
            <a:headEnd/>
            <a:tailEnd/>
          </a:ln>
        </p:spPr>
        <p:txBody>
          <a:bodyPr anchor="ctr">
            <a:spAutoFit/>
          </a:bodyPr>
          <a:lstStyle/>
          <a:p>
            <a:pPr eaLnBrk="0" hangingPunct="0">
              <a:lnSpc>
                <a:spcPct val="120000"/>
              </a:lnSpc>
            </a:pPr>
            <a:r>
              <a:rPr lang="en-US">
                <a:solidFill>
                  <a:srgbClr val="21428E"/>
                </a:solidFill>
                <a:latin typeface="Verdana" pitchFamily="34" charset="0"/>
              </a:rPr>
              <a:t>– </a:t>
            </a:r>
            <a:r>
              <a:rPr lang="hi-IN">
                <a:solidFill>
                  <a:srgbClr val="21428E"/>
                </a:solidFill>
                <a:latin typeface="Verdana" pitchFamily="34" charset="0"/>
                <a:cs typeface="Mangal" pitchFamily="18" charset="0"/>
              </a:rPr>
              <a:t>पूर्व अमरीकी राष्ट्रपति</a:t>
            </a:r>
            <a:endParaRPr lang="en-US">
              <a:solidFill>
                <a:srgbClr val="21428E"/>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sz="quarter" idx="2"/>
          </p:nvPr>
        </p:nvPicPr>
        <p:blipFill>
          <a:blip r:embed="rId2"/>
          <a:srcRect/>
          <a:stretch>
            <a:fillRect/>
          </a:stretch>
        </p:blipFill>
        <p:spPr bwMode="auto">
          <a:xfrm>
            <a:off x="250825" y="1143000"/>
            <a:ext cx="2286000" cy="2286000"/>
          </a:xfrm>
          <a:noFill/>
          <a:ln>
            <a:miter lim="800000"/>
            <a:headEnd/>
            <a:tailEnd/>
          </a:ln>
        </p:spPr>
      </p:pic>
      <p:pic>
        <p:nvPicPr>
          <p:cNvPr id="29699" name="Picture 18" descr="slide39"/>
          <p:cNvPicPr>
            <a:picLocks noGrp="1" noChangeAspect="1" noChangeArrowheads="1"/>
          </p:cNvPicPr>
          <p:nvPr>
            <p:ph sz="quarter" idx="3"/>
          </p:nvPr>
        </p:nvPicPr>
        <p:blipFill>
          <a:blip r:embed="rId3"/>
          <a:srcRect/>
          <a:stretch>
            <a:fillRect/>
          </a:stretch>
        </p:blipFill>
        <p:spPr bwMode="auto">
          <a:xfrm>
            <a:off x="6372225" y="3902075"/>
            <a:ext cx="2463800" cy="2514600"/>
          </a:xfrm>
          <a:noFill/>
          <a:ln>
            <a:miter lim="800000"/>
            <a:headEnd/>
            <a:tailEnd/>
          </a:ln>
        </p:spPr>
      </p:pic>
      <p:pic>
        <p:nvPicPr>
          <p:cNvPr id="29700" name="Picture 31" descr="logo"/>
          <p:cNvPicPr preferRelativeResize="0">
            <a:picLocks noGrp="1" noChangeArrowheads="1"/>
          </p:cNvPicPr>
          <p:nvPr>
            <p:ph sz="half" idx="1"/>
          </p:nvPr>
        </p:nvPicPr>
        <p:blipFill>
          <a:blip r:embed="rId4"/>
          <a:srcRect/>
          <a:stretch>
            <a:fillRect/>
          </a:stretch>
        </p:blipFill>
        <p:spPr bwMode="auto">
          <a:xfrm>
            <a:off x="6553200" y="0"/>
            <a:ext cx="2595563" cy="776288"/>
          </a:xfrm>
          <a:noFill/>
          <a:ln>
            <a:miter lim="800000"/>
            <a:headEnd/>
            <a:tailEnd/>
          </a:ln>
        </p:spPr>
      </p:pic>
      <p:sp>
        <p:nvSpPr>
          <p:cNvPr id="13" name="Rectangle 4"/>
          <p:cNvSpPr>
            <a:spLocks noChangeArrowheads="1"/>
          </p:cNvSpPr>
          <p:nvPr/>
        </p:nvSpPr>
        <p:spPr bwMode="auto">
          <a:xfrm>
            <a:off x="3059113" y="1528763"/>
            <a:ext cx="5284787" cy="858837"/>
          </a:xfrm>
          <a:prstGeom prst="rect">
            <a:avLst/>
          </a:prstGeom>
          <a:noFill/>
          <a:ln w="9525">
            <a:noFill/>
            <a:miter lim="800000"/>
            <a:headEnd/>
            <a:tailEnd/>
          </a:ln>
        </p:spPr>
        <p:txBody>
          <a:bodyPr anchor="ctr">
            <a:spAutoFit/>
          </a:bodyPr>
          <a:lstStyle/>
          <a:p>
            <a:pPr eaLnBrk="0" hangingPunct="0">
              <a:lnSpc>
                <a:spcPct val="120000"/>
              </a:lnSpc>
            </a:pPr>
            <a:r>
              <a:rPr lang="en-US" i="1">
                <a:solidFill>
                  <a:schemeClr val="bg2"/>
                </a:solidFill>
                <a:latin typeface="Verdana" pitchFamily="34" charset="0"/>
              </a:rPr>
              <a:t>“</a:t>
            </a:r>
            <a:r>
              <a:rPr lang="hi-IN" i="1">
                <a:solidFill>
                  <a:schemeClr val="bg2"/>
                </a:solidFill>
                <a:latin typeface="Verdana" pitchFamily="34" charset="0"/>
                <a:cs typeface="Mangal" pitchFamily="18" charset="0"/>
              </a:rPr>
              <a:t>यदि आप वास्तव में यह सीखना चाहते हैं कि अमीर कैसे बना जाए, तो आपको नेटवर्कों की शक्ति को समझने और जानने से शुरुआत करनी होगी. दुनिया में सर्वाधिक धनवान व्यक्ति नेटवर्कों का सृजन करते हैं</a:t>
            </a:r>
            <a:r>
              <a:rPr lang="en-US" i="1">
                <a:solidFill>
                  <a:schemeClr val="bg2"/>
                </a:solidFill>
                <a:latin typeface="Verdana" pitchFamily="34" charset="0"/>
              </a:rPr>
              <a:t>f."  </a:t>
            </a:r>
          </a:p>
        </p:txBody>
      </p:sp>
      <p:sp>
        <p:nvSpPr>
          <p:cNvPr id="14" name="Rectangle 5"/>
          <p:cNvSpPr>
            <a:spLocks noChangeArrowheads="1"/>
          </p:cNvSpPr>
          <p:nvPr/>
        </p:nvSpPr>
        <p:spPr bwMode="auto">
          <a:xfrm>
            <a:off x="3024188" y="2854325"/>
            <a:ext cx="5724525" cy="336550"/>
          </a:xfrm>
          <a:prstGeom prst="rect">
            <a:avLst/>
          </a:prstGeom>
          <a:noFill/>
          <a:ln w="9525">
            <a:noFill/>
            <a:miter lim="800000"/>
            <a:headEnd/>
            <a:tailEnd/>
          </a:ln>
        </p:spPr>
        <p:txBody>
          <a:bodyPr anchor="ctr">
            <a:spAutoFit/>
          </a:bodyPr>
          <a:lstStyle/>
          <a:p>
            <a:pPr eaLnBrk="0" hangingPunct="0">
              <a:lnSpc>
                <a:spcPct val="115000"/>
              </a:lnSpc>
            </a:pPr>
            <a:r>
              <a:rPr lang="hi-IN">
                <a:solidFill>
                  <a:srgbClr val="21428E"/>
                </a:solidFill>
                <a:latin typeface="Verdana" pitchFamily="34" charset="0"/>
                <a:cs typeface="Mangal" pitchFamily="18" charset="0"/>
              </a:rPr>
              <a:t>अंतर्राष्ट्रीय ख्याति प्राप्त पुस्तकों के लेखक </a:t>
            </a:r>
            <a:endParaRPr lang="en-US">
              <a:solidFill>
                <a:srgbClr val="21428E"/>
              </a:solidFill>
              <a:latin typeface="Verdana" pitchFamily="34" charset="0"/>
            </a:endParaRPr>
          </a:p>
        </p:txBody>
      </p:sp>
      <p:sp>
        <p:nvSpPr>
          <p:cNvPr id="15" name="Rectangle 6"/>
          <p:cNvSpPr>
            <a:spLocks noChangeArrowheads="1"/>
          </p:cNvSpPr>
          <p:nvPr/>
        </p:nvSpPr>
        <p:spPr bwMode="auto">
          <a:xfrm>
            <a:off x="684213" y="4203700"/>
            <a:ext cx="5181600" cy="858838"/>
          </a:xfrm>
          <a:prstGeom prst="rect">
            <a:avLst/>
          </a:prstGeom>
          <a:noFill/>
          <a:ln w="9525">
            <a:noFill/>
            <a:miter lim="800000"/>
            <a:headEnd/>
            <a:tailEnd/>
          </a:ln>
        </p:spPr>
        <p:txBody>
          <a:bodyPr anchor="ctr">
            <a:spAutoFit/>
          </a:bodyPr>
          <a:lstStyle/>
          <a:p>
            <a:pPr eaLnBrk="0" hangingPunct="0">
              <a:lnSpc>
                <a:spcPct val="120000"/>
              </a:lnSpc>
            </a:pPr>
            <a:r>
              <a:rPr lang="en-US" i="1">
                <a:solidFill>
                  <a:schemeClr val="bg2"/>
                </a:solidFill>
                <a:latin typeface="Verdana" pitchFamily="34" charset="0"/>
              </a:rPr>
              <a:t>“</a:t>
            </a:r>
            <a:r>
              <a:rPr lang="hi-IN" i="1">
                <a:solidFill>
                  <a:schemeClr val="bg2"/>
                </a:solidFill>
                <a:latin typeface="Verdana" pitchFamily="34" charset="0"/>
                <a:cs typeface="Mangal" pitchFamily="18" charset="0"/>
              </a:rPr>
              <a:t>यदि मैं अपना सब कुछ गंवा बैठूं और मुझे फिर से शुरुआत करनी होती तो मैंने एक महान नेटवर्क कम्पनी की खोज की होती और अपना कार्य शुरु कर देता</a:t>
            </a:r>
            <a:r>
              <a:rPr lang="en-US" i="1">
                <a:solidFill>
                  <a:schemeClr val="bg2"/>
                </a:solidFill>
                <a:latin typeface="Verdana" pitchFamily="34" charset="0"/>
              </a:rPr>
              <a:t>!”    </a:t>
            </a:r>
          </a:p>
        </p:txBody>
      </p:sp>
      <p:sp>
        <p:nvSpPr>
          <p:cNvPr id="16" name="Rectangle 7"/>
          <p:cNvSpPr>
            <a:spLocks noChangeArrowheads="1"/>
          </p:cNvSpPr>
          <p:nvPr/>
        </p:nvSpPr>
        <p:spPr bwMode="auto">
          <a:xfrm>
            <a:off x="2235200" y="5211763"/>
            <a:ext cx="3708400" cy="304800"/>
          </a:xfrm>
          <a:prstGeom prst="rect">
            <a:avLst/>
          </a:prstGeom>
          <a:noFill/>
          <a:ln w="9525">
            <a:noFill/>
            <a:miter lim="800000"/>
            <a:headEnd/>
            <a:tailEnd/>
          </a:ln>
        </p:spPr>
        <p:txBody>
          <a:bodyPr anchor="ctr">
            <a:spAutoFit/>
          </a:bodyPr>
          <a:lstStyle/>
          <a:p>
            <a:pPr eaLnBrk="0" hangingPunct="0"/>
            <a:r>
              <a:rPr lang="en-US">
                <a:solidFill>
                  <a:srgbClr val="21428E"/>
                </a:solidFill>
                <a:latin typeface="Verdana" pitchFamily="34" charset="0"/>
              </a:rPr>
              <a:t>– </a:t>
            </a:r>
            <a:r>
              <a:rPr lang="hi-IN">
                <a:solidFill>
                  <a:srgbClr val="21428E"/>
                </a:solidFill>
                <a:latin typeface="Verdana" pitchFamily="34" charset="0"/>
                <a:cs typeface="Mangal" pitchFamily="18" charset="0"/>
              </a:rPr>
              <a:t>विश्व विख्यात सम्पत्ति</a:t>
            </a:r>
            <a:endParaRPr lang="en-US">
              <a:solidFill>
                <a:srgbClr val="21428E"/>
              </a:solidFill>
              <a:latin typeface="Verdana" pitchFamily="34" charset="0"/>
            </a:endParaRPr>
          </a:p>
        </p:txBody>
      </p:sp>
      <p:sp>
        <p:nvSpPr>
          <p:cNvPr id="17" name="Text Box 26"/>
          <p:cNvSpPr txBox="1">
            <a:spLocks noChangeArrowheads="1"/>
          </p:cNvSpPr>
          <p:nvPr/>
        </p:nvSpPr>
        <p:spPr bwMode="auto">
          <a:xfrm>
            <a:off x="3024188" y="2524125"/>
            <a:ext cx="2339975" cy="427038"/>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hi-IN" sz="2200" b="1">
                <a:solidFill>
                  <a:srgbClr val="00A3F4"/>
                </a:solidFill>
                <a:latin typeface="Arial" pitchFamily="34" charset="0"/>
                <a:cs typeface="Mangal" pitchFamily="2"/>
              </a:rPr>
              <a:t>राबर्ट क्योसकी</a:t>
            </a:r>
            <a:endParaRPr lang="en-US" sz="2200" b="1">
              <a:solidFill>
                <a:srgbClr val="00A3F4"/>
              </a:solidFill>
              <a:latin typeface="Arial" pitchFamily="34" charset="0"/>
              <a:cs typeface="Mangal" pitchFamily="2"/>
            </a:endParaRPr>
          </a:p>
        </p:txBody>
      </p:sp>
      <p:sp>
        <p:nvSpPr>
          <p:cNvPr id="18" name="Rectangle 27"/>
          <p:cNvSpPr>
            <a:spLocks noChangeArrowheads="1"/>
          </p:cNvSpPr>
          <p:nvPr/>
        </p:nvSpPr>
        <p:spPr bwMode="auto">
          <a:xfrm>
            <a:off x="4718050" y="2613025"/>
            <a:ext cx="3565525" cy="304800"/>
          </a:xfrm>
          <a:prstGeom prst="rect">
            <a:avLst/>
          </a:prstGeom>
          <a:noFill/>
          <a:ln w="9525">
            <a:noFill/>
            <a:miter lim="800000"/>
            <a:headEnd/>
            <a:tailEnd/>
          </a:ln>
        </p:spPr>
        <p:txBody>
          <a:bodyPr anchor="ctr">
            <a:spAutoFit/>
          </a:bodyPr>
          <a:lstStyle/>
          <a:p>
            <a:pPr eaLnBrk="0" hangingPunct="0"/>
            <a:r>
              <a:rPr lang="en-US">
                <a:solidFill>
                  <a:srgbClr val="21428E"/>
                </a:solidFill>
                <a:latin typeface="Verdana" pitchFamily="34" charset="0"/>
              </a:rPr>
              <a:t>– </a:t>
            </a:r>
            <a:r>
              <a:rPr lang="hi-IN">
                <a:solidFill>
                  <a:srgbClr val="21428E"/>
                </a:solidFill>
                <a:latin typeface="Verdana" pitchFamily="34" charset="0"/>
                <a:cs typeface="Mangal" pitchFamily="18" charset="0"/>
              </a:rPr>
              <a:t>रिच और पूअर डैड और अनेक अन्य </a:t>
            </a:r>
            <a:endParaRPr lang="en-US">
              <a:solidFill>
                <a:srgbClr val="21428E"/>
              </a:solidFill>
              <a:latin typeface="Verdana" pitchFamily="34" charset="0"/>
            </a:endParaRPr>
          </a:p>
        </p:txBody>
      </p:sp>
      <p:sp>
        <p:nvSpPr>
          <p:cNvPr id="19" name="Text Box 28"/>
          <p:cNvSpPr txBox="1">
            <a:spLocks noChangeArrowheads="1"/>
          </p:cNvSpPr>
          <p:nvPr/>
        </p:nvSpPr>
        <p:spPr bwMode="auto">
          <a:xfrm>
            <a:off x="684213" y="5126038"/>
            <a:ext cx="2124075"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hi-IN" sz="2200" b="1">
                <a:solidFill>
                  <a:srgbClr val="00A3F4"/>
                </a:solidFill>
                <a:latin typeface="Arial" pitchFamily="34" charset="0"/>
                <a:cs typeface="Mangal" pitchFamily="2"/>
              </a:rPr>
              <a:t>डोनाल्ड ट्रम्प</a:t>
            </a:r>
            <a:endParaRPr lang="en-US" sz="2200" b="1">
              <a:solidFill>
                <a:srgbClr val="00A3F4"/>
              </a:solidFill>
              <a:latin typeface="Arial" pitchFamily="34" charset="0"/>
              <a:cs typeface="Mangal" pitchFamily="2"/>
            </a:endParaRPr>
          </a:p>
        </p:txBody>
      </p:sp>
      <p:sp>
        <p:nvSpPr>
          <p:cNvPr id="20" name="Rectangle 29"/>
          <p:cNvSpPr>
            <a:spLocks noChangeArrowheads="1"/>
          </p:cNvSpPr>
          <p:nvPr/>
        </p:nvSpPr>
        <p:spPr bwMode="auto">
          <a:xfrm>
            <a:off x="684213" y="5500688"/>
            <a:ext cx="5172075" cy="304800"/>
          </a:xfrm>
          <a:prstGeom prst="rect">
            <a:avLst/>
          </a:prstGeom>
          <a:noFill/>
          <a:ln w="9525">
            <a:noFill/>
            <a:miter lim="800000"/>
            <a:headEnd/>
            <a:tailEnd/>
          </a:ln>
        </p:spPr>
        <p:txBody>
          <a:bodyPr anchor="ctr">
            <a:spAutoFit/>
          </a:bodyPr>
          <a:lstStyle/>
          <a:p>
            <a:pPr eaLnBrk="0" hangingPunct="0"/>
            <a:r>
              <a:rPr lang="hi-IN">
                <a:solidFill>
                  <a:srgbClr val="21428E"/>
                </a:solidFill>
                <a:latin typeface="Verdana" pitchFamily="34" charset="0"/>
                <a:cs typeface="Mangal" pitchFamily="18" charset="0"/>
              </a:rPr>
              <a:t>विशेषज्ञ और अरबपति</a:t>
            </a:r>
            <a:endParaRPr lang="en-US">
              <a:solidFill>
                <a:srgbClr val="21428E"/>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1Dtime_head_trs_me.jpg"/>
          <p:cNvPicPr>
            <a:picLocks noGrp="1" noChangeAspect="1"/>
          </p:cNvPicPr>
          <p:nvPr>
            <p:ph idx="4294967295"/>
          </p:nvPr>
        </p:nvPicPr>
        <p:blipFill>
          <a:blip r:embed="rId2"/>
          <a:srcRect/>
          <a:stretch>
            <a:fillRect/>
          </a:stretch>
        </p:blipFill>
        <p:spPr bwMode="auto">
          <a:xfrm>
            <a:off x="0" y="0"/>
            <a:ext cx="9144000" cy="6858000"/>
          </a:xfrm>
          <a:prstGeom prst="rect">
            <a:avLst/>
          </a:prstGeom>
          <a:noFill/>
          <a:ln>
            <a:miter lim="800000"/>
            <a:headEnd/>
            <a:tailEnd/>
          </a:ln>
        </p:spPr>
      </p:pic>
      <p:sp>
        <p:nvSpPr>
          <p:cNvPr id="4099" name="TextBox 3"/>
          <p:cNvSpPr txBox="1">
            <a:spLocks noChangeArrowheads="1"/>
          </p:cNvSpPr>
          <p:nvPr/>
        </p:nvSpPr>
        <p:spPr bwMode="auto">
          <a:xfrm>
            <a:off x="5265738" y="1749425"/>
            <a:ext cx="3581400" cy="3733800"/>
          </a:xfrm>
          <a:prstGeom prst="rect">
            <a:avLst/>
          </a:prstGeom>
          <a:noFill/>
          <a:ln w="9525">
            <a:noFill/>
            <a:miter lim="800000"/>
            <a:headEnd/>
            <a:tailEnd/>
          </a:ln>
        </p:spPr>
        <p:txBody>
          <a:bodyPr>
            <a:spAutoFit/>
          </a:bodyPr>
          <a:lstStyle/>
          <a:p>
            <a:pPr>
              <a:lnSpc>
                <a:spcPct val="130000"/>
              </a:lnSpc>
            </a:pPr>
            <a:r>
              <a:rPr lang="hi-IN" sz="1300">
                <a:latin typeface="Verdana" pitchFamily="34" charset="0"/>
                <a:cs typeface="Mangal" pitchFamily="18" charset="0"/>
              </a:rPr>
              <a:t>जैसे ही आप इस प्रस्तुति को देखते हैं, आपको अहसास होगा कि एक समाधान है.....</a:t>
            </a:r>
            <a:endParaRPr lang="en-US" sz="1300">
              <a:latin typeface="Verdana" pitchFamily="34" charset="0"/>
            </a:endParaRPr>
          </a:p>
          <a:p>
            <a:pPr>
              <a:lnSpc>
                <a:spcPct val="130000"/>
              </a:lnSpc>
            </a:pPr>
            <a:endParaRPr lang="en-US" sz="1300">
              <a:latin typeface="Verdana" pitchFamily="34" charset="0"/>
            </a:endParaRPr>
          </a:p>
          <a:p>
            <a:pPr>
              <a:lnSpc>
                <a:spcPct val="130000"/>
              </a:lnSpc>
            </a:pPr>
            <a:r>
              <a:rPr lang="hi-IN" sz="1300">
                <a:latin typeface="Verdana" pitchFamily="34" charset="0"/>
                <a:cs typeface="Mangal" pitchFamily="18" charset="0"/>
              </a:rPr>
              <a:t>यह हर किसी के लिए नहीं है.</a:t>
            </a:r>
            <a:endParaRPr lang="en-US" sz="1300">
              <a:latin typeface="Verdana" pitchFamily="34" charset="0"/>
              <a:cs typeface="Mangal" pitchFamily="18" charset="0"/>
            </a:endParaRPr>
          </a:p>
          <a:p>
            <a:pPr>
              <a:lnSpc>
                <a:spcPct val="130000"/>
              </a:lnSpc>
            </a:pPr>
            <a:endParaRPr lang="en-US" sz="1300">
              <a:latin typeface="Verdana" pitchFamily="34" charset="0"/>
            </a:endParaRPr>
          </a:p>
          <a:p>
            <a:pPr>
              <a:lnSpc>
                <a:spcPct val="130000"/>
              </a:lnSpc>
            </a:pPr>
            <a:r>
              <a:rPr lang="hi-IN" sz="1300">
                <a:latin typeface="Verdana" pitchFamily="34" charset="0"/>
                <a:cs typeface="Mangal" pitchFamily="18" charset="0"/>
              </a:rPr>
              <a:t>लेकिन यदि आपमें परिवर्तन के प्रति उत्साह और प्रतिबद्धता है, तो हम यह विश्वास के साथ कह सकते हैं की आपको इस समय टीवीआई एक्सप्रेस से बेहतर अवसर उपलब्ध नहीं होगा..</a:t>
            </a:r>
            <a:endParaRPr lang="en-US" sz="1300">
              <a:latin typeface="Verdana" pitchFamily="34" charset="0"/>
              <a:cs typeface="Mangal" pitchFamily="18" charset="0"/>
            </a:endParaRPr>
          </a:p>
          <a:p>
            <a:pPr>
              <a:lnSpc>
                <a:spcPct val="130000"/>
              </a:lnSpc>
            </a:pPr>
            <a:endParaRPr lang="en-US" sz="1300">
              <a:latin typeface="Verdana" pitchFamily="34" charset="0"/>
            </a:endParaRPr>
          </a:p>
          <a:p>
            <a:pPr>
              <a:lnSpc>
                <a:spcPct val="130000"/>
              </a:lnSpc>
            </a:pPr>
            <a:r>
              <a:rPr lang="hi-IN" sz="1300">
                <a:latin typeface="Verdana" pitchFamily="34" charset="0"/>
                <a:cs typeface="Mangal" pitchFamily="18" charset="0"/>
              </a:rPr>
              <a:t>आईये आपको दिखाते हैं कि आप किस प्रकार से 9-5 बजे के कार्य से मुक्ति पा सकते और घर के आरामदायक माहौल में बैठ कर ही पर्याप्त आय कमा सकते हैं.</a:t>
            </a:r>
            <a:endParaRPr lang="en-US" sz="1300">
              <a:latin typeface="Verdana" pitchFamily="34" charset="0"/>
            </a:endParaRPr>
          </a:p>
        </p:txBody>
      </p:sp>
      <p:sp>
        <p:nvSpPr>
          <p:cNvPr id="4100" name="Rectangle 7"/>
          <p:cNvSpPr>
            <a:spLocks noChangeArrowheads="1"/>
          </p:cNvSpPr>
          <p:nvPr/>
        </p:nvSpPr>
        <p:spPr bwMode="auto">
          <a:xfrm>
            <a:off x="3505200" y="349250"/>
            <a:ext cx="5410200" cy="1044575"/>
          </a:xfrm>
          <a:prstGeom prst="rect">
            <a:avLst/>
          </a:prstGeom>
          <a:noFill/>
          <a:ln w="9525">
            <a:noFill/>
            <a:miter lim="800000"/>
            <a:headEnd/>
            <a:tailEnd/>
          </a:ln>
        </p:spPr>
        <p:txBody>
          <a:bodyPr anchor="ctr">
            <a:spAutoFit/>
          </a:bodyPr>
          <a:lstStyle/>
          <a:p>
            <a:pPr algn="ctr" eaLnBrk="0" hangingPunct="0">
              <a:lnSpc>
                <a:spcPct val="130000"/>
              </a:lnSpc>
            </a:pPr>
            <a:r>
              <a:rPr lang="hi-IN" sz="1600" b="1">
                <a:latin typeface="Verdana" pitchFamily="34" charset="0"/>
                <a:cs typeface="Mangal" pitchFamily="18" charset="0"/>
              </a:rPr>
              <a:t>हमारा लक्ष्य आपको एक ऐसा प्रणाली की जानकारी देना है जो कि साबित किया जा चुका है, जांचा जा चुका है जिससे आप जैसे लाखों लोगों की जिन्दगी बदल चुकी है.</a:t>
            </a:r>
            <a:endParaRPr lang="en-US" sz="1800" b="1">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8" descr="sleep-with-money"/>
          <p:cNvPicPr>
            <a:picLocks noGrp="1" noChangeAspect="1" noChangeArrowheads="1"/>
          </p:cNvPicPr>
          <p:nvPr>
            <p:ph sz="quarter" idx="3"/>
          </p:nvPr>
        </p:nvPicPr>
        <p:blipFill>
          <a:blip r:embed="rId2"/>
          <a:stretch>
            <a:fillRect/>
          </a:stretch>
        </p:blipFill>
        <p:spPr bwMode="auto">
          <a:xfrm>
            <a:off x="6273" y="0"/>
            <a:ext cx="9131453" cy="6881813"/>
          </a:xfrm>
          <a:noFill/>
          <a:ln>
            <a:miter lim="800000"/>
            <a:headEnd/>
            <a:tailEnd/>
          </a:ln>
        </p:spPr>
      </p:pic>
      <p:pic>
        <p:nvPicPr>
          <p:cNvPr id="30723" name="Picture 13" descr="logo"/>
          <p:cNvPicPr>
            <a:picLocks noGrp="1" noChangeAspect="1" noChangeArrowheads="1"/>
          </p:cNvPicPr>
          <p:nvPr>
            <p:ph sz="half" idx="1"/>
          </p:nvPr>
        </p:nvPicPr>
        <p:blipFill>
          <a:blip r:embed="rId3"/>
          <a:srcRect/>
          <a:stretch>
            <a:fillRect/>
          </a:stretch>
        </p:blipFill>
        <p:spPr bwMode="auto">
          <a:xfrm>
            <a:off x="5484825" y="0"/>
            <a:ext cx="2225715" cy="705104"/>
          </a:xfrm>
          <a:noFill/>
          <a:ln>
            <a:miter lim="800000"/>
            <a:headEnd/>
            <a:tailEnd/>
          </a:ln>
        </p:spPr>
      </p:pic>
      <p:sp>
        <p:nvSpPr>
          <p:cNvPr id="5" name="TextBox 4"/>
          <p:cNvSpPr txBox="1"/>
          <p:nvPr/>
        </p:nvSpPr>
        <p:spPr>
          <a:xfrm>
            <a:off x="4718052" y="654012"/>
            <a:ext cx="3619902" cy="1446550"/>
          </a:xfrm>
          <a:prstGeom prst="rect">
            <a:avLst/>
          </a:prstGeom>
          <a:noFill/>
        </p:spPr>
        <p:txBody>
          <a:bodyPr wrap="none" rtlCol="0">
            <a:spAutoFit/>
          </a:bodyPr>
          <a:lstStyle/>
          <a:p>
            <a:pPr algn="ctr"/>
            <a:r>
              <a:rPr lang="hi-IN" sz="4400" b="1" dirty="0" smtClean="0"/>
              <a:t>पैसा बनाना</a:t>
            </a:r>
          </a:p>
          <a:p>
            <a:pPr algn="ctr"/>
            <a:r>
              <a:rPr lang="hi-IN" sz="3600" b="1" dirty="0" smtClean="0"/>
              <a:t>जब तुम </a:t>
            </a:r>
            <a:r>
              <a:rPr lang="hi-IN" sz="4400" b="1" dirty="0" smtClean="0"/>
              <a:t>सो जाओ</a:t>
            </a:r>
            <a:endParaRPr lang="en-US" sz="4400" b="1" dirty="0"/>
          </a:p>
        </p:txBody>
      </p:sp>
      <p:sp>
        <p:nvSpPr>
          <p:cNvPr id="6" name="TextBox 5"/>
          <p:cNvSpPr txBox="1"/>
          <p:nvPr/>
        </p:nvSpPr>
        <p:spPr>
          <a:xfrm>
            <a:off x="226953" y="6027003"/>
            <a:ext cx="4764446" cy="830997"/>
          </a:xfrm>
          <a:prstGeom prst="rect">
            <a:avLst/>
          </a:prstGeom>
          <a:noFill/>
        </p:spPr>
        <p:txBody>
          <a:bodyPr wrap="none" rtlCol="0">
            <a:spAutoFit/>
          </a:bodyPr>
          <a:lstStyle/>
          <a:p>
            <a:r>
              <a:rPr lang="hi-IN" sz="2400" b="1" dirty="0" smtClean="0"/>
              <a:t>यात्रा  ,कमाएँ</a:t>
            </a:r>
          </a:p>
          <a:p>
            <a:r>
              <a:rPr lang="hi-IN" sz="2400" b="1" dirty="0" smtClean="0"/>
              <a:t>और  स्वामी होना एक ग्लोबल बिजनेस </a:t>
            </a:r>
            <a:endParaRPr lang="en-US" sz="2400" b="1"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1331913"/>
            <a:ext cx="9144000" cy="519112"/>
          </a:xfrm>
          <a:prstGeom prst="rect">
            <a:avLst/>
          </a:prstGeom>
          <a:noFill/>
          <a:ln w="9525">
            <a:noFill/>
            <a:miter lim="800000"/>
            <a:headEnd/>
            <a:tailEnd/>
          </a:ln>
        </p:spPr>
        <p:txBody>
          <a:bodyPr anchor="ctr">
            <a:spAutoFit/>
          </a:bodyPr>
          <a:lstStyle/>
          <a:p>
            <a:pPr algn="ctr" eaLnBrk="0" hangingPunct="0"/>
            <a:r>
              <a:rPr lang="hi-IN" sz="2800" b="1">
                <a:solidFill>
                  <a:srgbClr val="97C91B"/>
                </a:solidFill>
                <a:latin typeface="Verdana" pitchFamily="34" charset="0"/>
                <a:cs typeface="Mangal" pitchFamily="18" charset="0"/>
              </a:rPr>
              <a:t>आप किस प्रकार से पैसा कमाते हैं</a:t>
            </a:r>
            <a:r>
              <a:rPr lang="en-US" sz="2800" b="1">
                <a:solidFill>
                  <a:srgbClr val="97C91B"/>
                </a:solidFill>
                <a:latin typeface="Verdana" pitchFamily="34" charset="0"/>
              </a:rPr>
              <a:t>?  </a:t>
            </a:r>
          </a:p>
        </p:txBody>
      </p:sp>
      <p:sp>
        <p:nvSpPr>
          <p:cNvPr id="31747" name="Rectangle 4"/>
          <p:cNvSpPr>
            <a:spLocks noChangeArrowheads="1"/>
          </p:cNvSpPr>
          <p:nvPr/>
        </p:nvSpPr>
        <p:spPr bwMode="auto">
          <a:xfrm>
            <a:off x="1547813" y="5192713"/>
            <a:ext cx="5984875" cy="668337"/>
          </a:xfrm>
          <a:prstGeom prst="rect">
            <a:avLst/>
          </a:prstGeom>
          <a:noFill/>
          <a:ln w="9525">
            <a:noFill/>
            <a:miter lim="800000"/>
            <a:headEnd/>
            <a:tailEnd/>
          </a:ln>
        </p:spPr>
        <p:txBody>
          <a:bodyPr anchor="ctr">
            <a:spAutoFit/>
          </a:bodyPr>
          <a:lstStyle/>
          <a:p>
            <a:pPr algn="ctr" eaLnBrk="0" hangingPunct="0">
              <a:lnSpc>
                <a:spcPct val="120000"/>
              </a:lnSpc>
            </a:pPr>
            <a:r>
              <a:rPr lang="hi-IN" sz="1600">
                <a:solidFill>
                  <a:schemeClr val="bg2"/>
                </a:solidFill>
                <a:latin typeface="Verdana" pitchFamily="34" charset="0"/>
                <a:cs typeface="Mangal" pitchFamily="18" charset="0"/>
              </a:rPr>
              <a:t>साप्ताहिक और मासिक आय कमाने के अनेक तरीकों के साथ हम उद्योग में सर्वश्रेष्ठ कम्पन्शेसन प्रदान करते हैं</a:t>
            </a:r>
            <a:r>
              <a:rPr lang="en-US" sz="1600">
                <a:solidFill>
                  <a:schemeClr val="bg2"/>
                </a:solidFill>
                <a:latin typeface="Verdana" pitchFamily="34" charset="0"/>
              </a:rPr>
              <a:t>!</a:t>
            </a:r>
          </a:p>
        </p:txBody>
      </p:sp>
      <p:pic>
        <p:nvPicPr>
          <p:cNvPr id="31748" name="Picture 15" descr="logo"/>
          <p:cNvPicPr preferRelativeResize="0">
            <a:picLocks noGrp="1" noChangeArrowheads="1"/>
          </p:cNvPicPr>
          <p:nvPr>
            <p:ph sz="quarter" idx="2"/>
          </p:nvPr>
        </p:nvPicPr>
        <p:blipFill>
          <a:blip r:embed="rId2"/>
          <a:srcRect/>
          <a:stretch>
            <a:fillRect/>
          </a:stretch>
        </p:blipFill>
        <p:spPr bwMode="auto">
          <a:xfrm>
            <a:off x="6553200" y="0"/>
            <a:ext cx="2595563" cy="776288"/>
          </a:xfrm>
          <a:noFill/>
          <a:ln>
            <a:miter lim="800000"/>
            <a:headEnd/>
            <a:tailEnd/>
          </a:ln>
        </p:spPr>
      </p:pic>
      <p:pic>
        <p:nvPicPr>
          <p:cNvPr id="31749" name="Picture 8" descr="slide41"/>
          <p:cNvPicPr>
            <a:picLocks noChangeAspect="1" noChangeArrowheads="1"/>
          </p:cNvPicPr>
          <p:nvPr/>
        </p:nvPicPr>
        <p:blipFill>
          <a:blip r:embed="rId3"/>
          <a:srcRect/>
          <a:stretch>
            <a:fillRect/>
          </a:stretch>
        </p:blipFill>
        <p:spPr bwMode="auto">
          <a:xfrm>
            <a:off x="2728913" y="2184400"/>
            <a:ext cx="3686175" cy="2505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42"/>
          <p:cNvPicPr>
            <a:picLocks noGrp="1" noChangeAspect="1" noChangeArrowheads="1"/>
          </p:cNvPicPr>
          <p:nvPr>
            <p:ph/>
          </p:nvPr>
        </p:nvPicPr>
        <p:blipFill>
          <a:blip r:embed="rId2"/>
          <a:stretch>
            <a:fillRect/>
          </a:stretch>
        </p:blipFill>
        <p:spPr bwMode="auto">
          <a:xfrm>
            <a:off x="3166" y="0"/>
            <a:ext cx="9137667" cy="6858000"/>
          </a:xfrm>
          <a:noFill/>
          <a:ln>
            <a:miter lim="800000"/>
            <a:headEnd/>
            <a:tailEnd/>
          </a:ln>
        </p:spPr>
      </p:pic>
      <p:sp>
        <p:nvSpPr>
          <p:cNvPr id="4" name="Rectangle 3"/>
          <p:cNvSpPr/>
          <p:nvPr/>
        </p:nvSpPr>
        <p:spPr>
          <a:xfrm>
            <a:off x="336492" y="2260584"/>
            <a:ext cx="4572000" cy="2123658"/>
          </a:xfrm>
          <a:prstGeom prst="rect">
            <a:avLst/>
          </a:prstGeom>
        </p:spPr>
        <p:txBody>
          <a:bodyPr>
            <a:spAutoFit/>
          </a:bodyPr>
          <a:lstStyle/>
          <a:p>
            <a:pPr algn="ctr"/>
            <a:endParaRPr lang="en-US" sz="4800" dirty="0" smtClean="0">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TVI </a:t>
            </a:r>
            <a:r>
              <a:rPr lang="hi-IN" sz="3600" dirty="0" smtClean="0">
                <a:solidFill>
                  <a:schemeClr val="bg1"/>
                </a:solidFill>
                <a:effectLst>
                  <a:outerShdw blurRad="38100" dist="38100" dir="2700000" algn="tl">
                    <a:srgbClr val="000000">
                      <a:alpha val="43137"/>
                    </a:srgbClr>
                  </a:outerShdw>
                </a:effectLst>
              </a:rPr>
              <a:t>एक्सप्रेस</a:t>
            </a:r>
          </a:p>
          <a:p>
            <a:pPr algn="ctr"/>
            <a:r>
              <a:rPr lang="hi-IN" sz="4800" dirty="0" smtClean="0">
                <a:solidFill>
                  <a:srgbClr val="92D050"/>
                </a:solidFill>
                <a:effectLst>
                  <a:outerShdw blurRad="38100" dist="38100" dir="2700000" algn="tl">
                    <a:srgbClr val="000000">
                      <a:alpha val="43137"/>
                    </a:srgbClr>
                  </a:outerShdw>
                </a:effectLst>
              </a:rPr>
              <a:t>मुआवजा योजना</a:t>
            </a:r>
            <a:endParaRPr lang="en-US" sz="4800" dirty="0">
              <a:solidFill>
                <a:srgbClr val="92D05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042988" y="2349500"/>
            <a:ext cx="4070350" cy="2246313"/>
          </a:xfrm>
          <a:prstGeom prst="rect">
            <a:avLst/>
          </a:prstGeom>
          <a:noFill/>
          <a:ln w="9525">
            <a:noFill/>
            <a:miter lim="800000"/>
            <a:headEnd/>
            <a:tailEnd/>
          </a:ln>
        </p:spPr>
        <p:txBody>
          <a:bodyPr anchor="ctr">
            <a:spAutoFit/>
          </a:bodyPr>
          <a:lstStyle/>
          <a:p>
            <a:pPr marL="457200" indent="-457200"/>
            <a:r>
              <a:rPr lang="en-US" sz="2000">
                <a:solidFill>
                  <a:srgbClr val="CC2C8F"/>
                </a:solidFill>
                <a:latin typeface="Verdana" pitchFamily="34" charset="0"/>
              </a:rPr>
              <a:t>1.</a:t>
            </a:r>
            <a:r>
              <a:rPr lang="en-US" sz="2000">
                <a:solidFill>
                  <a:schemeClr val="bg2"/>
                </a:solidFill>
                <a:latin typeface="Verdana" pitchFamily="34" charset="0"/>
              </a:rPr>
              <a:t> </a:t>
            </a:r>
            <a:r>
              <a:rPr lang="hi-IN" sz="2000">
                <a:solidFill>
                  <a:schemeClr val="bg2"/>
                </a:solidFill>
                <a:latin typeface="Verdana" pitchFamily="34" charset="0"/>
                <a:cs typeface="Mangal" pitchFamily="18" charset="0"/>
              </a:rPr>
              <a:t>रिवाल्विंग मैट्रिक्स</a:t>
            </a:r>
            <a:endParaRPr lang="en-US" sz="2000">
              <a:solidFill>
                <a:schemeClr val="bg2"/>
              </a:solidFill>
              <a:latin typeface="Verdana" pitchFamily="34" charset="0"/>
            </a:endParaRPr>
          </a:p>
          <a:p>
            <a:pPr marL="457200" indent="-457200">
              <a:buFontTx/>
              <a:buChar char="•"/>
            </a:pPr>
            <a:endParaRPr lang="en-US" sz="2000">
              <a:solidFill>
                <a:schemeClr val="bg2"/>
              </a:solidFill>
              <a:latin typeface="Verdana" pitchFamily="34" charset="0"/>
            </a:endParaRPr>
          </a:p>
          <a:p>
            <a:pPr marL="457200" indent="-457200"/>
            <a:r>
              <a:rPr lang="en-US" sz="2000">
                <a:solidFill>
                  <a:srgbClr val="CC2C8F"/>
                </a:solidFill>
                <a:latin typeface="Verdana" pitchFamily="34" charset="0"/>
              </a:rPr>
              <a:t>2.</a:t>
            </a:r>
            <a:r>
              <a:rPr lang="en-US" sz="2000">
                <a:solidFill>
                  <a:schemeClr val="bg2"/>
                </a:solidFill>
                <a:latin typeface="Verdana" pitchFamily="34" charset="0"/>
              </a:rPr>
              <a:t> </a:t>
            </a:r>
            <a:r>
              <a:rPr lang="hi-IN" sz="2000">
                <a:solidFill>
                  <a:schemeClr val="bg2"/>
                </a:solidFill>
                <a:latin typeface="Verdana" pitchFamily="34" charset="0"/>
                <a:cs typeface="Mangal" pitchFamily="18" charset="0"/>
              </a:rPr>
              <a:t>रेजिड्यूल आय</a:t>
            </a:r>
            <a:endParaRPr lang="en-US" sz="2000">
              <a:solidFill>
                <a:schemeClr val="bg2"/>
              </a:solidFill>
              <a:latin typeface="Verdana" pitchFamily="34" charset="0"/>
            </a:endParaRPr>
          </a:p>
          <a:p>
            <a:pPr marL="457200" indent="-457200"/>
            <a:endParaRPr lang="en-US" sz="2000">
              <a:solidFill>
                <a:schemeClr val="bg2"/>
              </a:solidFill>
              <a:latin typeface="Verdana" pitchFamily="34" charset="0"/>
            </a:endParaRPr>
          </a:p>
          <a:p>
            <a:pPr marL="457200" indent="-457200"/>
            <a:r>
              <a:rPr lang="en-US" sz="2000">
                <a:solidFill>
                  <a:srgbClr val="CC2C8F"/>
                </a:solidFill>
                <a:latin typeface="Verdana" pitchFamily="34" charset="0"/>
              </a:rPr>
              <a:t>3.</a:t>
            </a:r>
            <a:r>
              <a:rPr lang="en-US" sz="2000">
                <a:solidFill>
                  <a:schemeClr val="bg2"/>
                </a:solidFill>
                <a:latin typeface="Verdana" pitchFamily="34" charset="0"/>
              </a:rPr>
              <a:t> </a:t>
            </a:r>
            <a:r>
              <a:rPr lang="hi-IN" sz="2000">
                <a:solidFill>
                  <a:schemeClr val="bg2"/>
                </a:solidFill>
                <a:latin typeface="Verdana" pitchFamily="34" charset="0"/>
                <a:cs typeface="Mangal" pitchFamily="18" charset="0"/>
              </a:rPr>
              <a:t>बिजनेस जेनरेशन बोनस</a:t>
            </a:r>
            <a:endParaRPr lang="en-US" sz="2000">
              <a:solidFill>
                <a:schemeClr val="bg2"/>
              </a:solidFill>
              <a:latin typeface="Verdana" pitchFamily="34" charset="0"/>
            </a:endParaRPr>
          </a:p>
          <a:p>
            <a:pPr marL="457200" indent="-457200"/>
            <a:endParaRPr lang="en-US" sz="2000">
              <a:solidFill>
                <a:schemeClr val="bg2"/>
              </a:solidFill>
              <a:latin typeface="Verdana" pitchFamily="34" charset="0"/>
            </a:endParaRPr>
          </a:p>
          <a:p>
            <a:pPr marL="457200" indent="-457200"/>
            <a:r>
              <a:rPr lang="en-US" sz="2000">
                <a:solidFill>
                  <a:srgbClr val="CC2C8F"/>
                </a:solidFill>
                <a:latin typeface="Verdana" pitchFamily="34" charset="0"/>
              </a:rPr>
              <a:t>4.</a:t>
            </a:r>
            <a:r>
              <a:rPr lang="en-US" sz="2000">
                <a:solidFill>
                  <a:schemeClr val="bg2"/>
                </a:solidFill>
                <a:latin typeface="Verdana" pitchFamily="34" charset="0"/>
              </a:rPr>
              <a:t> </a:t>
            </a:r>
            <a:r>
              <a:rPr lang="hi-IN" sz="2000">
                <a:solidFill>
                  <a:schemeClr val="bg2"/>
                </a:solidFill>
                <a:latin typeface="Verdana" pitchFamily="34" charset="0"/>
                <a:cs typeface="Mangal" pitchFamily="18" charset="0"/>
              </a:rPr>
              <a:t>पॉवर पूल</a:t>
            </a:r>
            <a:endParaRPr lang="en-US" sz="2000">
              <a:solidFill>
                <a:schemeClr val="bg2"/>
              </a:solidFill>
              <a:latin typeface="Verdana" pitchFamily="34" charset="0"/>
            </a:endParaRPr>
          </a:p>
        </p:txBody>
      </p:sp>
      <p:pic>
        <p:nvPicPr>
          <p:cNvPr id="33795" name="Picture 20" descr="logo"/>
          <p:cNvPicPr>
            <a:picLocks noGrp="1" noChangeAspect="1" noChangeArrowheads="1"/>
          </p:cNvPicPr>
          <p:nvPr>
            <p:ph sz="quarter" idx="2"/>
          </p:nvPr>
        </p:nvPicPr>
        <p:blipFill>
          <a:blip r:embed="rId2"/>
          <a:srcRect/>
          <a:stretch>
            <a:fillRect/>
          </a:stretch>
        </p:blipFill>
        <p:spPr bwMode="auto">
          <a:xfrm>
            <a:off x="2959100" y="800100"/>
            <a:ext cx="3305175" cy="990600"/>
          </a:xfrm>
          <a:noFill/>
          <a:ln>
            <a:miter lim="800000"/>
            <a:headEnd/>
            <a:tailEnd/>
          </a:ln>
        </p:spPr>
      </p:pic>
      <p:pic>
        <p:nvPicPr>
          <p:cNvPr id="33796" name="Picture 6" descr="slide44"/>
          <p:cNvPicPr>
            <a:picLocks noChangeAspect="1" noChangeArrowheads="1"/>
          </p:cNvPicPr>
          <p:nvPr/>
        </p:nvPicPr>
        <p:blipFill>
          <a:blip r:embed="rId3"/>
          <a:stretch>
            <a:fillRect/>
          </a:stretch>
        </p:blipFill>
        <p:spPr bwMode="auto">
          <a:xfrm>
            <a:off x="5616575" y="2384841"/>
            <a:ext cx="2162175" cy="2256593"/>
          </a:xfrm>
          <a:prstGeom prst="rect">
            <a:avLst/>
          </a:prstGeom>
          <a:noFill/>
          <a:ln w="9525">
            <a:noFill/>
            <a:miter lim="800000"/>
            <a:headEnd/>
            <a:tailEnd/>
          </a:ln>
        </p:spPr>
      </p:pic>
      <p:sp>
        <p:nvSpPr>
          <p:cNvPr id="6" name="TextBox 5"/>
          <p:cNvSpPr txBox="1"/>
          <p:nvPr/>
        </p:nvSpPr>
        <p:spPr>
          <a:xfrm>
            <a:off x="6215085" y="2589201"/>
            <a:ext cx="752129" cy="584775"/>
          </a:xfrm>
          <a:prstGeom prst="rect">
            <a:avLst/>
          </a:prstGeom>
          <a:noFill/>
        </p:spPr>
        <p:txBody>
          <a:bodyPr wrap="none" rtlCol="0">
            <a:spAutoFit/>
          </a:bodyPr>
          <a:lstStyle/>
          <a:p>
            <a:r>
              <a:rPr lang="hi-IN" sz="3200" dirty="0" smtClean="0">
                <a:solidFill>
                  <a:schemeClr val="bg1"/>
                </a:solidFill>
                <a:effectLst>
                  <a:outerShdw blurRad="38100" dist="38100" dir="2700000" algn="tl">
                    <a:srgbClr val="000000">
                      <a:alpha val="43137"/>
                    </a:srgbClr>
                  </a:outerShdw>
                </a:effectLst>
              </a:rPr>
              <a:t>धन</a:t>
            </a:r>
            <a:endParaRPr lang="en-US" sz="32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rot="2444596">
            <a:off x="5612979" y="3424597"/>
            <a:ext cx="954107" cy="523220"/>
          </a:xfrm>
          <a:prstGeom prst="rect">
            <a:avLst/>
          </a:prstGeom>
          <a:noFill/>
        </p:spPr>
        <p:txBody>
          <a:bodyPr wrap="square" rtlCol="0">
            <a:spAutoFit/>
          </a:bodyPr>
          <a:lstStyle/>
          <a:p>
            <a:r>
              <a:rPr lang="hi-IN" sz="2800" dirty="0">
                <a:solidFill>
                  <a:schemeClr val="bg1"/>
                </a:solidFill>
                <a:effectLst>
                  <a:outerShdw blurRad="38100" dist="38100" dir="2700000" algn="tl">
                    <a:srgbClr val="000000">
                      <a:alpha val="43137"/>
                    </a:srgbClr>
                  </a:outerShdw>
                </a:effectLst>
              </a:rPr>
              <a:t>समय</a:t>
            </a:r>
            <a:endParaRPr lang="en-US" sz="280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rot="19268275">
            <a:off x="6485959" y="3422775"/>
            <a:ext cx="1293944" cy="477054"/>
          </a:xfrm>
          <a:prstGeom prst="rect">
            <a:avLst/>
          </a:prstGeom>
          <a:noFill/>
        </p:spPr>
        <p:txBody>
          <a:bodyPr wrap="none" rtlCol="0">
            <a:spAutoFit/>
          </a:bodyPr>
          <a:lstStyle/>
          <a:p>
            <a:r>
              <a:rPr lang="hi-IN" sz="2500" dirty="0" smtClean="0">
                <a:solidFill>
                  <a:schemeClr val="bg1"/>
                </a:solidFill>
                <a:effectLst>
                  <a:outerShdw blurRad="38100" dist="38100" dir="2700000" algn="tl">
                    <a:srgbClr val="000000">
                      <a:alpha val="43137"/>
                    </a:srgbClr>
                  </a:outerShdw>
                </a:effectLst>
              </a:rPr>
              <a:t>गुणवत्ता</a:t>
            </a:r>
            <a:endParaRPr lang="en-US" sz="2500"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dissolve">
                                      <p:cBhvr>
                                        <p:cTn id="7" dur="500"/>
                                        <p:tgtEl>
                                          <p:spTgt spid="4710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animEffect transition="in" filter="dissolve">
                                      <p:cBhvr>
                                        <p:cTn id="11" dur="500"/>
                                        <p:tgtEl>
                                          <p:spTgt spid="47106">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animEffect transition="in" filter="dissolve">
                                      <p:cBhvr>
                                        <p:cTn id="15" dur="500"/>
                                        <p:tgtEl>
                                          <p:spTgt spid="47106">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7106">
                                            <p:txEl>
                                              <p:pRg st="6" end="6"/>
                                            </p:txEl>
                                          </p:spTgt>
                                        </p:tgtEl>
                                        <p:attrNameLst>
                                          <p:attrName>style.visibility</p:attrName>
                                        </p:attrNameLst>
                                      </p:cBhvr>
                                      <p:to>
                                        <p:strVal val="visible"/>
                                      </p:to>
                                    </p:set>
                                    <p:animEffect transition="in" filter="dissolve">
                                      <p:cBhvr>
                                        <p:cTn id="19" dur="500"/>
                                        <p:tgtEl>
                                          <p:spTgt spid="47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800225" y="2266950"/>
            <a:ext cx="5616575" cy="1474788"/>
          </a:xfrm>
          <a:prstGeom prst="rect">
            <a:avLst/>
          </a:prstGeom>
          <a:noFill/>
          <a:ln w="9525">
            <a:noFill/>
            <a:miter lim="800000"/>
            <a:headEnd/>
            <a:tailEnd/>
          </a:ln>
        </p:spPr>
        <p:txBody>
          <a:bodyPr anchor="ctr">
            <a:spAutoFit/>
          </a:bodyPr>
          <a:lstStyle/>
          <a:p>
            <a:pPr algn="ctr" eaLnBrk="0" hangingPunct="0">
              <a:lnSpc>
                <a:spcPct val="130000"/>
              </a:lnSpc>
              <a:defRPr/>
            </a:pPr>
            <a:r>
              <a:rPr lang="hi-IN" dirty="0">
                <a:solidFill>
                  <a:schemeClr val="tx1">
                    <a:lumMod val="50000"/>
                    <a:lumOff val="50000"/>
                  </a:schemeClr>
                </a:solidFill>
                <a:latin typeface="Verdana" pitchFamily="34" charset="0"/>
                <a:cs typeface="Mangal" pitchFamily="2"/>
              </a:rPr>
              <a:t>टीम के सभी सदस्य रिवाल्विंग मैट्रिक्स प्रणाली, </a:t>
            </a:r>
            <a:r>
              <a:rPr lang="hi-IN" dirty="0">
                <a:solidFill>
                  <a:schemeClr val="tx1">
                    <a:lumMod val="50000"/>
                    <a:lumOff val="50000"/>
                  </a:schemeClr>
                </a:solidFill>
                <a:cs typeface="Mangal" pitchFamily="2"/>
              </a:rPr>
              <a:t>जिसके माध्यम से आप 10,000 अमरीकी डालर बार बार कमाते हैं, </a:t>
            </a:r>
            <a:r>
              <a:rPr lang="hi-IN" dirty="0">
                <a:solidFill>
                  <a:schemeClr val="tx1">
                    <a:lumMod val="50000"/>
                    <a:lumOff val="50000"/>
                  </a:schemeClr>
                </a:solidFill>
                <a:latin typeface="Verdana" pitchFamily="34" charset="0"/>
                <a:cs typeface="Mangal" pitchFamily="2"/>
              </a:rPr>
              <a:t>के जरिए </a:t>
            </a:r>
            <a:r>
              <a:rPr lang="hi-IN" dirty="0">
                <a:solidFill>
                  <a:schemeClr val="tx1">
                    <a:lumMod val="50000"/>
                    <a:lumOff val="50000"/>
                  </a:schemeClr>
                </a:solidFill>
                <a:cs typeface="Mangal" pitchFamily="2"/>
              </a:rPr>
              <a:t>कम्पन्शेसन</a:t>
            </a:r>
            <a:r>
              <a:rPr lang="hi-IN" dirty="0">
                <a:solidFill>
                  <a:schemeClr val="tx1">
                    <a:lumMod val="50000"/>
                    <a:lumOff val="50000"/>
                  </a:schemeClr>
                </a:solidFill>
              </a:rPr>
              <a:t> </a:t>
            </a:r>
            <a:r>
              <a:rPr lang="hi-IN" dirty="0">
                <a:solidFill>
                  <a:schemeClr val="tx1">
                    <a:lumMod val="50000"/>
                    <a:lumOff val="50000"/>
                  </a:schemeClr>
                </a:solidFill>
                <a:cs typeface="Mangal" pitchFamily="2"/>
              </a:rPr>
              <a:t>योजना के शीर्ष पर पहुंचते हैं.  इस प्रणाली के अंतर्गत आपकी सफलता सुनिश्चित की जाती है और आपको बोर्ड के सभी टीम सदस्यों के प्रयासों से लाभ पहुंचता है.</a:t>
            </a:r>
            <a:endParaRPr lang="en-US" dirty="0">
              <a:solidFill>
                <a:schemeClr val="tx1">
                  <a:lumMod val="50000"/>
                  <a:lumOff val="50000"/>
                </a:schemeClr>
              </a:solidFill>
              <a:latin typeface="Verdana" pitchFamily="34" charset="0"/>
            </a:endParaRPr>
          </a:p>
        </p:txBody>
      </p:sp>
      <p:sp>
        <p:nvSpPr>
          <p:cNvPr id="48131" name="Rectangle 5"/>
          <p:cNvSpPr>
            <a:spLocks noChangeArrowheads="1"/>
          </p:cNvSpPr>
          <p:nvPr/>
        </p:nvSpPr>
        <p:spPr bwMode="auto">
          <a:xfrm>
            <a:off x="1900238" y="4338638"/>
            <a:ext cx="3462337" cy="373062"/>
          </a:xfrm>
          <a:prstGeom prst="rect">
            <a:avLst/>
          </a:prstGeom>
          <a:noFill/>
          <a:ln w="9525">
            <a:noFill/>
            <a:miter lim="800000"/>
            <a:headEnd/>
            <a:tailEnd/>
          </a:ln>
        </p:spPr>
        <p:txBody>
          <a:bodyPr wrap="none" anchor="ctr">
            <a:spAutoFit/>
          </a:bodyPr>
          <a:lstStyle/>
          <a:p>
            <a:pPr marL="457200" indent="-457200">
              <a:lnSpc>
                <a:spcPct val="120000"/>
              </a:lnSpc>
            </a:pPr>
            <a:r>
              <a:rPr lang="hi-IN" sz="1600" b="1">
                <a:solidFill>
                  <a:schemeClr val="bg2"/>
                </a:solidFill>
                <a:latin typeface="Verdana" pitchFamily="34" charset="0"/>
                <a:cs typeface="Mangal" pitchFamily="18" charset="0"/>
              </a:rPr>
              <a:t>इस प्रणाली में निम्नलिखित दो बोर्ड हैं</a:t>
            </a:r>
            <a:r>
              <a:rPr lang="en-US" sz="1600" b="1">
                <a:solidFill>
                  <a:schemeClr val="bg2"/>
                </a:solidFill>
                <a:latin typeface="Verdana" pitchFamily="34" charset="0"/>
              </a:rPr>
              <a:t>:</a:t>
            </a:r>
            <a:endParaRPr lang="en-US" sz="1600">
              <a:solidFill>
                <a:schemeClr val="bg2"/>
              </a:solidFill>
              <a:latin typeface="Verdana" pitchFamily="34" charset="0"/>
            </a:endParaRPr>
          </a:p>
        </p:txBody>
      </p:sp>
      <p:sp>
        <p:nvSpPr>
          <p:cNvPr id="48132" name="Rectangle 11"/>
          <p:cNvSpPr>
            <a:spLocks noChangeArrowheads="1"/>
          </p:cNvSpPr>
          <p:nvPr/>
        </p:nvSpPr>
        <p:spPr bwMode="auto">
          <a:xfrm>
            <a:off x="6069013" y="6038850"/>
            <a:ext cx="3074987" cy="387350"/>
          </a:xfrm>
          <a:prstGeom prst="rect">
            <a:avLst/>
          </a:prstGeom>
          <a:noFill/>
          <a:ln w="9525">
            <a:noFill/>
            <a:miter lim="800000"/>
            <a:headEnd/>
            <a:tailEnd/>
          </a:ln>
        </p:spPr>
        <p:txBody>
          <a:bodyPr anchor="ctr">
            <a:spAutoFit/>
          </a:bodyPr>
          <a:lstStyle/>
          <a:p>
            <a:pPr>
              <a:lnSpc>
                <a:spcPct val="120000"/>
              </a:lnSpc>
            </a:pPr>
            <a:r>
              <a:rPr lang="hi-IN" sz="1600">
                <a:solidFill>
                  <a:srgbClr val="21428E"/>
                </a:solidFill>
                <a:latin typeface="Verdana" pitchFamily="34" charset="0"/>
                <a:cs typeface="Mangal" pitchFamily="18" charset="0"/>
              </a:rPr>
              <a:t>यह किस तरह से कार्य करता है</a:t>
            </a:r>
            <a:r>
              <a:rPr lang="en-US" sz="1600">
                <a:solidFill>
                  <a:srgbClr val="21428E"/>
                </a:solidFill>
                <a:latin typeface="Verdana" pitchFamily="34" charset="0"/>
              </a:rPr>
              <a:t>…</a:t>
            </a:r>
            <a:r>
              <a:rPr lang="en-US" sz="1600">
                <a:latin typeface="Verdana" pitchFamily="34" charset="0"/>
              </a:rPr>
              <a:t>    </a:t>
            </a:r>
          </a:p>
        </p:txBody>
      </p:sp>
      <p:grpSp>
        <p:nvGrpSpPr>
          <p:cNvPr id="34821" name="Group 26"/>
          <p:cNvGrpSpPr>
            <a:grpSpLocks/>
          </p:cNvGrpSpPr>
          <p:nvPr/>
        </p:nvGrpSpPr>
        <p:grpSpPr bwMode="auto">
          <a:xfrm>
            <a:off x="2489200" y="765175"/>
            <a:ext cx="4238625" cy="1084263"/>
            <a:chOff x="1344" y="482"/>
            <a:chExt cx="2670" cy="683"/>
          </a:xfrm>
        </p:grpSpPr>
        <p:sp>
          <p:nvSpPr>
            <p:cNvPr id="34824" name="Rectangle 3"/>
            <p:cNvSpPr>
              <a:spLocks noChangeArrowheads="1"/>
            </p:cNvSpPr>
            <p:nvPr/>
          </p:nvSpPr>
          <p:spPr bwMode="auto">
            <a:xfrm>
              <a:off x="1973" y="777"/>
              <a:ext cx="2041" cy="288"/>
            </a:xfrm>
            <a:prstGeom prst="rect">
              <a:avLst/>
            </a:prstGeom>
            <a:noFill/>
            <a:ln w="9525">
              <a:noFill/>
              <a:miter lim="800000"/>
              <a:headEnd/>
              <a:tailEnd/>
            </a:ln>
          </p:spPr>
          <p:txBody>
            <a:bodyPr>
              <a:spAutoFit/>
            </a:bodyPr>
            <a:lstStyle/>
            <a:p>
              <a:r>
                <a:rPr lang="hi-IN" sz="2400" b="1">
                  <a:solidFill>
                    <a:srgbClr val="21428E"/>
                  </a:solidFill>
                  <a:latin typeface="Verdana" pitchFamily="34" charset="0"/>
                  <a:cs typeface="Mangal" pitchFamily="18" charset="0"/>
                </a:rPr>
                <a:t>रिवाल्विंग मैट्रिक्स</a:t>
              </a:r>
              <a:endParaRPr lang="en-US" sz="2400" b="1">
                <a:solidFill>
                  <a:srgbClr val="21428E"/>
                </a:solidFill>
                <a:latin typeface="Verdana" pitchFamily="34" charset="0"/>
              </a:endParaRPr>
            </a:p>
          </p:txBody>
        </p:sp>
        <p:sp>
          <p:nvSpPr>
            <p:cNvPr id="34825" name="Oval 12"/>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34826" name="Oval 14"/>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34827" name="Text Box 15"/>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1</a:t>
              </a:r>
            </a:p>
          </p:txBody>
        </p:sp>
        <p:sp>
          <p:nvSpPr>
            <p:cNvPr id="34828" name="Oval 16"/>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sp>
        <p:nvSpPr>
          <p:cNvPr id="48134" name="Rectangle 21"/>
          <p:cNvSpPr>
            <a:spLocks noChangeArrowheads="1"/>
          </p:cNvSpPr>
          <p:nvPr/>
        </p:nvSpPr>
        <p:spPr bwMode="auto">
          <a:xfrm>
            <a:off x="3309938" y="4575175"/>
            <a:ext cx="2033587" cy="1177925"/>
          </a:xfrm>
          <a:prstGeom prst="rect">
            <a:avLst/>
          </a:prstGeom>
          <a:noFill/>
          <a:ln w="9525">
            <a:noFill/>
            <a:miter lim="800000"/>
            <a:headEnd/>
            <a:tailEnd/>
          </a:ln>
        </p:spPr>
        <p:txBody>
          <a:bodyPr wrap="none" anchor="ctr">
            <a:spAutoFit/>
          </a:bodyPr>
          <a:lstStyle/>
          <a:p>
            <a:pPr marL="457200" indent="-457200">
              <a:lnSpc>
                <a:spcPct val="120000"/>
              </a:lnSpc>
            </a:pPr>
            <a:endParaRPr lang="en-US" sz="1900">
              <a:solidFill>
                <a:schemeClr val="bg2"/>
              </a:solidFill>
              <a:latin typeface="Verdana" pitchFamily="34" charset="0"/>
            </a:endParaRPr>
          </a:p>
          <a:p>
            <a:pPr marL="457200" indent="-457200">
              <a:lnSpc>
                <a:spcPct val="130000"/>
              </a:lnSpc>
              <a:buFontTx/>
              <a:buAutoNum type="arabicPeriod"/>
            </a:pPr>
            <a:r>
              <a:rPr lang="hi-IN" sz="1900">
                <a:solidFill>
                  <a:srgbClr val="CB2F92"/>
                </a:solidFill>
                <a:latin typeface="Verdana" pitchFamily="34" charset="0"/>
                <a:cs typeface="Mangal" pitchFamily="18" charset="0"/>
              </a:rPr>
              <a:t>ट्रैवलर बोर्ड</a:t>
            </a:r>
            <a:endParaRPr lang="en-US" sz="1900">
              <a:solidFill>
                <a:srgbClr val="CB2F92"/>
              </a:solidFill>
              <a:latin typeface="Verdana" pitchFamily="34" charset="0"/>
            </a:endParaRPr>
          </a:p>
          <a:p>
            <a:pPr marL="457200" indent="-457200">
              <a:lnSpc>
                <a:spcPct val="130000"/>
              </a:lnSpc>
              <a:buFontTx/>
              <a:buAutoNum type="arabicPeriod"/>
            </a:pPr>
            <a:r>
              <a:rPr lang="hi-IN" sz="1900">
                <a:solidFill>
                  <a:srgbClr val="CB2F92"/>
                </a:solidFill>
                <a:latin typeface="Verdana" pitchFamily="34" charset="0"/>
                <a:cs typeface="Mangal" pitchFamily="18" charset="0"/>
              </a:rPr>
              <a:t>एक्सप्रैस बोर्ड </a:t>
            </a:r>
            <a:endParaRPr lang="en-US" sz="1900">
              <a:solidFill>
                <a:srgbClr val="CB2F92"/>
              </a:solidFill>
              <a:latin typeface="Verdana" pitchFamily="34" charset="0"/>
            </a:endParaRPr>
          </a:p>
        </p:txBody>
      </p:sp>
      <p:pic>
        <p:nvPicPr>
          <p:cNvPr id="34823" name="Picture 24"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4"/>
                                        </p:tgtEl>
                                        <p:attrNameLst>
                                          <p:attrName>style.visibility</p:attrName>
                                        </p:attrNameLst>
                                      </p:cBhvr>
                                      <p:to>
                                        <p:strVal val="visible"/>
                                      </p:to>
                                    </p:set>
                                    <p:anim calcmode="lin" valueType="num">
                                      <p:cBhvr additive="base">
                                        <p:cTn id="13" dur="500" fill="hold"/>
                                        <p:tgtEl>
                                          <p:spTgt spid="48134"/>
                                        </p:tgtEl>
                                        <p:attrNameLst>
                                          <p:attrName>ppt_x</p:attrName>
                                        </p:attrNameLst>
                                      </p:cBhvr>
                                      <p:tavLst>
                                        <p:tav tm="0">
                                          <p:val>
                                            <p:strVal val="#ppt_x"/>
                                          </p:val>
                                        </p:tav>
                                        <p:tav tm="100000">
                                          <p:val>
                                            <p:strVal val="#ppt_x"/>
                                          </p:val>
                                        </p:tav>
                                      </p:tavLst>
                                    </p:anim>
                                    <p:anim calcmode="lin" valueType="num">
                                      <p:cBhvr additive="base">
                                        <p:cTn id="14" dur="500" fill="hold"/>
                                        <p:tgtEl>
                                          <p:spTgt spid="48134"/>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fade">
                                      <p:cBhvr>
                                        <p:cTn id="17" dur="1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2" grpId="0"/>
      <p:bldP spid="481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7" descr="47b"/>
          <p:cNvPicPr>
            <a:picLocks noGrp="1" noChangeAspect="1" noChangeArrowheads="1"/>
          </p:cNvPicPr>
          <p:nvPr>
            <p:ph sz="quarter" idx="3"/>
          </p:nvPr>
        </p:nvPicPr>
        <p:blipFill>
          <a:blip r:embed="rId2"/>
          <a:stretch>
            <a:fillRect/>
          </a:stretch>
        </p:blipFill>
        <p:spPr bwMode="auto">
          <a:xfrm>
            <a:off x="6142059" y="3940182"/>
            <a:ext cx="2733008" cy="1343025"/>
          </a:xfrm>
          <a:noFill/>
          <a:ln>
            <a:miter lim="800000"/>
            <a:headEnd/>
            <a:tailEnd/>
          </a:ln>
        </p:spPr>
      </p:pic>
      <p:pic>
        <p:nvPicPr>
          <p:cNvPr id="35843" name="Picture 2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pic>
        <p:nvPicPr>
          <p:cNvPr id="35844" name="Picture 14" descr="47a"/>
          <p:cNvPicPr>
            <a:picLocks noGrp="1" noChangeAspect="1" noChangeArrowheads="1"/>
          </p:cNvPicPr>
          <p:nvPr>
            <p:ph sz="quarter" idx="2"/>
          </p:nvPr>
        </p:nvPicPr>
        <p:blipFill>
          <a:blip r:embed="rId4"/>
          <a:srcRect/>
          <a:stretch>
            <a:fillRect/>
          </a:stretch>
        </p:blipFill>
        <p:spPr bwMode="auto">
          <a:xfrm>
            <a:off x="7200900" y="1960563"/>
            <a:ext cx="1504950" cy="1504950"/>
          </a:xfrm>
          <a:noFill/>
          <a:ln>
            <a:miter lim="800000"/>
            <a:headEnd/>
            <a:tailEnd/>
          </a:ln>
        </p:spPr>
      </p:pic>
      <p:sp>
        <p:nvSpPr>
          <p:cNvPr id="35845" name="Rectangle 4"/>
          <p:cNvSpPr>
            <a:spLocks noChangeArrowheads="1"/>
          </p:cNvSpPr>
          <p:nvPr/>
        </p:nvSpPr>
        <p:spPr bwMode="auto">
          <a:xfrm>
            <a:off x="431800" y="2039938"/>
            <a:ext cx="5580063" cy="1903412"/>
          </a:xfrm>
          <a:prstGeom prst="rect">
            <a:avLst/>
          </a:prstGeom>
          <a:noFill/>
          <a:ln w="9525">
            <a:noFill/>
            <a:miter lim="800000"/>
            <a:headEnd/>
            <a:tailEnd/>
          </a:ln>
        </p:spPr>
        <p:txBody>
          <a:bodyPr anchor="ctr">
            <a:spAutoFit/>
          </a:bodyPr>
          <a:lstStyle/>
          <a:p>
            <a:pPr algn="just">
              <a:lnSpc>
                <a:spcPct val="130000"/>
              </a:lnSpc>
            </a:pPr>
            <a:r>
              <a:rPr lang="hi-IN" sz="1300">
                <a:solidFill>
                  <a:schemeClr val="bg2"/>
                </a:solidFill>
                <a:latin typeface="Verdana" pitchFamily="34" charset="0"/>
                <a:cs typeface="Mangal" pitchFamily="18" charset="0"/>
              </a:rPr>
              <a:t>जब आप टीवीआई में शामिल होते हैं, तो आपको ट्रैवलर बोर्ड के स्तर 1 पर स्थान प्राप्त होता है और जैसे जैसे बोर्ड में सदस्यों की संख्या बढ़ती है, तो यह दो उप-बोर्डों में परिवर्तित हो जाता है, और आप अगले स्तर पर बढ़ जाते हैं. प्रत्येक बोर्ड में 4 स्तर होते हैं, और संयुक्त प्रयासों से सदस्य स्तर1 से स्तर4 तक बढ़ते चले जाते हैं और अंत में वह एक्सप्रेस बोर्ड में प्रवेश कर जाते हैं. विश्वभर में यह एकमात्र ऐसी योजना है, जहां पर सभी टीमें एक इकाई के रुप में कार्य करती हैं और  कम्पेन्शेसन योजना में शामिल विभिन्न रैंकों तक पहुंचने में एक दूसरे की मदद करती है.</a:t>
            </a:r>
            <a:endParaRPr lang="en-US" sz="1300">
              <a:solidFill>
                <a:schemeClr val="bg2"/>
              </a:solidFill>
              <a:latin typeface="Verdana" pitchFamily="34" charset="0"/>
            </a:endParaRPr>
          </a:p>
        </p:txBody>
      </p:sp>
      <p:sp>
        <p:nvSpPr>
          <p:cNvPr id="35846" name="Rectangle 5"/>
          <p:cNvSpPr>
            <a:spLocks noChangeArrowheads="1"/>
          </p:cNvSpPr>
          <p:nvPr/>
        </p:nvSpPr>
        <p:spPr bwMode="auto">
          <a:xfrm>
            <a:off x="431800" y="4332288"/>
            <a:ext cx="5508625" cy="1385887"/>
          </a:xfrm>
          <a:prstGeom prst="rect">
            <a:avLst/>
          </a:prstGeom>
          <a:noFill/>
          <a:ln w="9525">
            <a:noFill/>
            <a:miter lim="800000"/>
            <a:headEnd/>
            <a:tailEnd/>
          </a:ln>
        </p:spPr>
        <p:txBody>
          <a:bodyPr anchor="ctr">
            <a:spAutoFit/>
          </a:bodyPr>
          <a:lstStyle/>
          <a:p>
            <a:pPr>
              <a:lnSpc>
                <a:spcPct val="130000"/>
              </a:lnSpc>
            </a:pPr>
            <a:r>
              <a:rPr lang="hi-IN" sz="1300">
                <a:solidFill>
                  <a:schemeClr val="bg2"/>
                </a:solidFill>
                <a:latin typeface="Verdana" pitchFamily="34" charset="0"/>
                <a:cs typeface="Mangal" pitchFamily="18" charset="0"/>
              </a:rPr>
              <a:t>जब आप ट्रैवलर बोर्ड से बाहर निकलते हैं तो आप </a:t>
            </a:r>
            <a:r>
              <a:rPr lang="en-US" sz="1300">
                <a:solidFill>
                  <a:schemeClr val="bg2"/>
                </a:solidFill>
                <a:latin typeface="Verdana" pitchFamily="34" charset="0"/>
              </a:rPr>
              <a:t>$250 </a:t>
            </a:r>
            <a:r>
              <a:rPr lang="hi-IN" sz="1300">
                <a:solidFill>
                  <a:schemeClr val="bg2"/>
                </a:solidFill>
                <a:latin typeface="Verdana" pitchFamily="34" charset="0"/>
                <a:cs typeface="Mangal" pitchFamily="18" charset="0"/>
              </a:rPr>
              <a:t>की कमीशन अर्जित करते हैं और आपको </a:t>
            </a:r>
            <a:r>
              <a:rPr lang="en-US" sz="1300">
                <a:solidFill>
                  <a:schemeClr val="bg2"/>
                </a:solidFill>
                <a:latin typeface="Verdana" pitchFamily="34" charset="0"/>
              </a:rPr>
              <a:t>$250</a:t>
            </a:r>
            <a:r>
              <a:rPr lang="hi-IN" sz="1300">
                <a:solidFill>
                  <a:schemeClr val="bg2"/>
                </a:solidFill>
                <a:latin typeface="Verdana" pitchFamily="34" charset="0"/>
                <a:cs typeface="Mangal" pitchFamily="18" charset="0"/>
              </a:rPr>
              <a:t> मूल्य का ई-वाउचर प्राप्त होता है, और इस प्रकार से आपको </a:t>
            </a:r>
            <a:r>
              <a:rPr lang="en-US" sz="1300">
                <a:solidFill>
                  <a:schemeClr val="bg2"/>
                </a:solidFill>
                <a:latin typeface="Verdana" pitchFamily="34" charset="0"/>
              </a:rPr>
              <a:t>$500 </a:t>
            </a:r>
            <a:r>
              <a:rPr lang="hi-IN" sz="1300">
                <a:solidFill>
                  <a:schemeClr val="bg2"/>
                </a:solidFill>
                <a:latin typeface="Verdana" pitchFamily="34" charset="0"/>
                <a:cs typeface="Mangal" pitchFamily="18" charset="0"/>
              </a:rPr>
              <a:t>का कुल लाभ प्राप्त होता है (आपके निवेश से दुगुना). जब बोर्ड में सभी पद भर जाते हैं तो बोर्ड विभाजित हो जाता है. अर्हता प्राप्त करने के लिए आपको केवल दो व्यक्तियों को प्रायोजित करना होता है. </a:t>
            </a:r>
            <a:endParaRPr lang="en-US" sz="1300">
              <a:solidFill>
                <a:schemeClr val="bg2"/>
              </a:solidFill>
              <a:latin typeface="Verdana" pitchFamily="34" charset="0"/>
            </a:endParaRPr>
          </a:p>
        </p:txBody>
      </p:sp>
      <p:sp>
        <p:nvSpPr>
          <p:cNvPr id="35847" name="Rectangle 6"/>
          <p:cNvSpPr>
            <a:spLocks noChangeArrowheads="1"/>
          </p:cNvSpPr>
          <p:nvPr/>
        </p:nvSpPr>
        <p:spPr bwMode="auto">
          <a:xfrm>
            <a:off x="0" y="1054100"/>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21428E"/>
                </a:solidFill>
                <a:latin typeface="Verdana" pitchFamily="34" charset="0"/>
                <a:cs typeface="Mangal" pitchFamily="18" charset="0"/>
              </a:rPr>
              <a:t>ट्रैवलर बोर्ड</a:t>
            </a:r>
            <a:endParaRPr lang="en-US" sz="2400" b="1">
              <a:solidFill>
                <a:srgbClr val="21428E"/>
              </a:solidFill>
              <a:latin typeface="Verdana" pitchFamily="34" charset="0"/>
              <a:cs typeface="Mangal" pitchFamily="18" charset="0"/>
            </a:endParaRPr>
          </a:p>
        </p:txBody>
      </p:sp>
      <p:sp>
        <p:nvSpPr>
          <p:cNvPr id="12" name="Rectangle 13"/>
          <p:cNvSpPr>
            <a:spLocks noChangeArrowheads="1"/>
          </p:cNvSpPr>
          <p:nvPr/>
        </p:nvSpPr>
        <p:spPr bwMode="auto">
          <a:xfrm>
            <a:off x="0" y="6057900"/>
            <a:ext cx="9144000" cy="530225"/>
          </a:xfrm>
          <a:prstGeom prst="rect">
            <a:avLst/>
          </a:prstGeom>
          <a:noFill/>
          <a:ln w="9525">
            <a:noFill/>
            <a:miter lim="800000"/>
            <a:headEnd/>
            <a:tailEnd/>
          </a:ln>
        </p:spPr>
        <p:txBody>
          <a:bodyPr anchor="ctr">
            <a:spAutoFit/>
          </a:bodyPr>
          <a:lstStyle/>
          <a:p>
            <a:pPr marL="457200" indent="-457200" algn="ctr">
              <a:lnSpc>
                <a:spcPct val="120000"/>
              </a:lnSpc>
            </a:pPr>
            <a:r>
              <a:rPr lang="hi-IN" sz="2400" b="1">
                <a:solidFill>
                  <a:srgbClr val="6F1D82"/>
                </a:solidFill>
                <a:cs typeface="Mangal" pitchFamily="18" charset="0"/>
              </a:rPr>
              <a:t>ट्रैवलर बोर्ड पेआउट</a:t>
            </a:r>
            <a:r>
              <a:rPr lang="en-US" sz="2400" b="1">
                <a:solidFill>
                  <a:srgbClr val="6F1D82"/>
                </a:solidFill>
              </a:rPr>
              <a:t> : $500</a:t>
            </a:r>
          </a:p>
        </p:txBody>
      </p:sp>
      <p:sp>
        <p:nvSpPr>
          <p:cNvPr id="10" name="TextBox 9"/>
          <p:cNvSpPr txBox="1"/>
          <p:nvPr/>
        </p:nvSpPr>
        <p:spPr>
          <a:xfrm>
            <a:off x="6799293" y="4195773"/>
            <a:ext cx="2081241" cy="830997"/>
          </a:xfrm>
          <a:prstGeom prst="rect">
            <a:avLst/>
          </a:prstGeom>
          <a:noFill/>
        </p:spPr>
        <p:txBody>
          <a:bodyPr wrap="square" rtlCol="0">
            <a:spAutoFit/>
          </a:bodyPr>
          <a:lstStyle/>
          <a:p>
            <a:pPr algn="ctr"/>
            <a:r>
              <a:rPr lang="hi-IN" sz="2400" dirty="0" smtClean="0">
                <a:solidFill>
                  <a:schemeClr val="bg1"/>
                </a:solidFill>
              </a:rPr>
              <a:t>अब</a:t>
            </a:r>
            <a:r>
              <a:rPr lang="en-US" sz="2400" dirty="0" smtClean="0">
                <a:solidFill>
                  <a:schemeClr val="bg1"/>
                </a:solidFill>
              </a:rPr>
              <a:t> </a:t>
            </a:r>
            <a:r>
              <a:rPr lang="hi-IN" sz="2400" dirty="0" smtClean="0">
                <a:solidFill>
                  <a:schemeClr val="bg1"/>
                </a:solidFill>
              </a:rPr>
              <a:t>खुला</a:t>
            </a:r>
            <a:br>
              <a:rPr lang="hi-IN" sz="2400" dirty="0" smtClean="0">
                <a:solidFill>
                  <a:schemeClr val="bg1"/>
                </a:solidFill>
              </a:rPr>
            </a:br>
            <a:r>
              <a:rPr lang="hi-IN" sz="2400" dirty="0" smtClean="0">
                <a:solidFill>
                  <a:schemeClr val="bg1"/>
                </a:solidFill>
              </a:rPr>
              <a:t>आपका बैंक</a:t>
            </a:r>
            <a:endParaRPr lang="en-US" sz="2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115888"/>
            <a:ext cx="9144000" cy="519112"/>
          </a:xfrm>
          <a:prstGeom prst="rect">
            <a:avLst/>
          </a:prstGeom>
          <a:noFill/>
          <a:ln w="9525">
            <a:noFill/>
            <a:miter lim="800000"/>
            <a:headEnd/>
            <a:tailEnd/>
          </a:ln>
        </p:spPr>
        <p:txBody>
          <a:bodyPr anchor="ctr">
            <a:spAutoFit/>
          </a:bodyPr>
          <a:lstStyle/>
          <a:p>
            <a:pPr algn="ctr" eaLnBrk="0" hangingPunct="0"/>
            <a:r>
              <a:rPr lang="hi-IN" sz="2800" b="1">
                <a:solidFill>
                  <a:srgbClr val="21428E"/>
                </a:solidFill>
                <a:latin typeface="Verdana" pitchFamily="34" charset="0"/>
                <a:cs typeface="Mangal" pitchFamily="18" charset="0"/>
              </a:rPr>
              <a:t>ट्रैवलर बोर्ड</a:t>
            </a:r>
            <a:r>
              <a:rPr lang="en-US" sz="2800" b="1">
                <a:solidFill>
                  <a:srgbClr val="21428E"/>
                </a:solidFill>
                <a:latin typeface="Verdana" pitchFamily="34" charset="0"/>
              </a:rPr>
              <a:t> </a:t>
            </a:r>
          </a:p>
        </p:txBody>
      </p:sp>
      <p:sp>
        <p:nvSpPr>
          <p:cNvPr id="36867" name="AutoShape 52"/>
          <p:cNvSpPr>
            <a:spLocks noChangeArrowheads="1"/>
          </p:cNvSpPr>
          <p:nvPr/>
        </p:nvSpPr>
        <p:spPr bwMode="auto">
          <a:xfrm>
            <a:off x="1042988" y="733425"/>
            <a:ext cx="7308850" cy="895350"/>
          </a:xfrm>
          <a:prstGeom prst="flowChartAlternateProcess">
            <a:avLst/>
          </a:prstGeom>
          <a:solidFill>
            <a:srgbClr val="CB2F92"/>
          </a:solidFill>
          <a:ln w="28575">
            <a:solidFill>
              <a:srgbClr val="CB2F92"/>
            </a:solidFill>
            <a:miter lim="800000"/>
            <a:headEnd/>
            <a:tailEnd/>
          </a:ln>
        </p:spPr>
        <p:txBody>
          <a:bodyPr wrap="none" anchor="ctr"/>
          <a:lstStyle/>
          <a:p>
            <a:pPr algn="ctr"/>
            <a:endParaRPr lang="en-IN"/>
          </a:p>
        </p:txBody>
      </p:sp>
      <p:sp>
        <p:nvSpPr>
          <p:cNvPr id="36868" name="Rectangle 46"/>
          <p:cNvSpPr>
            <a:spLocks noChangeArrowheads="1"/>
          </p:cNvSpPr>
          <p:nvPr/>
        </p:nvSpPr>
        <p:spPr bwMode="auto">
          <a:xfrm>
            <a:off x="1139825" y="852488"/>
            <a:ext cx="7124700" cy="641350"/>
          </a:xfrm>
          <a:prstGeom prst="rect">
            <a:avLst/>
          </a:prstGeom>
          <a:noFill/>
          <a:ln w="9525">
            <a:noFill/>
            <a:miter lim="800000"/>
            <a:headEnd/>
            <a:tailEnd/>
          </a:ln>
        </p:spPr>
        <p:txBody>
          <a:bodyPr anchor="ctr">
            <a:spAutoFit/>
          </a:bodyPr>
          <a:lstStyle/>
          <a:p>
            <a:pPr algn="ctr" eaLnBrk="0" hangingPunct="0"/>
            <a:r>
              <a:rPr lang="hi-IN" sz="1800">
                <a:solidFill>
                  <a:schemeClr val="bg1"/>
                </a:solidFill>
                <a:latin typeface="Verdana" pitchFamily="34" charset="0"/>
                <a:cs typeface="Mangal" pitchFamily="18" charset="0"/>
              </a:rPr>
              <a:t>जब बोर्ड के सभी पद भर जाते हैं, तो स्तर 4 की पोजिशन एक्सप्रेस बोर्ड में चली जाती है और उसे प्रारम्भिक </a:t>
            </a:r>
            <a:r>
              <a:rPr lang="en-US" sz="1800" b="1">
                <a:solidFill>
                  <a:schemeClr val="bg1"/>
                </a:solidFill>
                <a:latin typeface="Verdana" pitchFamily="34" charset="0"/>
              </a:rPr>
              <a:t>$500</a:t>
            </a:r>
            <a:r>
              <a:rPr lang="hi-IN" sz="1800" b="1">
                <a:solidFill>
                  <a:schemeClr val="bg1"/>
                </a:solidFill>
                <a:latin typeface="Verdana" pitchFamily="34" charset="0"/>
                <a:cs typeface="Mangal" pitchFamily="18" charset="0"/>
              </a:rPr>
              <a:t> का बोनस प्राप्त होता है.</a:t>
            </a:r>
            <a:r>
              <a:rPr lang="en-US" sz="1800">
                <a:solidFill>
                  <a:schemeClr val="bg1"/>
                </a:solidFill>
                <a:latin typeface="Verdana" pitchFamily="34" charset="0"/>
              </a:rPr>
              <a:t> </a:t>
            </a:r>
          </a:p>
        </p:txBody>
      </p:sp>
      <p:grpSp>
        <p:nvGrpSpPr>
          <p:cNvPr id="36869" name="Group 54"/>
          <p:cNvGrpSpPr>
            <a:grpSpLocks/>
          </p:cNvGrpSpPr>
          <p:nvPr/>
        </p:nvGrpSpPr>
        <p:grpSpPr bwMode="auto">
          <a:xfrm>
            <a:off x="827088" y="2239963"/>
            <a:ext cx="7620000" cy="3748087"/>
            <a:chOff x="864" y="1770"/>
            <a:chExt cx="4368" cy="2148"/>
          </a:xfrm>
        </p:grpSpPr>
        <p:sp>
          <p:nvSpPr>
            <p:cNvPr id="36876" name="Line 80"/>
            <p:cNvSpPr>
              <a:spLocks noChangeShapeType="1"/>
            </p:cNvSpPr>
            <p:nvPr/>
          </p:nvSpPr>
          <p:spPr bwMode="auto">
            <a:xfrm>
              <a:off x="4224" y="2730"/>
              <a:ext cx="0" cy="192"/>
            </a:xfrm>
            <a:prstGeom prst="line">
              <a:avLst/>
            </a:prstGeom>
            <a:noFill/>
            <a:ln w="9525">
              <a:solidFill>
                <a:schemeClr val="tx1"/>
              </a:solidFill>
              <a:round/>
              <a:headEnd/>
              <a:tailEnd/>
            </a:ln>
          </p:spPr>
          <p:txBody>
            <a:bodyPr/>
            <a:lstStyle/>
            <a:p>
              <a:endParaRPr lang="en-US"/>
            </a:p>
          </p:txBody>
        </p:sp>
        <p:sp>
          <p:nvSpPr>
            <p:cNvPr id="36877" name="Line 25"/>
            <p:cNvSpPr>
              <a:spLocks noChangeShapeType="1"/>
            </p:cNvSpPr>
            <p:nvPr/>
          </p:nvSpPr>
          <p:spPr bwMode="auto">
            <a:xfrm>
              <a:off x="1872" y="2730"/>
              <a:ext cx="0" cy="192"/>
            </a:xfrm>
            <a:prstGeom prst="line">
              <a:avLst/>
            </a:prstGeom>
            <a:noFill/>
            <a:ln w="9525">
              <a:solidFill>
                <a:schemeClr val="tx1"/>
              </a:solidFill>
              <a:round/>
              <a:headEnd/>
              <a:tailEnd/>
            </a:ln>
          </p:spPr>
          <p:txBody>
            <a:bodyPr/>
            <a:lstStyle/>
            <a:p>
              <a:endParaRPr lang="en-US"/>
            </a:p>
          </p:txBody>
        </p:sp>
        <p:sp>
          <p:nvSpPr>
            <p:cNvPr id="36878" name="Text Box 8"/>
            <p:cNvSpPr txBox="1">
              <a:spLocks noChangeArrowheads="1"/>
            </p:cNvSpPr>
            <p:nvPr/>
          </p:nvSpPr>
          <p:spPr bwMode="auto">
            <a:xfrm>
              <a:off x="2496" y="1770"/>
              <a:ext cx="883" cy="303"/>
            </a:xfrm>
            <a:prstGeom prst="rect">
              <a:avLst/>
            </a:prstGeom>
            <a:solidFill>
              <a:srgbClr val="21428E"/>
            </a:solidFill>
            <a:ln w="9525">
              <a:solidFill>
                <a:srgbClr val="0000FF"/>
              </a:solidFill>
              <a:miter lim="800000"/>
              <a:headEnd/>
              <a:tailEnd/>
            </a:ln>
          </p:spPr>
          <p:txBody>
            <a:bodyPr>
              <a:spAutoFit/>
            </a:bodyPr>
            <a:lstStyle/>
            <a:p>
              <a:r>
                <a:rPr lang="hi-IN" sz="2800" b="1">
                  <a:solidFill>
                    <a:schemeClr val="bg1"/>
                  </a:solidFill>
                  <a:latin typeface="Arial" pitchFamily="34" charset="0"/>
                  <a:cs typeface="Mangal" pitchFamily="18" charset="0"/>
                </a:rPr>
                <a:t>स्तर </a:t>
              </a:r>
              <a:r>
                <a:rPr lang="en-AU" sz="2800" b="1">
                  <a:solidFill>
                    <a:schemeClr val="bg1"/>
                  </a:solidFill>
                  <a:latin typeface="Arial" pitchFamily="34" charset="0"/>
                </a:rPr>
                <a:t>4</a:t>
              </a:r>
            </a:p>
          </p:txBody>
        </p:sp>
        <p:sp>
          <p:nvSpPr>
            <p:cNvPr id="36879" name="Text Box 3"/>
            <p:cNvSpPr txBox="1">
              <a:spLocks noChangeArrowheads="1"/>
            </p:cNvSpPr>
            <p:nvPr/>
          </p:nvSpPr>
          <p:spPr bwMode="auto">
            <a:xfrm>
              <a:off x="2112" y="3114"/>
              <a:ext cx="386" cy="21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a:t> </a:t>
              </a:r>
              <a:r>
                <a:rPr lang="en-AU" sz="1800" b="1">
                  <a:solidFill>
                    <a:schemeClr val="bg1"/>
                  </a:solidFill>
                  <a:latin typeface="Arial" pitchFamily="34" charset="0"/>
                </a:rPr>
                <a:t>2</a:t>
              </a:r>
            </a:p>
          </p:txBody>
        </p:sp>
        <p:sp>
          <p:nvSpPr>
            <p:cNvPr id="36880" name="Text Box 6"/>
            <p:cNvSpPr txBox="1">
              <a:spLocks noChangeArrowheads="1"/>
            </p:cNvSpPr>
            <p:nvPr/>
          </p:nvSpPr>
          <p:spPr bwMode="auto">
            <a:xfrm>
              <a:off x="1584" y="2490"/>
              <a:ext cx="480" cy="232"/>
            </a:xfrm>
            <a:prstGeom prst="rect">
              <a:avLst/>
            </a:prstGeom>
            <a:solidFill>
              <a:srgbClr val="21428E"/>
            </a:solidFill>
            <a:ln w="9525">
              <a:solidFill>
                <a:schemeClr val="tx1"/>
              </a:solidFill>
              <a:miter lim="800000"/>
              <a:headEnd/>
              <a:tailEnd/>
            </a:ln>
          </p:spPr>
          <p:txBody>
            <a:bodyPr wrap="none">
              <a:spAutoFit/>
            </a:bodyPr>
            <a:lstStyle/>
            <a:p>
              <a:r>
                <a:rPr lang="hi-IN" sz="2000" b="1">
                  <a:solidFill>
                    <a:schemeClr val="bg1"/>
                  </a:solidFill>
                  <a:latin typeface="Arial" pitchFamily="34" charset="0"/>
                  <a:cs typeface="Mangal" pitchFamily="18" charset="0"/>
                </a:rPr>
                <a:t>स्तर</a:t>
              </a:r>
              <a:r>
                <a:rPr lang="en-AU" sz="2000" b="1">
                  <a:solidFill>
                    <a:schemeClr val="bg1"/>
                  </a:solidFill>
                  <a:latin typeface="Arial" pitchFamily="34" charset="0"/>
                </a:rPr>
                <a:t> 3</a:t>
              </a:r>
            </a:p>
          </p:txBody>
        </p:sp>
        <p:sp>
          <p:nvSpPr>
            <p:cNvPr id="36881" name="Line 9"/>
            <p:cNvSpPr>
              <a:spLocks noChangeShapeType="1"/>
            </p:cNvSpPr>
            <p:nvPr/>
          </p:nvSpPr>
          <p:spPr bwMode="auto">
            <a:xfrm>
              <a:off x="1392" y="3354"/>
              <a:ext cx="0" cy="192"/>
            </a:xfrm>
            <a:prstGeom prst="line">
              <a:avLst/>
            </a:prstGeom>
            <a:noFill/>
            <a:ln w="9525">
              <a:solidFill>
                <a:schemeClr val="tx1"/>
              </a:solidFill>
              <a:round/>
              <a:headEnd/>
              <a:tailEnd/>
            </a:ln>
          </p:spPr>
          <p:txBody>
            <a:bodyPr/>
            <a:lstStyle/>
            <a:p>
              <a:endParaRPr lang="en-US"/>
            </a:p>
          </p:txBody>
        </p:sp>
        <p:sp>
          <p:nvSpPr>
            <p:cNvPr id="36882" name="Line 10"/>
            <p:cNvSpPr>
              <a:spLocks noChangeShapeType="1"/>
            </p:cNvSpPr>
            <p:nvPr/>
          </p:nvSpPr>
          <p:spPr bwMode="auto">
            <a:xfrm flipH="1">
              <a:off x="2400" y="3354"/>
              <a:ext cx="3" cy="192"/>
            </a:xfrm>
            <a:prstGeom prst="line">
              <a:avLst/>
            </a:prstGeom>
            <a:noFill/>
            <a:ln w="9525">
              <a:solidFill>
                <a:schemeClr val="tx1"/>
              </a:solidFill>
              <a:round/>
              <a:headEnd/>
              <a:tailEnd/>
            </a:ln>
          </p:spPr>
          <p:txBody>
            <a:bodyPr/>
            <a:lstStyle/>
            <a:p>
              <a:endParaRPr lang="en-US"/>
            </a:p>
          </p:txBody>
        </p:sp>
        <p:sp>
          <p:nvSpPr>
            <p:cNvPr id="36883" name="Line 11"/>
            <p:cNvSpPr>
              <a:spLocks noChangeShapeType="1"/>
            </p:cNvSpPr>
            <p:nvPr/>
          </p:nvSpPr>
          <p:spPr bwMode="auto">
            <a:xfrm>
              <a:off x="3744" y="3354"/>
              <a:ext cx="0" cy="192"/>
            </a:xfrm>
            <a:prstGeom prst="line">
              <a:avLst/>
            </a:prstGeom>
            <a:noFill/>
            <a:ln w="9525">
              <a:solidFill>
                <a:schemeClr val="tx1"/>
              </a:solidFill>
              <a:round/>
              <a:headEnd/>
              <a:tailEnd/>
            </a:ln>
          </p:spPr>
          <p:txBody>
            <a:bodyPr/>
            <a:lstStyle/>
            <a:p>
              <a:endParaRPr lang="en-US"/>
            </a:p>
          </p:txBody>
        </p:sp>
        <p:sp>
          <p:nvSpPr>
            <p:cNvPr id="36884" name="Line 12"/>
            <p:cNvSpPr>
              <a:spLocks noChangeShapeType="1"/>
            </p:cNvSpPr>
            <p:nvPr/>
          </p:nvSpPr>
          <p:spPr bwMode="auto">
            <a:xfrm>
              <a:off x="4752" y="3354"/>
              <a:ext cx="0" cy="192"/>
            </a:xfrm>
            <a:prstGeom prst="line">
              <a:avLst/>
            </a:prstGeom>
            <a:noFill/>
            <a:ln w="9525">
              <a:solidFill>
                <a:schemeClr val="tx1"/>
              </a:solidFill>
              <a:round/>
              <a:headEnd/>
              <a:tailEnd/>
            </a:ln>
          </p:spPr>
          <p:txBody>
            <a:bodyPr/>
            <a:lstStyle/>
            <a:p>
              <a:endParaRPr lang="en-US"/>
            </a:p>
          </p:txBody>
        </p:sp>
        <p:sp>
          <p:nvSpPr>
            <p:cNvPr id="36885" name="Line 13"/>
            <p:cNvSpPr>
              <a:spLocks noChangeShapeType="1"/>
            </p:cNvSpPr>
            <p:nvPr/>
          </p:nvSpPr>
          <p:spPr bwMode="auto">
            <a:xfrm>
              <a:off x="1104" y="3546"/>
              <a:ext cx="528" cy="0"/>
            </a:xfrm>
            <a:prstGeom prst="line">
              <a:avLst/>
            </a:prstGeom>
            <a:noFill/>
            <a:ln w="9525">
              <a:solidFill>
                <a:schemeClr val="tx1"/>
              </a:solidFill>
              <a:round/>
              <a:headEnd/>
              <a:tailEnd/>
            </a:ln>
          </p:spPr>
          <p:txBody>
            <a:bodyPr/>
            <a:lstStyle/>
            <a:p>
              <a:endParaRPr lang="en-US"/>
            </a:p>
          </p:txBody>
        </p:sp>
        <p:sp>
          <p:nvSpPr>
            <p:cNvPr id="36886" name="Line 14"/>
            <p:cNvSpPr>
              <a:spLocks noChangeShapeType="1"/>
            </p:cNvSpPr>
            <p:nvPr/>
          </p:nvSpPr>
          <p:spPr bwMode="auto">
            <a:xfrm>
              <a:off x="2064" y="3546"/>
              <a:ext cx="624" cy="0"/>
            </a:xfrm>
            <a:prstGeom prst="line">
              <a:avLst/>
            </a:prstGeom>
            <a:noFill/>
            <a:ln w="9525">
              <a:solidFill>
                <a:schemeClr val="tx1"/>
              </a:solidFill>
              <a:round/>
              <a:headEnd/>
              <a:tailEnd/>
            </a:ln>
          </p:spPr>
          <p:txBody>
            <a:bodyPr/>
            <a:lstStyle/>
            <a:p>
              <a:endParaRPr lang="en-US"/>
            </a:p>
          </p:txBody>
        </p:sp>
        <p:sp>
          <p:nvSpPr>
            <p:cNvPr id="36887" name="Line 15"/>
            <p:cNvSpPr>
              <a:spLocks noChangeShapeType="1"/>
            </p:cNvSpPr>
            <p:nvPr/>
          </p:nvSpPr>
          <p:spPr bwMode="auto">
            <a:xfrm>
              <a:off x="3456" y="3546"/>
              <a:ext cx="576" cy="0"/>
            </a:xfrm>
            <a:prstGeom prst="line">
              <a:avLst/>
            </a:prstGeom>
            <a:noFill/>
            <a:ln w="9525">
              <a:solidFill>
                <a:schemeClr val="tx1"/>
              </a:solidFill>
              <a:round/>
              <a:headEnd/>
              <a:tailEnd/>
            </a:ln>
          </p:spPr>
          <p:txBody>
            <a:bodyPr/>
            <a:lstStyle/>
            <a:p>
              <a:endParaRPr lang="en-US"/>
            </a:p>
          </p:txBody>
        </p:sp>
        <p:sp>
          <p:nvSpPr>
            <p:cNvPr id="36888" name="Line 16"/>
            <p:cNvSpPr>
              <a:spLocks noChangeShapeType="1"/>
            </p:cNvSpPr>
            <p:nvPr/>
          </p:nvSpPr>
          <p:spPr bwMode="auto">
            <a:xfrm>
              <a:off x="4464" y="3546"/>
              <a:ext cx="576" cy="0"/>
            </a:xfrm>
            <a:prstGeom prst="line">
              <a:avLst/>
            </a:prstGeom>
            <a:noFill/>
            <a:ln w="9525">
              <a:solidFill>
                <a:schemeClr val="tx1"/>
              </a:solidFill>
              <a:round/>
              <a:headEnd/>
              <a:tailEnd/>
            </a:ln>
          </p:spPr>
          <p:txBody>
            <a:bodyPr/>
            <a:lstStyle/>
            <a:p>
              <a:endParaRPr lang="en-US"/>
            </a:p>
          </p:txBody>
        </p:sp>
        <p:sp>
          <p:nvSpPr>
            <p:cNvPr id="36889" name="Line 27"/>
            <p:cNvSpPr>
              <a:spLocks noChangeShapeType="1"/>
            </p:cNvSpPr>
            <p:nvPr/>
          </p:nvSpPr>
          <p:spPr bwMode="auto">
            <a:xfrm>
              <a:off x="1392" y="2922"/>
              <a:ext cx="1008" cy="0"/>
            </a:xfrm>
            <a:prstGeom prst="line">
              <a:avLst/>
            </a:prstGeom>
            <a:noFill/>
            <a:ln w="9525">
              <a:solidFill>
                <a:schemeClr val="tx1"/>
              </a:solidFill>
              <a:round/>
              <a:headEnd/>
              <a:tailEnd/>
            </a:ln>
          </p:spPr>
          <p:txBody>
            <a:bodyPr/>
            <a:lstStyle/>
            <a:p>
              <a:endParaRPr lang="en-US"/>
            </a:p>
          </p:txBody>
        </p:sp>
        <p:sp>
          <p:nvSpPr>
            <p:cNvPr id="36890" name="Line 28"/>
            <p:cNvSpPr>
              <a:spLocks noChangeShapeType="1"/>
            </p:cNvSpPr>
            <p:nvPr/>
          </p:nvSpPr>
          <p:spPr bwMode="auto">
            <a:xfrm>
              <a:off x="3744" y="2922"/>
              <a:ext cx="1008" cy="0"/>
            </a:xfrm>
            <a:prstGeom prst="line">
              <a:avLst/>
            </a:prstGeom>
            <a:noFill/>
            <a:ln w="9525">
              <a:solidFill>
                <a:schemeClr val="tx1"/>
              </a:solidFill>
              <a:round/>
              <a:headEnd/>
              <a:tailEnd/>
            </a:ln>
          </p:spPr>
          <p:txBody>
            <a:bodyPr/>
            <a:lstStyle/>
            <a:p>
              <a:endParaRPr lang="en-US"/>
            </a:p>
          </p:txBody>
        </p:sp>
        <p:sp>
          <p:nvSpPr>
            <p:cNvPr id="36891" name="Line 32"/>
            <p:cNvSpPr>
              <a:spLocks noChangeShapeType="1"/>
            </p:cNvSpPr>
            <p:nvPr/>
          </p:nvSpPr>
          <p:spPr bwMode="auto">
            <a:xfrm>
              <a:off x="4752" y="2922"/>
              <a:ext cx="0" cy="192"/>
            </a:xfrm>
            <a:prstGeom prst="line">
              <a:avLst/>
            </a:prstGeom>
            <a:noFill/>
            <a:ln w="9525">
              <a:solidFill>
                <a:schemeClr val="tx1"/>
              </a:solidFill>
              <a:round/>
              <a:headEnd/>
              <a:tailEnd/>
            </a:ln>
          </p:spPr>
          <p:txBody>
            <a:bodyPr/>
            <a:lstStyle/>
            <a:p>
              <a:endParaRPr lang="en-US"/>
            </a:p>
          </p:txBody>
        </p:sp>
        <p:sp>
          <p:nvSpPr>
            <p:cNvPr id="36892" name="Line 33"/>
            <p:cNvSpPr>
              <a:spLocks noChangeShapeType="1"/>
            </p:cNvSpPr>
            <p:nvPr/>
          </p:nvSpPr>
          <p:spPr bwMode="auto">
            <a:xfrm flipV="1">
              <a:off x="1872" y="2298"/>
              <a:ext cx="0" cy="192"/>
            </a:xfrm>
            <a:prstGeom prst="line">
              <a:avLst/>
            </a:prstGeom>
            <a:noFill/>
            <a:ln w="9525">
              <a:solidFill>
                <a:schemeClr val="tx1"/>
              </a:solidFill>
              <a:round/>
              <a:headEnd/>
              <a:tailEnd/>
            </a:ln>
          </p:spPr>
          <p:txBody>
            <a:bodyPr/>
            <a:lstStyle/>
            <a:p>
              <a:endParaRPr lang="en-US"/>
            </a:p>
          </p:txBody>
        </p:sp>
        <p:sp>
          <p:nvSpPr>
            <p:cNvPr id="36893" name="Line 35"/>
            <p:cNvSpPr>
              <a:spLocks noChangeShapeType="1"/>
            </p:cNvSpPr>
            <p:nvPr/>
          </p:nvSpPr>
          <p:spPr bwMode="auto">
            <a:xfrm>
              <a:off x="1872" y="2298"/>
              <a:ext cx="2352" cy="0"/>
            </a:xfrm>
            <a:prstGeom prst="line">
              <a:avLst/>
            </a:prstGeom>
            <a:noFill/>
            <a:ln w="9525">
              <a:solidFill>
                <a:schemeClr val="tx1"/>
              </a:solidFill>
              <a:round/>
              <a:headEnd/>
              <a:tailEnd/>
            </a:ln>
          </p:spPr>
          <p:txBody>
            <a:bodyPr/>
            <a:lstStyle/>
            <a:p>
              <a:endParaRPr lang="en-US"/>
            </a:p>
          </p:txBody>
        </p:sp>
        <p:sp>
          <p:nvSpPr>
            <p:cNvPr id="36894" name="Line 36"/>
            <p:cNvSpPr>
              <a:spLocks noChangeShapeType="1"/>
            </p:cNvSpPr>
            <p:nvPr/>
          </p:nvSpPr>
          <p:spPr bwMode="auto">
            <a:xfrm flipV="1">
              <a:off x="2928" y="2106"/>
              <a:ext cx="0" cy="192"/>
            </a:xfrm>
            <a:prstGeom prst="line">
              <a:avLst/>
            </a:prstGeom>
            <a:noFill/>
            <a:ln w="9525">
              <a:solidFill>
                <a:schemeClr val="tx1"/>
              </a:solidFill>
              <a:round/>
              <a:headEnd/>
              <a:tailEnd/>
            </a:ln>
          </p:spPr>
          <p:txBody>
            <a:bodyPr/>
            <a:lstStyle/>
            <a:p>
              <a:endParaRPr lang="en-US"/>
            </a:p>
          </p:txBody>
        </p:sp>
        <p:sp>
          <p:nvSpPr>
            <p:cNvPr id="36895" name="Text Box 61"/>
            <p:cNvSpPr txBox="1">
              <a:spLocks noChangeArrowheads="1"/>
            </p:cNvSpPr>
            <p:nvPr/>
          </p:nvSpPr>
          <p:spPr bwMode="auto">
            <a:xfrm>
              <a:off x="864"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a:t> </a:t>
              </a:r>
              <a:r>
                <a:rPr lang="en-AU" sz="900" b="1">
                  <a:solidFill>
                    <a:schemeClr val="bg1"/>
                  </a:solidFill>
                  <a:latin typeface="Arial" pitchFamily="34" charset="0"/>
                </a:rPr>
                <a:t>l </a:t>
              </a:r>
            </a:p>
          </p:txBody>
        </p:sp>
        <p:sp>
          <p:nvSpPr>
            <p:cNvPr id="36896" name="Text Box 71"/>
            <p:cNvSpPr txBox="1">
              <a:spLocks noChangeArrowheads="1"/>
            </p:cNvSpPr>
            <p:nvPr/>
          </p:nvSpPr>
          <p:spPr bwMode="auto">
            <a:xfrm>
              <a:off x="1104" y="3114"/>
              <a:ext cx="400" cy="21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sz="1800">
                  <a:solidFill>
                    <a:schemeClr val="bg1"/>
                  </a:solidFill>
                  <a:latin typeface="Tahoma" pitchFamily="34" charset="0"/>
                </a:rPr>
                <a:t> </a:t>
              </a:r>
              <a:r>
                <a:rPr lang="en-AU" sz="1800" b="1">
                  <a:solidFill>
                    <a:schemeClr val="bg1"/>
                  </a:solidFill>
                  <a:latin typeface="Arial" pitchFamily="34" charset="0"/>
                </a:rPr>
                <a:t>2</a:t>
              </a:r>
            </a:p>
          </p:txBody>
        </p:sp>
        <p:sp>
          <p:nvSpPr>
            <p:cNvPr id="36897" name="Text Box 72"/>
            <p:cNvSpPr txBox="1">
              <a:spLocks noChangeArrowheads="1"/>
            </p:cNvSpPr>
            <p:nvPr/>
          </p:nvSpPr>
          <p:spPr bwMode="auto">
            <a:xfrm>
              <a:off x="3456" y="3114"/>
              <a:ext cx="399" cy="21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sz="1800">
                  <a:solidFill>
                    <a:schemeClr val="bg1"/>
                  </a:solidFill>
                  <a:latin typeface="Tahoma" pitchFamily="34" charset="0"/>
                </a:rPr>
                <a:t> </a:t>
              </a:r>
              <a:r>
                <a:rPr lang="en-AU" sz="1800" b="1">
                  <a:solidFill>
                    <a:schemeClr val="bg1"/>
                  </a:solidFill>
                  <a:latin typeface="Arial" pitchFamily="34" charset="0"/>
                </a:rPr>
                <a:t>2</a:t>
              </a:r>
            </a:p>
          </p:txBody>
        </p:sp>
        <p:sp>
          <p:nvSpPr>
            <p:cNvPr id="36898" name="Text Box 73"/>
            <p:cNvSpPr txBox="1">
              <a:spLocks noChangeArrowheads="1"/>
            </p:cNvSpPr>
            <p:nvPr/>
          </p:nvSpPr>
          <p:spPr bwMode="auto">
            <a:xfrm>
              <a:off x="4464" y="3114"/>
              <a:ext cx="399" cy="21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sz="1800">
                  <a:solidFill>
                    <a:schemeClr val="bg1"/>
                  </a:solidFill>
                  <a:latin typeface="Tahoma" pitchFamily="34" charset="0"/>
                </a:rPr>
                <a:t> </a:t>
              </a:r>
              <a:r>
                <a:rPr lang="en-AU" sz="1800" b="1">
                  <a:solidFill>
                    <a:schemeClr val="bg1"/>
                  </a:solidFill>
                  <a:latin typeface="Arial" pitchFamily="34" charset="0"/>
                </a:rPr>
                <a:t>2</a:t>
              </a:r>
            </a:p>
          </p:txBody>
        </p:sp>
        <p:sp>
          <p:nvSpPr>
            <p:cNvPr id="36899" name="Text Box 79"/>
            <p:cNvSpPr txBox="1">
              <a:spLocks noChangeArrowheads="1"/>
            </p:cNvSpPr>
            <p:nvPr/>
          </p:nvSpPr>
          <p:spPr bwMode="auto">
            <a:xfrm>
              <a:off x="3936" y="2490"/>
              <a:ext cx="481" cy="232"/>
            </a:xfrm>
            <a:prstGeom prst="rect">
              <a:avLst/>
            </a:prstGeom>
            <a:solidFill>
              <a:srgbClr val="21428E"/>
            </a:solidFill>
            <a:ln w="9525">
              <a:solidFill>
                <a:schemeClr val="tx1"/>
              </a:solidFill>
              <a:miter lim="800000"/>
              <a:headEnd/>
              <a:tailEnd/>
            </a:ln>
          </p:spPr>
          <p:txBody>
            <a:bodyPr wrap="none">
              <a:spAutoFit/>
            </a:bodyPr>
            <a:lstStyle/>
            <a:p>
              <a:r>
                <a:rPr lang="hi-IN" sz="2000" b="1">
                  <a:solidFill>
                    <a:schemeClr val="bg1"/>
                  </a:solidFill>
                  <a:cs typeface="Mangal" pitchFamily="18" charset="0"/>
                </a:rPr>
                <a:t>स्तर</a:t>
              </a:r>
              <a:r>
                <a:rPr lang="en-AU" sz="2000"/>
                <a:t> </a:t>
              </a:r>
              <a:r>
                <a:rPr lang="en-AU" sz="2000" b="1">
                  <a:solidFill>
                    <a:schemeClr val="bg1"/>
                  </a:solidFill>
                  <a:latin typeface="Arial" pitchFamily="34" charset="0"/>
                </a:rPr>
                <a:t>3</a:t>
              </a:r>
            </a:p>
          </p:txBody>
        </p:sp>
        <p:sp>
          <p:nvSpPr>
            <p:cNvPr id="36900" name="Text Box 95"/>
            <p:cNvSpPr txBox="1">
              <a:spLocks noChangeArrowheads="1"/>
            </p:cNvSpPr>
            <p:nvPr/>
          </p:nvSpPr>
          <p:spPr bwMode="auto">
            <a:xfrm>
              <a:off x="1440"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6901" name="Text Box 97"/>
            <p:cNvSpPr txBox="1">
              <a:spLocks noChangeArrowheads="1"/>
            </p:cNvSpPr>
            <p:nvPr/>
          </p:nvSpPr>
          <p:spPr bwMode="auto">
            <a:xfrm>
              <a:off x="1920"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6902" name="Text Box 98"/>
            <p:cNvSpPr txBox="1">
              <a:spLocks noChangeArrowheads="1"/>
            </p:cNvSpPr>
            <p:nvPr/>
          </p:nvSpPr>
          <p:spPr bwMode="auto">
            <a:xfrm>
              <a:off x="2496"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6903" name="Text Box 99"/>
            <p:cNvSpPr txBox="1">
              <a:spLocks noChangeArrowheads="1"/>
            </p:cNvSpPr>
            <p:nvPr/>
          </p:nvSpPr>
          <p:spPr bwMode="auto">
            <a:xfrm>
              <a:off x="3264"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6904" name="Text Box 100"/>
            <p:cNvSpPr txBox="1">
              <a:spLocks noChangeArrowheads="1"/>
            </p:cNvSpPr>
            <p:nvPr/>
          </p:nvSpPr>
          <p:spPr bwMode="auto">
            <a:xfrm>
              <a:off x="3840"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a:t> </a:t>
              </a:r>
              <a:r>
                <a:rPr lang="en-AU" sz="900" b="1">
                  <a:solidFill>
                    <a:schemeClr val="bg1"/>
                  </a:solidFill>
                  <a:latin typeface="Arial" pitchFamily="34" charset="0"/>
                </a:rPr>
                <a:t>l </a:t>
              </a:r>
            </a:p>
          </p:txBody>
        </p:sp>
        <p:sp>
          <p:nvSpPr>
            <p:cNvPr id="36905" name="Text Box 101"/>
            <p:cNvSpPr txBox="1">
              <a:spLocks noChangeArrowheads="1"/>
            </p:cNvSpPr>
            <p:nvPr/>
          </p:nvSpPr>
          <p:spPr bwMode="auto">
            <a:xfrm>
              <a:off x="4272"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6906" name="Text Box 102"/>
            <p:cNvSpPr txBox="1">
              <a:spLocks noChangeArrowheads="1"/>
            </p:cNvSpPr>
            <p:nvPr/>
          </p:nvSpPr>
          <p:spPr bwMode="auto">
            <a:xfrm>
              <a:off x="4848" y="3738"/>
              <a:ext cx="384" cy="180"/>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a:t> </a:t>
              </a:r>
              <a:r>
                <a:rPr lang="en-AU" sz="900" b="1">
                  <a:solidFill>
                    <a:schemeClr val="bg1"/>
                  </a:solidFill>
                  <a:latin typeface="Arial" pitchFamily="34" charset="0"/>
                </a:rPr>
                <a:t>l </a:t>
              </a:r>
            </a:p>
          </p:txBody>
        </p:sp>
        <p:sp>
          <p:nvSpPr>
            <p:cNvPr id="36907" name="Line 35"/>
            <p:cNvSpPr>
              <a:spLocks noChangeShapeType="1"/>
            </p:cNvSpPr>
            <p:nvPr/>
          </p:nvSpPr>
          <p:spPr bwMode="auto">
            <a:xfrm>
              <a:off x="1392" y="2922"/>
              <a:ext cx="0" cy="192"/>
            </a:xfrm>
            <a:prstGeom prst="line">
              <a:avLst/>
            </a:prstGeom>
            <a:noFill/>
            <a:ln w="9525">
              <a:solidFill>
                <a:schemeClr val="tx1"/>
              </a:solidFill>
              <a:round/>
              <a:headEnd/>
              <a:tailEnd/>
            </a:ln>
          </p:spPr>
          <p:txBody>
            <a:bodyPr/>
            <a:lstStyle/>
            <a:p>
              <a:endParaRPr lang="en-US"/>
            </a:p>
          </p:txBody>
        </p:sp>
        <p:sp>
          <p:nvSpPr>
            <p:cNvPr id="36908" name="Line 36"/>
            <p:cNvSpPr>
              <a:spLocks noChangeShapeType="1"/>
            </p:cNvSpPr>
            <p:nvPr/>
          </p:nvSpPr>
          <p:spPr bwMode="auto">
            <a:xfrm>
              <a:off x="2400" y="2922"/>
              <a:ext cx="0" cy="192"/>
            </a:xfrm>
            <a:prstGeom prst="line">
              <a:avLst/>
            </a:prstGeom>
            <a:noFill/>
            <a:ln w="9525">
              <a:solidFill>
                <a:schemeClr val="tx1"/>
              </a:solidFill>
              <a:round/>
              <a:headEnd/>
              <a:tailEnd/>
            </a:ln>
          </p:spPr>
          <p:txBody>
            <a:bodyPr/>
            <a:lstStyle/>
            <a:p>
              <a:endParaRPr lang="en-US"/>
            </a:p>
          </p:txBody>
        </p:sp>
        <p:sp>
          <p:nvSpPr>
            <p:cNvPr id="36909" name="Line 37"/>
            <p:cNvSpPr>
              <a:spLocks noChangeShapeType="1"/>
            </p:cNvSpPr>
            <p:nvPr/>
          </p:nvSpPr>
          <p:spPr bwMode="auto">
            <a:xfrm>
              <a:off x="3744" y="2922"/>
              <a:ext cx="0" cy="192"/>
            </a:xfrm>
            <a:prstGeom prst="line">
              <a:avLst/>
            </a:prstGeom>
            <a:noFill/>
            <a:ln w="9525">
              <a:solidFill>
                <a:schemeClr val="tx1"/>
              </a:solidFill>
              <a:round/>
              <a:headEnd/>
              <a:tailEnd/>
            </a:ln>
          </p:spPr>
          <p:txBody>
            <a:bodyPr/>
            <a:lstStyle/>
            <a:p>
              <a:endParaRPr lang="en-US"/>
            </a:p>
          </p:txBody>
        </p:sp>
        <p:sp>
          <p:nvSpPr>
            <p:cNvPr id="36910" name="Line 38"/>
            <p:cNvSpPr>
              <a:spLocks noChangeShapeType="1"/>
            </p:cNvSpPr>
            <p:nvPr/>
          </p:nvSpPr>
          <p:spPr bwMode="auto">
            <a:xfrm>
              <a:off x="1104" y="3546"/>
              <a:ext cx="0" cy="192"/>
            </a:xfrm>
            <a:prstGeom prst="line">
              <a:avLst/>
            </a:prstGeom>
            <a:noFill/>
            <a:ln w="9525">
              <a:solidFill>
                <a:schemeClr val="tx1"/>
              </a:solidFill>
              <a:round/>
              <a:headEnd/>
              <a:tailEnd/>
            </a:ln>
          </p:spPr>
          <p:txBody>
            <a:bodyPr/>
            <a:lstStyle/>
            <a:p>
              <a:endParaRPr lang="en-US"/>
            </a:p>
          </p:txBody>
        </p:sp>
        <p:sp>
          <p:nvSpPr>
            <p:cNvPr id="36911" name="Line 39"/>
            <p:cNvSpPr>
              <a:spLocks noChangeShapeType="1"/>
            </p:cNvSpPr>
            <p:nvPr/>
          </p:nvSpPr>
          <p:spPr bwMode="auto">
            <a:xfrm>
              <a:off x="1632" y="3546"/>
              <a:ext cx="0" cy="192"/>
            </a:xfrm>
            <a:prstGeom prst="line">
              <a:avLst/>
            </a:prstGeom>
            <a:noFill/>
            <a:ln w="9525">
              <a:solidFill>
                <a:schemeClr val="tx1"/>
              </a:solidFill>
              <a:round/>
              <a:headEnd/>
              <a:tailEnd/>
            </a:ln>
          </p:spPr>
          <p:txBody>
            <a:bodyPr/>
            <a:lstStyle/>
            <a:p>
              <a:endParaRPr lang="en-US"/>
            </a:p>
          </p:txBody>
        </p:sp>
        <p:sp>
          <p:nvSpPr>
            <p:cNvPr id="36912" name="Line 40"/>
            <p:cNvSpPr>
              <a:spLocks noChangeShapeType="1"/>
            </p:cNvSpPr>
            <p:nvPr/>
          </p:nvSpPr>
          <p:spPr bwMode="auto">
            <a:xfrm>
              <a:off x="2064" y="3546"/>
              <a:ext cx="0" cy="192"/>
            </a:xfrm>
            <a:prstGeom prst="line">
              <a:avLst/>
            </a:prstGeom>
            <a:noFill/>
            <a:ln w="9525">
              <a:solidFill>
                <a:schemeClr val="tx1"/>
              </a:solidFill>
              <a:round/>
              <a:headEnd/>
              <a:tailEnd/>
            </a:ln>
          </p:spPr>
          <p:txBody>
            <a:bodyPr/>
            <a:lstStyle/>
            <a:p>
              <a:endParaRPr lang="en-US"/>
            </a:p>
          </p:txBody>
        </p:sp>
        <p:sp>
          <p:nvSpPr>
            <p:cNvPr id="36913" name="Line 41"/>
            <p:cNvSpPr>
              <a:spLocks noChangeShapeType="1"/>
            </p:cNvSpPr>
            <p:nvPr/>
          </p:nvSpPr>
          <p:spPr bwMode="auto">
            <a:xfrm>
              <a:off x="2688" y="3546"/>
              <a:ext cx="0" cy="192"/>
            </a:xfrm>
            <a:prstGeom prst="line">
              <a:avLst/>
            </a:prstGeom>
            <a:noFill/>
            <a:ln w="9525">
              <a:solidFill>
                <a:schemeClr val="tx1"/>
              </a:solidFill>
              <a:round/>
              <a:headEnd/>
              <a:tailEnd/>
            </a:ln>
          </p:spPr>
          <p:txBody>
            <a:bodyPr/>
            <a:lstStyle/>
            <a:p>
              <a:endParaRPr lang="en-US"/>
            </a:p>
          </p:txBody>
        </p:sp>
        <p:sp>
          <p:nvSpPr>
            <p:cNvPr id="36914" name="Line 42"/>
            <p:cNvSpPr>
              <a:spLocks noChangeShapeType="1"/>
            </p:cNvSpPr>
            <p:nvPr/>
          </p:nvSpPr>
          <p:spPr bwMode="auto">
            <a:xfrm>
              <a:off x="3456" y="3546"/>
              <a:ext cx="0" cy="192"/>
            </a:xfrm>
            <a:prstGeom prst="line">
              <a:avLst/>
            </a:prstGeom>
            <a:noFill/>
            <a:ln w="9525">
              <a:solidFill>
                <a:schemeClr val="tx1"/>
              </a:solidFill>
              <a:round/>
              <a:headEnd/>
              <a:tailEnd/>
            </a:ln>
          </p:spPr>
          <p:txBody>
            <a:bodyPr/>
            <a:lstStyle/>
            <a:p>
              <a:endParaRPr lang="en-US"/>
            </a:p>
          </p:txBody>
        </p:sp>
        <p:sp>
          <p:nvSpPr>
            <p:cNvPr id="36915" name="Line 43"/>
            <p:cNvSpPr>
              <a:spLocks noChangeShapeType="1"/>
            </p:cNvSpPr>
            <p:nvPr/>
          </p:nvSpPr>
          <p:spPr bwMode="auto">
            <a:xfrm>
              <a:off x="4032" y="3546"/>
              <a:ext cx="0" cy="192"/>
            </a:xfrm>
            <a:prstGeom prst="line">
              <a:avLst/>
            </a:prstGeom>
            <a:noFill/>
            <a:ln w="9525">
              <a:solidFill>
                <a:schemeClr val="tx1"/>
              </a:solidFill>
              <a:round/>
              <a:headEnd/>
              <a:tailEnd/>
            </a:ln>
          </p:spPr>
          <p:txBody>
            <a:bodyPr/>
            <a:lstStyle/>
            <a:p>
              <a:endParaRPr lang="en-US"/>
            </a:p>
          </p:txBody>
        </p:sp>
        <p:sp>
          <p:nvSpPr>
            <p:cNvPr id="36916" name="Line 44"/>
            <p:cNvSpPr>
              <a:spLocks noChangeShapeType="1"/>
            </p:cNvSpPr>
            <p:nvPr/>
          </p:nvSpPr>
          <p:spPr bwMode="auto">
            <a:xfrm>
              <a:off x="4464" y="3546"/>
              <a:ext cx="0" cy="192"/>
            </a:xfrm>
            <a:prstGeom prst="line">
              <a:avLst/>
            </a:prstGeom>
            <a:noFill/>
            <a:ln w="9525">
              <a:solidFill>
                <a:schemeClr val="tx1"/>
              </a:solidFill>
              <a:round/>
              <a:headEnd/>
              <a:tailEnd/>
            </a:ln>
          </p:spPr>
          <p:txBody>
            <a:bodyPr/>
            <a:lstStyle/>
            <a:p>
              <a:endParaRPr lang="en-US"/>
            </a:p>
          </p:txBody>
        </p:sp>
        <p:sp>
          <p:nvSpPr>
            <p:cNvPr id="36917" name="Line 45"/>
            <p:cNvSpPr>
              <a:spLocks noChangeShapeType="1"/>
            </p:cNvSpPr>
            <p:nvPr/>
          </p:nvSpPr>
          <p:spPr bwMode="auto">
            <a:xfrm>
              <a:off x="5040" y="3546"/>
              <a:ext cx="0" cy="192"/>
            </a:xfrm>
            <a:prstGeom prst="line">
              <a:avLst/>
            </a:prstGeom>
            <a:noFill/>
            <a:ln w="9525">
              <a:solidFill>
                <a:schemeClr val="tx1"/>
              </a:solidFill>
              <a:round/>
              <a:headEnd/>
              <a:tailEnd/>
            </a:ln>
          </p:spPr>
          <p:txBody>
            <a:bodyPr/>
            <a:lstStyle/>
            <a:p>
              <a:endParaRPr lang="en-US"/>
            </a:p>
          </p:txBody>
        </p:sp>
        <p:sp>
          <p:nvSpPr>
            <p:cNvPr id="36918" name="Line 47"/>
            <p:cNvSpPr>
              <a:spLocks noChangeShapeType="1"/>
            </p:cNvSpPr>
            <p:nvPr/>
          </p:nvSpPr>
          <p:spPr bwMode="auto">
            <a:xfrm>
              <a:off x="4224" y="2298"/>
              <a:ext cx="0" cy="192"/>
            </a:xfrm>
            <a:prstGeom prst="line">
              <a:avLst/>
            </a:prstGeom>
            <a:noFill/>
            <a:ln w="9525">
              <a:solidFill>
                <a:schemeClr val="tx1"/>
              </a:solidFill>
              <a:round/>
              <a:headEnd/>
              <a:tailEnd/>
            </a:ln>
          </p:spPr>
          <p:txBody>
            <a:bodyPr/>
            <a:lstStyle/>
            <a:p>
              <a:endParaRPr lang="en-US"/>
            </a:p>
          </p:txBody>
        </p:sp>
      </p:grpSp>
      <p:sp>
        <p:nvSpPr>
          <p:cNvPr id="101" name="AutoShape 46"/>
          <p:cNvSpPr>
            <a:spLocks noChangeArrowheads="1"/>
          </p:cNvSpPr>
          <p:nvPr/>
        </p:nvSpPr>
        <p:spPr bwMode="auto">
          <a:xfrm rot="-5400000">
            <a:off x="4237038" y="1782763"/>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102" name="Text Box 47"/>
          <p:cNvSpPr txBox="1">
            <a:spLocks noChangeArrowheads="1"/>
          </p:cNvSpPr>
          <p:nvPr/>
        </p:nvSpPr>
        <p:spPr bwMode="auto">
          <a:xfrm>
            <a:off x="1295400" y="6381750"/>
            <a:ext cx="6553200" cy="304800"/>
          </a:xfrm>
          <a:prstGeom prst="rect">
            <a:avLst/>
          </a:prstGeom>
          <a:noFill/>
          <a:ln w="9525">
            <a:noFill/>
            <a:miter lim="800000"/>
            <a:headEnd/>
            <a:tailEnd/>
          </a:ln>
        </p:spPr>
        <p:txBody>
          <a:bodyPr>
            <a:spAutoFit/>
          </a:bodyPr>
          <a:lstStyle/>
          <a:p>
            <a:pPr algn="ctr"/>
            <a:r>
              <a:rPr lang="hi-IN" b="1">
                <a:solidFill>
                  <a:srgbClr val="21428E"/>
                </a:solidFill>
                <a:latin typeface="Arial" pitchFamily="34" charset="0"/>
                <a:cs typeface="Mangal" pitchFamily="18" charset="0"/>
              </a:rPr>
              <a:t>जब ट्रैवलर बोर्ड के सभी पद भरे जाते हैं तो बोर्ड विभाजित हो जाता है.</a:t>
            </a:r>
            <a:r>
              <a:rPr lang="en-AU" b="1">
                <a:solidFill>
                  <a:srgbClr val="21428E"/>
                </a:solidFill>
                <a:latin typeface="Arial" pitchFamily="34" charset="0"/>
              </a:rPr>
              <a:t> </a:t>
            </a:r>
          </a:p>
        </p:txBody>
      </p:sp>
      <p:sp>
        <p:nvSpPr>
          <p:cNvPr id="103" name="AutoShape 52"/>
          <p:cNvSpPr>
            <a:spLocks noChangeArrowheads="1"/>
          </p:cNvSpPr>
          <p:nvPr/>
        </p:nvSpPr>
        <p:spPr bwMode="auto">
          <a:xfrm>
            <a:off x="2159000" y="6116638"/>
            <a:ext cx="976313" cy="155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wrap="none" anchor="ctr"/>
          <a:lstStyle/>
          <a:p>
            <a:endParaRPr lang="en-US"/>
          </a:p>
        </p:txBody>
      </p:sp>
      <p:sp>
        <p:nvSpPr>
          <p:cNvPr id="104" name="AutoShape 76"/>
          <p:cNvSpPr>
            <a:spLocks noChangeArrowheads="1"/>
          </p:cNvSpPr>
          <p:nvPr/>
        </p:nvSpPr>
        <p:spPr bwMode="auto">
          <a:xfrm rot="-5400000">
            <a:off x="4237038" y="3943350"/>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36874" name="Text Box 77"/>
          <p:cNvSpPr txBox="1">
            <a:spLocks noChangeArrowheads="1"/>
          </p:cNvSpPr>
          <p:nvPr/>
        </p:nvSpPr>
        <p:spPr bwMode="auto">
          <a:xfrm>
            <a:off x="701675" y="6057900"/>
            <a:ext cx="990600" cy="274638"/>
          </a:xfrm>
          <a:prstGeom prst="rect">
            <a:avLst/>
          </a:prstGeom>
          <a:noFill/>
          <a:ln w="9525">
            <a:noFill/>
            <a:miter lim="800000"/>
            <a:headEnd/>
            <a:tailEnd/>
          </a:ln>
        </p:spPr>
        <p:txBody>
          <a:bodyPr>
            <a:spAutoFit/>
          </a:bodyPr>
          <a:lstStyle/>
          <a:p>
            <a:r>
              <a:rPr lang="hi-IN" sz="1200" b="1">
                <a:solidFill>
                  <a:srgbClr val="6F1D82"/>
                </a:solidFill>
                <a:latin typeface="Arial" pitchFamily="34" charset="0"/>
                <a:cs typeface="Mangal" pitchFamily="18" charset="0"/>
              </a:rPr>
              <a:t>यहां प्रवेश करें</a:t>
            </a:r>
            <a:endParaRPr lang="en-AU" sz="1200" b="1">
              <a:solidFill>
                <a:srgbClr val="6F1D82"/>
              </a:solidFill>
              <a:latin typeface="Arial" pitchFamily="34" charset="0"/>
              <a:cs typeface="Mangal" pitchFamily="18" charset="0"/>
            </a:endParaRPr>
          </a:p>
        </p:txBody>
      </p:sp>
      <p:sp>
        <p:nvSpPr>
          <p:cNvPr id="36875" name="Rectangle 55"/>
          <p:cNvSpPr>
            <a:spLocks noChangeArrowheads="1"/>
          </p:cNvSpPr>
          <p:nvPr/>
        </p:nvSpPr>
        <p:spPr bwMode="auto">
          <a:xfrm>
            <a:off x="4327525" y="3276600"/>
            <a:ext cx="488950" cy="304800"/>
          </a:xfrm>
          <a:prstGeom prst="rect">
            <a:avLst/>
          </a:prstGeom>
          <a:noFill/>
          <a:ln w="9525">
            <a:noFill/>
            <a:miter lim="800000"/>
            <a:headEnd/>
            <a:tailEnd/>
          </a:ln>
        </p:spPr>
        <p:txBody>
          <a:bodyPr wrap="none">
            <a:spAutoFit/>
          </a:bodyPr>
          <a:lstStyle/>
          <a:p>
            <a:r>
              <a:rPr lang="hi-IN" b="1">
                <a:solidFill>
                  <a:schemeClr val="bg1"/>
                </a:solidFill>
                <a:cs typeface="Mangal" pitchFamily="18" charset="0"/>
              </a:rPr>
              <a:t>स्तर</a:t>
            </a:r>
            <a:endParaRPr lang="en-US" b="1">
              <a:solidFill>
                <a:schemeClr val="bg1"/>
              </a:solidFill>
              <a:cs typeface="Mangal"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par>
                          <p:cTn id="16" fill="hold">
                            <p:stCondLst>
                              <p:cond delay="2500"/>
                            </p:stCondLst>
                            <p:childTnLst>
                              <p:par>
                                <p:cTn id="17" presetID="2" presetClass="entr" presetSubtype="8"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0-#ppt_w/2"/>
                                          </p:val>
                                        </p:tav>
                                        <p:tav tm="100000">
                                          <p:val>
                                            <p:strVal val="#ppt_x"/>
                                          </p:val>
                                        </p:tav>
                                      </p:tavLst>
                                    </p:anim>
                                    <p:anim calcmode="lin" valueType="num">
                                      <p:cBhvr additive="base">
                                        <p:cTn id="20"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103" grpId="0" animBg="1"/>
      <p:bldP spid="10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37891" name="Picture 2"/>
          <p:cNvPicPr>
            <a:picLocks noChangeAspect="1" noChangeArrowheads="1"/>
          </p:cNvPicPr>
          <p:nvPr/>
        </p:nvPicPr>
        <p:blipFill>
          <a:blip r:embed="rId3"/>
          <a:stretch>
            <a:fillRect/>
          </a:stretch>
        </p:blipFill>
        <p:spPr bwMode="auto">
          <a:xfrm>
            <a:off x="6948488" y="3573463"/>
            <a:ext cx="1763712" cy="1763712"/>
          </a:xfrm>
          <a:prstGeom prst="rect">
            <a:avLst/>
          </a:prstGeom>
          <a:noFill/>
          <a:ln w="9525">
            <a:noFill/>
            <a:miter lim="800000"/>
            <a:headEnd/>
            <a:tailEnd/>
          </a:ln>
        </p:spPr>
      </p:pic>
      <p:sp>
        <p:nvSpPr>
          <p:cNvPr id="37892" name="Rectangle 4"/>
          <p:cNvSpPr>
            <a:spLocks noChangeArrowheads="1"/>
          </p:cNvSpPr>
          <p:nvPr/>
        </p:nvSpPr>
        <p:spPr bwMode="auto">
          <a:xfrm>
            <a:off x="468313" y="1717675"/>
            <a:ext cx="7991475" cy="1127125"/>
          </a:xfrm>
          <a:prstGeom prst="rect">
            <a:avLst/>
          </a:prstGeom>
          <a:noFill/>
          <a:ln w="9525">
            <a:noFill/>
            <a:miter lim="800000"/>
            <a:headEnd/>
            <a:tailEnd/>
          </a:ln>
        </p:spPr>
        <p:txBody>
          <a:bodyPr anchor="ctr">
            <a:spAutoFit/>
          </a:bodyPr>
          <a:lstStyle/>
          <a:p>
            <a:pPr algn="just">
              <a:lnSpc>
                <a:spcPct val="130000"/>
              </a:lnSpc>
            </a:pPr>
            <a:r>
              <a:rPr lang="hi-IN" sz="1300">
                <a:solidFill>
                  <a:schemeClr val="bg2"/>
                </a:solidFill>
                <a:latin typeface="Verdana" pitchFamily="34" charset="0"/>
                <a:cs typeface="Mangal" pitchFamily="18" charset="0"/>
              </a:rPr>
              <a:t>जब आप ट्रैवलर बोर्ड से बाहर निकलते हैं तो एक्सप्रैस बोर्ड में आपको स्तर1 का पद प्राप्त होता है. जिस प्रकार से ट्रैवलर बोर्ड कार्य करता है ठीक उसी प्रकार से एक्सप्रैस बोर्ड काम करता है, केवल अंतर इतना ही है कि जब डाउनलाइन आते हैं एक्सप्रैस बोर्ड भरता चला जाता है तो आपका पद बढता चला जाता है. नए सदस्य एक्सप्रैस बोर्ड में सीधे शामिल नहीं हो सकते हैं. जैसे ही आप एक्सप्रैस बोर्ड में पहुंचते हैं आपका रैंक बदल कर सिल्वर एसोसिएट हो जाता है.</a:t>
            </a:r>
            <a:endParaRPr lang="en-US" sz="1300">
              <a:solidFill>
                <a:schemeClr val="bg2"/>
              </a:solidFill>
              <a:latin typeface="Verdana" pitchFamily="34" charset="0"/>
            </a:endParaRPr>
          </a:p>
        </p:txBody>
      </p:sp>
      <p:sp>
        <p:nvSpPr>
          <p:cNvPr id="37893" name="Rectangle 5"/>
          <p:cNvSpPr>
            <a:spLocks noChangeArrowheads="1"/>
          </p:cNvSpPr>
          <p:nvPr/>
        </p:nvSpPr>
        <p:spPr bwMode="auto">
          <a:xfrm>
            <a:off x="468313" y="3443288"/>
            <a:ext cx="6227762" cy="2162175"/>
          </a:xfrm>
          <a:prstGeom prst="rect">
            <a:avLst/>
          </a:prstGeom>
          <a:noFill/>
          <a:ln w="9525">
            <a:noFill/>
            <a:miter lim="800000"/>
            <a:headEnd/>
            <a:tailEnd/>
          </a:ln>
        </p:spPr>
        <p:txBody>
          <a:bodyPr anchor="ctr">
            <a:spAutoFit/>
          </a:bodyPr>
          <a:lstStyle/>
          <a:p>
            <a:pPr>
              <a:lnSpc>
                <a:spcPct val="130000"/>
              </a:lnSpc>
            </a:pPr>
            <a:r>
              <a:rPr lang="hi-IN" sz="1300">
                <a:solidFill>
                  <a:schemeClr val="bg2"/>
                </a:solidFill>
                <a:latin typeface="Verdana" pitchFamily="34" charset="0"/>
                <a:cs typeface="Mangal" pitchFamily="18" charset="0"/>
              </a:rPr>
              <a:t>जब बोर्ड भर जाता है, तो यह दो उप बोर्डों में विभाजित हो जाता है, और आप अगले स्तर पर बढ़ जाते हैं और स्तर 4 के एसोसिएट के ऑनलाइन वैलेट में तुरंत 10,000 डालर का मेगा बोनस जमा हो जाता है और वह बाहर निकल जाता है. और यही नहीं, रिवाल्विंग फैशन में आपको एक्सप्रेस बोर्ड में फिर से प्रवेश मिलता है ताकि आप फिर से 10,000 डालर कमा सकें. यह प्रक्रिया निरन्तर चलती रहती है ताकि आप मासिक, साप्ताहिक और दैनिक आधार पर साईक्ल आउट कर सकें. इस प्रकार आय अर्जित करने की असीमित संभावनाए हैं. आपको सिर्फ एक्सप्रैस बोर्ड से साईक्ल आउट करने के लिए अपने दो डाउनलाइनों को एक्सप्रैस बोर्ड में लाने में सहायता करनी है ताकि आप कमीशन के लिए अर्हता प्राप्त कर सकें.</a:t>
            </a:r>
            <a:endParaRPr lang="en-US" sz="1300">
              <a:solidFill>
                <a:schemeClr val="bg2"/>
              </a:solidFill>
              <a:latin typeface="Verdana" pitchFamily="34" charset="0"/>
            </a:endParaRPr>
          </a:p>
        </p:txBody>
      </p:sp>
      <p:sp>
        <p:nvSpPr>
          <p:cNvPr id="37894" name="Rectangle 6"/>
          <p:cNvSpPr>
            <a:spLocks noChangeArrowheads="1"/>
          </p:cNvSpPr>
          <p:nvPr/>
        </p:nvSpPr>
        <p:spPr bwMode="auto">
          <a:xfrm>
            <a:off x="0" y="939800"/>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CC2C8F"/>
                </a:solidFill>
                <a:latin typeface="Verdana" pitchFamily="34" charset="0"/>
                <a:cs typeface="Mangal" pitchFamily="18" charset="0"/>
              </a:rPr>
              <a:t>एक्सप्रैस बोर्ड</a:t>
            </a:r>
            <a:r>
              <a:rPr lang="en-US" sz="2400">
                <a:solidFill>
                  <a:srgbClr val="CC2C8F"/>
                </a:solidFill>
                <a:latin typeface="Verdana" pitchFamily="34" charset="0"/>
              </a:rPr>
              <a:t> </a:t>
            </a:r>
          </a:p>
        </p:txBody>
      </p:sp>
      <p:sp>
        <p:nvSpPr>
          <p:cNvPr id="11" name="Rectangle 8"/>
          <p:cNvSpPr>
            <a:spLocks noChangeArrowheads="1"/>
          </p:cNvSpPr>
          <p:nvPr/>
        </p:nvSpPr>
        <p:spPr bwMode="auto">
          <a:xfrm>
            <a:off x="0" y="6051550"/>
            <a:ext cx="9118600" cy="396875"/>
          </a:xfrm>
          <a:prstGeom prst="rect">
            <a:avLst/>
          </a:prstGeom>
          <a:noFill/>
          <a:ln w="9525">
            <a:noFill/>
            <a:miter lim="800000"/>
            <a:headEnd/>
            <a:tailEnd/>
          </a:ln>
        </p:spPr>
        <p:txBody>
          <a:bodyPr anchor="ctr">
            <a:spAutoFit/>
          </a:bodyPr>
          <a:lstStyle/>
          <a:p>
            <a:pPr algn="ctr"/>
            <a:r>
              <a:rPr lang="hi-IN" sz="2000" b="1">
                <a:solidFill>
                  <a:srgbClr val="21428E"/>
                </a:solidFill>
                <a:latin typeface="Verdana" pitchFamily="34" charset="0"/>
                <a:cs typeface="Mangal" pitchFamily="18" charset="0"/>
              </a:rPr>
              <a:t>एक्सप्रैस बोर्ड पेआउट</a:t>
            </a:r>
            <a:r>
              <a:rPr lang="en-US" sz="2000" b="1">
                <a:solidFill>
                  <a:srgbClr val="21428E"/>
                </a:solidFill>
                <a:latin typeface="Verdana" pitchFamily="34" charset="0"/>
              </a:rPr>
              <a:t>: $10,000</a:t>
            </a:r>
          </a:p>
        </p:txBody>
      </p:sp>
      <p:sp>
        <p:nvSpPr>
          <p:cNvPr id="9" name="TextBox 8"/>
          <p:cNvSpPr txBox="1"/>
          <p:nvPr/>
        </p:nvSpPr>
        <p:spPr>
          <a:xfrm>
            <a:off x="7383501" y="3867156"/>
            <a:ext cx="898003" cy="830997"/>
          </a:xfrm>
          <a:prstGeom prst="rect">
            <a:avLst/>
          </a:prstGeom>
          <a:noFill/>
        </p:spPr>
        <p:txBody>
          <a:bodyPr wrap="none" rtlCol="0">
            <a:spAutoFit/>
          </a:bodyPr>
          <a:lstStyle/>
          <a:p>
            <a:pPr algn="ctr"/>
            <a:r>
              <a:rPr lang="hi-IN" sz="2400" dirty="0" smtClean="0">
                <a:solidFill>
                  <a:schemeClr val="bg1"/>
                </a:solidFill>
              </a:rPr>
              <a:t>कुल</a:t>
            </a:r>
          </a:p>
          <a:p>
            <a:pPr algn="ctr"/>
            <a:r>
              <a:rPr lang="hi-IN" sz="2400" dirty="0" smtClean="0">
                <a:solidFill>
                  <a:schemeClr val="bg1"/>
                </a:solidFill>
              </a:rPr>
              <a:t>कमाई</a:t>
            </a:r>
            <a:endParaRPr lang="en-US" sz="2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68"/>
          <p:cNvSpPr>
            <a:spLocks noChangeArrowheads="1"/>
          </p:cNvSpPr>
          <p:nvPr/>
        </p:nvSpPr>
        <p:spPr bwMode="auto">
          <a:xfrm>
            <a:off x="1079500" y="733425"/>
            <a:ext cx="7240588" cy="895350"/>
          </a:xfrm>
          <a:prstGeom prst="flowChartAlternateProcess">
            <a:avLst/>
          </a:prstGeom>
          <a:solidFill>
            <a:srgbClr val="CB2F92"/>
          </a:solidFill>
          <a:ln w="28575">
            <a:solidFill>
              <a:srgbClr val="CB2F92"/>
            </a:solidFill>
            <a:miter lim="800000"/>
            <a:headEnd/>
            <a:tailEnd/>
          </a:ln>
        </p:spPr>
        <p:txBody>
          <a:bodyPr wrap="none" anchor="ctr"/>
          <a:lstStyle/>
          <a:p>
            <a:pPr algn="ctr"/>
            <a:endParaRPr lang="en-IN"/>
          </a:p>
        </p:txBody>
      </p:sp>
      <p:sp>
        <p:nvSpPr>
          <p:cNvPr id="38915" name="Text Box 3"/>
          <p:cNvSpPr txBox="1">
            <a:spLocks noChangeArrowheads="1"/>
          </p:cNvSpPr>
          <p:nvPr/>
        </p:nvSpPr>
        <p:spPr bwMode="auto">
          <a:xfrm>
            <a:off x="71438" y="80963"/>
            <a:ext cx="9144000" cy="523875"/>
          </a:xfrm>
          <a:prstGeom prst="rect">
            <a:avLst/>
          </a:prstGeom>
          <a:noFill/>
          <a:ln w="9525">
            <a:noFill/>
            <a:miter lim="800000"/>
            <a:headEnd/>
            <a:tailEnd/>
          </a:ln>
        </p:spPr>
        <p:txBody>
          <a:bodyPr>
            <a:spAutoFit/>
          </a:bodyPr>
          <a:lstStyle/>
          <a:p>
            <a:pPr algn="ctr">
              <a:spcBef>
                <a:spcPct val="50000"/>
              </a:spcBef>
            </a:pPr>
            <a:r>
              <a:rPr lang="hi-IN" sz="2800" b="1">
                <a:solidFill>
                  <a:srgbClr val="21428E"/>
                </a:solidFill>
                <a:latin typeface="Verdana" pitchFamily="34" charset="0"/>
                <a:cs typeface="Mangal" pitchFamily="18" charset="0"/>
              </a:rPr>
              <a:t>एक्सप्रैस बोर्ड</a:t>
            </a:r>
            <a:endParaRPr lang="en-US" sz="2800" b="1">
              <a:solidFill>
                <a:srgbClr val="21428E"/>
              </a:solidFill>
              <a:latin typeface="Verdana" pitchFamily="34" charset="0"/>
            </a:endParaRPr>
          </a:p>
        </p:txBody>
      </p:sp>
      <p:sp>
        <p:nvSpPr>
          <p:cNvPr id="57" name="Text Box 61"/>
          <p:cNvSpPr txBox="1">
            <a:spLocks noChangeArrowheads="1"/>
          </p:cNvSpPr>
          <p:nvPr/>
        </p:nvSpPr>
        <p:spPr bwMode="auto">
          <a:xfrm>
            <a:off x="0" y="6381750"/>
            <a:ext cx="9144000" cy="304800"/>
          </a:xfrm>
          <a:prstGeom prst="rect">
            <a:avLst/>
          </a:prstGeom>
          <a:noFill/>
          <a:ln w="9525">
            <a:noFill/>
            <a:miter lim="800000"/>
            <a:headEnd/>
            <a:tailEnd/>
          </a:ln>
        </p:spPr>
        <p:txBody>
          <a:bodyPr>
            <a:spAutoFit/>
          </a:bodyPr>
          <a:lstStyle/>
          <a:p>
            <a:pPr algn="ctr"/>
            <a:r>
              <a:rPr lang="hi-IN" b="1">
                <a:solidFill>
                  <a:srgbClr val="21428E"/>
                </a:solidFill>
                <a:latin typeface="Arial" pitchFamily="34" charset="0"/>
                <a:cs typeface="Mangal" pitchFamily="18" charset="0"/>
              </a:rPr>
              <a:t>ट्रैवलर बोर्ड के अर्हता प्राप्त भागीदार एक्सप्रैस बोर्ड के स्तर 1 की स्थिति पर बढ़ जाते हैं.</a:t>
            </a:r>
          </a:p>
        </p:txBody>
      </p:sp>
      <p:sp>
        <p:nvSpPr>
          <p:cNvPr id="38917" name="Rectangle 53"/>
          <p:cNvSpPr>
            <a:spLocks noChangeArrowheads="1"/>
          </p:cNvSpPr>
          <p:nvPr/>
        </p:nvSpPr>
        <p:spPr bwMode="auto">
          <a:xfrm>
            <a:off x="1066800" y="712788"/>
            <a:ext cx="7265988" cy="923925"/>
          </a:xfrm>
          <a:prstGeom prst="rect">
            <a:avLst/>
          </a:prstGeom>
          <a:noFill/>
          <a:ln w="9525">
            <a:noFill/>
            <a:miter lim="800000"/>
            <a:headEnd/>
            <a:tailEnd/>
          </a:ln>
        </p:spPr>
        <p:txBody>
          <a:bodyPr anchor="ctr">
            <a:spAutoFit/>
          </a:bodyPr>
          <a:lstStyle/>
          <a:p>
            <a:pPr algn="ctr"/>
            <a:r>
              <a:rPr lang="hi-IN" sz="1800">
                <a:solidFill>
                  <a:schemeClr val="bg1"/>
                </a:solidFill>
                <a:latin typeface="Verdana" pitchFamily="34" charset="0"/>
                <a:cs typeface="Mangal" pitchFamily="18" charset="0"/>
              </a:rPr>
              <a:t>हर बार जब भी आप साईक्ल करते हैं </a:t>
            </a:r>
            <a:r>
              <a:rPr lang="en-US" sz="1800">
                <a:solidFill>
                  <a:schemeClr val="bg1"/>
                </a:solidFill>
                <a:latin typeface="Verdana" pitchFamily="34" charset="0"/>
              </a:rPr>
              <a:t>$10,000</a:t>
            </a:r>
            <a:r>
              <a:rPr lang="hi-IN" sz="1800">
                <a:solidFill>
                  <a:schemeClr val="bg1"/>
                </a:solidFill>
                <a:latin typeface="Verdana" pitchFamily="34" charset="0"/>
                <a:cs typeface="Mangal" pitchFamily="18" charset="0"/>
              </a:rPr>
              <a:t> अमरीकी डालर तुरंत आपके ऑनलाइन वैलेट में जमा करवा दिए जाते हैं</a:t>
            </a:r>
            <a:r>
              <a:rPr lang="en-US" sz="1800">
                <a:solidFill>
                  <a:schemeClr val="bg1"/>
                </a:solidFill>
                <a:latin typeface="Verdana" pitchFamily="34" charset="0"/>
              </a:rPr>
              <a:t> ; </a:t>
            </a:r>
            <a:r>
              <a:rPr lang="hi-IN" sz="1800">
                <a:solidFill>
                  <a:schemeClr val="bg1"/>
                </a:solidFill>
                <a:latin typeface="Verdana" pitchFamily="34" charset="0"/>
                <a:cs typeface="Mangal" pitchFamily="18" charset="0"/>
              </a:rPr>
              <a:t>इसके साथ ही एक्सप्रैस बोर्ड में फिर से प्रवेश प्राप्त होता है.</a:t>
            </a:r>
            <a:endParaRPr lang="en-US" sz="1800">
              <a:solidFill>
                <a:schemeClr val="bg1"/>
              </a:solidFill>
              <a:latin typeface="Verdana" pitchFamily="34" charset="0"/>
              <a:cs typeface="Mangal" pitchFamily="18" charset="0"/>
            </a:endParaRPr>
          </a:p>
        </p:txBody>
      </p:sp>
      <p:sp>
        <p:nvSpPr>
          <p:cNvPr id="38918" name="Text Box 2"/>
          <p:cNvSpPr txBox="1">
            <a:spLocks noChangeArrowheads="1"/>
          </p:cNvSpPr>
          <p:nvPr/>
        </p:nvSpPr>
        <p:spPr bwMode="auto">
          <a:xfrm>
            <a:off x="3282950" y="4706938"/>
            <a:ext cx="663575" cy="31432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b="1">
                <a:solidFill>
                  <a:schemeClr val="bg1"/>
                </a:solidFill>
                <a:latin typeface="Tahoma" pitchFamily="34" charset="0"/>
              </a:rPr>
              <a:t> 2</a:t>
            </a:r>
          </a:p>
        </p:txBody>
      </p:sp>
      <p:sp>
        <p:nvSpPr>
          <p:cNvPr id="38919" name="Text Box 3"/>
          <p:cNvSpPr txBox="1">
            <a:spLocks noChangeArrowheads="1"/>
          </p:cNvSpPr>
          <p:nvPr/>
        </p:nvSpPr>
        <p:spPr bwMode="auto">
          <a:xfrm>
            <a:off x="2444750" y="3309938"/>
            <a:ext cx="711200" cy="376237"/>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sz="1800" b="1">
                <a:solidFill>
                  <a:schemeClr val="bg1"/>
                </a:solidFill>
                <a:latin typeface="Tahoma" pitchFamily="34" charset="0"/>
              </a:rPr>
              <a:t> 3</a:t>
            </a:r>
          </a:p>
        </p:txBody>
      </p:sp>
      <p:sp>
        <p:nvSpPr>
          <p:cNvPr id="38920" name="Text Box 4"/>
          <p:cNvSpPr txBox="1">
            <a:spLocks noChangeArrowheads="1"/>
          </p:cNvSpPr>
          <p:nvPr/>
        </p:nvSpPr>
        <p:spPr bwMode="auto">
          <a:xfrm>
            <a:off x="4102100" y="1989138"/>
            <a:ext cx="968375" cy="466725"/>
          </a:xfrm>
          <a:prstGeom prst="rect">
            <a:avLst/>
          </a:prstGeom>
          <a:solidFill>
            <a:srgbClr val="21428E"/>
          </a:solidFill>
          <a:ln w="9525">
            <a:solidFill>
              <a:srgbClr val="0000FF"/>
            </a:solidFill>
            <a:miter lim="800000"/>
            <a:headEnd/>
            <a:tailEnd/>
          </a:ln>
        </p:spPr>
        <p:txBody>
          <a:bodyPr wrap="none">
            <a:spAutoFit/>
          </a:bodyPr>
          <a:lstStyle/>
          <a:p>
            <a:r>
              <a:rPr lang="hi-IN" sz="2400" b="1">
                <a:solidFill>
                  <a:schemeClr val="bg1"/>
                </a:solidFill>
                <a:latin typeface="Arial" pitchFamily="34" charset="0"/>
                <a:cs typeface="Mangal" pitchFamily="18" charset="0"/>
              </a:rPr>
              <a:t>स्तर</a:t>
            </a:r>
            <a:r>
              <a:rPr lang="en-AU" sz="2400" b="1">
                <a:solidFill>
                  <a:schemeClr val="bg1"/>
                </a:solidFill>
                <a:latin typeface="Arial" pitchFamily="34" charset="0"/>
              </a:rPr>
              <a:t> 4</a:t>
            </a:r>
          </a:p>
        </p:txBody>
      </p:sp>
      <p:sp>
        <p:nvSpPr>
          <p:cNvPr id="38921" name="Line 5"/>
          <p:cNvSpPr>
            <a:spLocks noChangeShapeType="1"/>
          </p:cNvSpPr>
          <p:nvPr/>
        </p:nvSpPr>
        <p:spPr bwMode="auto">
          <a:xfrm>
            <a:off x="2139950" y="5037138"/>
            <a:ext cx="0" cy="442912"/>
          </a:xfrm>
          <a:prstGeom prst="line">
            <a:avLst/>
          </a:prstGeom>
          <a:noFill/>
          <a:ln w="9525">
            <a:solidFill>
              <a:schemeClr val="tx1"/>
            </a:solidFill>
            <a:round/>
            <a:headEnd/>
            <a:tailEnd/>
          </a:ln>
        </p:spPr>
        <p:txBody>
          <a:bodyPr/>
          <a:lstStyle/>
          <a:p>
            <a:endParaRPr lang="en-US"/>
          </a:p>
        </p:txBody>
      </p:sp>
      <p:sp>
        <p:nvSpPr>
          <p:cNvPr id="38922" name="Line 6"/>
          <p:cNvSpPr>
            <a:spLocks noChangeShapeType="1"/>
          </p:cNvSpPr>
          <p:nvPr/>
        </p:nvSpPr>
        <p:spPr bwMode="auto">
          <a:xfrm flipH="1">
            <a:off x="3740150" y="5037138"/>
            <a:ext cx="4763" cy="433387"/>
          </a:xfrm>
          <a:prstGeom prst="line">
            <a:avLst/>
          </a:prstGeom>
          <a:noFill/>
          <a:ln w="9525">
            <a:solidFill>
              <a:schemeClr val="tx1"/>
            </a:solidFill>
            <a:round/>
            <a:headEnd/>
            <a:tailEnd/>
          </a:ln>
        </p:spPr>
        <p:txBody>
          <a:bodyPr/>
          <a:lstStyle/>
          <a:p>
            <a:endParaRPr lang="en-US"/>
          </a:p>
        </p:txBody>
      </p:sp>
      <p:sp>
        <p:nvSpPr>
          <p:cNvPr id="38923" name="Line 7"/>
          <p:cNvSpPr>
            <a:spLocks noChangeShapeType="1"/>
          </p:cNvSpPr>
          <p:nvPr/>
        </p:nvSpPr>
        <p:spPr bwMode="auto">
          <a:xfrm>
            <a:off x="5873750" y="5037138"/>
            <a:ext cx="0" cy="442912"/>
          </a:xfrm>
          <a:prstGeom prst="line">
            <a:avLst/>
          </a:prstGeom>
          <a:noFill/>
          <a:ln w="9525">
            <a:solidFill>
              <a:schemeClr val="tx1"/>
            </a:solidFill>
            <a:round/>
            <a:headEnd/>
            <a:tailEnd/>
          </a:ln>
        </p:spPr>
        <p:txBody>
          <a:bodyPr/>
          <a:lstStyle/>
          <a:p>
            <a:endParaRPr lang="en-US"/>
          </a:p>
        </p:txBody>
      </p:sp>
      <p:sp>
        <p:nvSpPr>
          <p:cNvPr id="38924" name="Line 8"/>
          <p:cNvSpPr>
            <a:spLocks noChangeShapeType="1"/>
          </p:cNvSpPr>
          <p:nvPr/>
        </p:nvSpPr>
        <p:spPr bwMode="auto">
          <a:xfrm>
            <a:off x="7473950" y="5037138"/>
            <a:ext cx="4763" cy="433387"/>
          </a:xfrm>
          <a:prstGeom prst="line">
            <a:avLst/>
          </a:prstGeom>
          <a:noFill/>
          <a:ln w="9525">
            <a:solidFill>
              <a:schemeClr val="tx1"/>
            </a:solidFill>
            <a:round/>
            <a:headEnd/>
            <a:tailEnd/>
          </a:ln>
        </p:spPr>
        <p:txBody>
          <a:bodyPr/>
          <a:lstStyle/>
          <a:p>
            <a:endParaRPr lang="en-US"/>
          </a:p>
        </p:txBody>
      </p:sp>
      <p:sp>
        <p:nvSpPr>
          <p:cNvPr id="38925" name="Line 9"/>
          <p:cNvSpPr>
            <a:spLocks noChangeShapeType="1"/>
          </p:cNvSpPr>
          <p:nvPr/>
        </p:nvSpPr>
        <p:spPr bwMode="auto">
          <a:xfrm>
            <a:off x="1682750" y="5494338"/>
            <a:ext cx="838200" cy="0"/>
          </a:xfrm>
          <a:prstGeom prst="line">
            <a:avLst/>
          </a:prstGeom>
          <a:noFill/>
          <a:ln w="9525">
            <a:solidFill>
              <a:schemeClr val="tx1"/>
            </a:solidFill>
            <a:round/>
            <a:headEnd/>
            <a:tailEnd/>
          </a:ln>
        </p:spPr>
        <p:txBody>
          <a:bodyPr/>
          <a:lstStyle/>
          <a:p>
            <a:endParaRPr lang="en-US"/>
          </a:p>
        </p:txBody>
      </p:sp>
      <p:sp>
        <p:nvSpPr>
          <p:cNvPr id="38926" name="Line 10"/>
          <p:cNvSpPr>
            <a:spLocks noChangeShapeType="1"/>
          </p:cNvSpPr>
          <p:nvPr/>
        </p:nvSpPr>
        <p:spPr bwMode="auto">
          <a:xfrm>
            <a:off x="3282950" y="5494338"/>
            <a:ext cx="990600" cy="0"/>
          </a:xfrm>
          <a:prstGeom prst="line">
            <a:avLst/>
          </a:prstGeom>
          <a:noFill/>
          <a:ln w="9525">
            <a:solidFill>
              <a:schemeClr val="tx1"/>
            </a:solidFill>
            <a:round/>
            <a:headEnd/>
            <a:tailEnd/>
          </a:ln>
        </p:spPr>
        <p:txBody>
          <a:bodyPr/>
          <a:lstStyle/>
          <a:p>
            <a:endParaRPr lang="en-US"/>
          </a:p>
        </p:txBody>
      </p:sp>
      <p:sp>
        <p:nvSpPr>
          <p:cNvPr id="38927" name="Line 11"/>
          <p:cNvSpPr>
            <a:spLocks noChangeShapeType="1"/>
          </p:cNvSpPr>
          <p:nvPr/>
        </p:nvSpPr>
        <p:spPr bwMode="auto">
          <a:xfrm>
            <a:off x="5416550" y="5494338"/>
            <a:ext cx="914400" cy="0"/>
          </a:xfrm>
          <a:prstGeom prst="line">
            <a:avLst/>
          </a:prstGeom>
          <a:noFill/>
          <a:ln w="9525">
            <a:solidFill>
              <a:schemeClr val="tx1"/>
            </a:solidFill>
            <a:round/>
            <a:headEnd/>
            <a:tailEnd/>
          </a:ln>
        </p:spPr>
        <p:txBody>
          <a:bodyPr/>
          <a:lstStyle/>
          <a:p>
            <a:endParaRPr lang="en-US"/>
          </a:p>
        </p:txBody>
      </p:sp>
      <p:sp>
        <p:nvSpPr>
          <p:cNvPr id="38928" name="Line 12"/>
          <p:cNvSpPr>
            <a:spLocks noChangeShapeType="1"/>
          </p:cNvSpPr>
          <p:nvPr/>
        </p:nvSpPr>
        <p:spPr bwMode="auto">
          <a:xfrm>
            <a:off x="7092950" y="5494338"/>
            <a:ext cx="838200" cy="0"/>
          </a:xfrm>
          <a:prstGeom prst="line">
            <a:avLst/>
          </a:prstGeom>
          <a:noFill/>
          <a:ln w="9525">
            <a:solidFill>
              <a:schemeClr val="tx1"/>
            </a:solidFill>
            <a:round/>
            <a:headEnd/>
            <a:tailEnd/>
          </a:ln>
        </p:spPr>
        <p:txBody>
          <a:bodyPr/>
          <a:lstStyle/>
          <a:p>
            <a:endParaRPr lang="en-US"/>
          </a:p>
        </p:txBody>
      </p:sp>
      <p:sp>
        <p:nvSpPr>
          <p:cNvPr id="38929" name="Line 13"/>
          <p:cNvSpPr>
            <a:spLocks noChangeShapeType="1"/>
          </p:cNvSpPr>
          <p:nvPr/>
        </p:nvSpPr>
        <p:spPr bwMode="auto">
          <a:xfrm flipH="1">
            <a:off x="1682750" y="5494338"/>
            <a:ext cx="7938" cy="274637"/>
          </a:xfrm>
          <a:prstGeom prst="line">
            <a:avLst/>
          </a:prstGeom>
          <a:noFill/>
          <a:ln w="9525">
            <a:solidFill>
              <a:schemeClr val="tx1"/>
            </a:solidFill>
            <a:round/>
            <a:headEnd/>
            <a:tailEnd/>
          </a:ln>
        </p:spPr>
        <p:txBody>
          <a:bodyPr/>
          <a:lstStyle/>
          <a:p>
            <a:endParaRPr lang="en-US"/>
          </a:p>
        </p:txBody>
      </p:sp>
      <p:sp>
        <p:nvSpPr>
          <p:cNvPr id="38930" name="Line 14"/>
          <p:cNvSpPr>
            <a:spLocks noChangeShapeType="1"/>
          </p:cNvSpPr>
          <p:nvPr/>
        </p:nvSpPr>
        <p:spPr bwMode="auto">
          <a:xfrm>
            <a:off x="2901950" y="3665538"/>
            <a:ext cx="0" cy="457200"/>
          </a:xfrm>
          <a:prstGeom prst="line">
            <a:avLst/>
          </a:prstGeom>
          <a:noFill/>
          <a:ln w="9525">
            <a:solidFill>
              <a:schemeClr val="tx1"/>
            </a:solidFill>
            <a:round/>
            <a:headEnd/>
            <a:tailEnd/>
          </a:ln>
        </p:spPr>
        <p:txBody>
          <a:bodyPr/>
          <a:lstStyle/>
          <a:p>
            <a:endParaRPr lang="en-US"/>
          </a:p>
        </p:txBody>
      </p:sp>
      <p:sp>
        <p:nvSpPr>
          <p:cNvPr id="38931" name="Line 16"/>
          <p:cNvSpPr>
            <a:spLocks noChangeShapeType="1"/>
          </p:cNvSpPr>
          <p:nvPr/>
        </p:nvSpPr>
        <p:spPr bwMode="auto">
          <a:xfrm>
            <a:off x="5873750" y="4122738"/>
            <a:ext cx="1600200" cy="0"/>
          </a:xfrm>
          <a:prstGeom prst="line">
            <a:avLst/>
          </a:prstGeom>
          <a:noFill/>
          <a:ln w="9525">
            <a:solidFill>
              <a:schemeClr val="tx1"/>
            </a:solidFill>
            <a:round/>
            <a:headEnd/>
            <a:tailEnd/>
          </a:ln>
        </p:spPr>
        <p:txBody>
          <a:bodyPr/>
          <a:lstStyle/>
          <a:p>
            <a:endParaRPr lang="en-US"/>
          </a:p>
        </p:txBody>
      </p:sp>
      <p:sp>
        <p:nvSpPr>
          <p:cNvPr id="38932" name="Line 17"/>
          <p:cNvSpPr>
            <a:spLocks noChangeShapeType="1"/>
          </p:cNvSpPr>
          <p:nvPr/>
        </p:nvSpPr>
        <p:spPr bwMode="auto">
          <a:xfrm>
            <a:off x="2139950" y="4122738"/>
            <a:ext cx="0" cy="533400"/>
          </a:xfrm>
          <a:prstGeom prst="line">
            <a:avLst/>
          </a:prstGeom>
          <a:noFill/>
          <a:ln w="9525">
            <a:solidFill>
              <a:schemeClr val="tx1"/>
            </a:solidFill>
            <a:round/>
            <a:headEnd/>
            <a:tailEnd/>
          </a:ln>
        </p:spPr>
        <p:txBody>
          <a:bodyPr/>
          <a:lstStyle/>
          <a:p>
            <a:endParaRPr lang="en-US"/>
          </a:p>
        </p:txBody>
      </p:sp>
      <p:sp>
        <p:nvSpPr>
          <p:cNvPr id="38933" name="Line 18"/>
          <p:cNvSpPr>
            <a:spLocks noChangeShapeType="1"/>
          </p:cNvSpPr>
          <p:nvPr/>
        </p:nvSpPr>
        <p:spPr bwMode="auto">
          <a:xfrm>
            <a:off x="3740150" y="4122738"/>
            <a:ext cx="0" cy="533400"/>
          </a:xfrm>
          <a:prstGeom prst="line">
            <a:avLst/>
          </a:prstGeom>
          <a:noFill/>
          <a:ln w="9525">
            <a:solidFill>
              <a:schemeClr val="tx1"/>
            </a:solidFill>
            <a:round/>
            <a:headEnd/>
            <a:tailEnd/>
          </a:ln>
        </p:spPr>
        <p:txBody>
          <a:bodyPr/>
          <a:lstStyle/>
          <a:p>
            <a:endParaRPr lang="en-US"/>
          </a:p>
        </p:txBody>
      </p:sp>
      <p:sp>
        <p:nvSpPr>
          <p:cNvPr id="38934" name="Line 19"/>
          <p:cNvSpPr>
            <a:spLocks noChangeShapeType="1"/>
          </p:cNvSpPr>
          <p:nvPr/>
        </p:nvSpPr>
        <p:spPr bwMode="auto">
          <a:xfrm>
            <a:off x="5873750" y="4122738"/>
            <a:ext cx="0" cy="533400"/>
          </a:xfrm>
          <a:prstGeom prst="line">
            <a:avLst/>
          </a:prstGeom>
          <a:noFill/>
          <a:ln w="9525">
            <a:solidFill>
              <a:schemeClr val="tx1"/>
            </a:solidFill>
            <a:round/>
            <a:headEnd/>
            <a:tailEnd/>
          </a:ln>
        </p:spPr>
        <p:txBody>
          <a:bodyPr/>
          <a:lstStyle/>
          <a:p>
            <a:endParaRPr lang="en-US"/>
          </a:p>
        </p:txBody>
      </p:sp>
      <p:sp>
        <p:nvSpPr>
          <p:cNvPr id="38935" name="Line 20"/>
          <p:cNvSpPr>
            <a:spLocks noChangeShapeType="1"/>
          </p:cNvSpPr>
          <p:nvPr/>
        </p:nvSpPr>
        <p:spPr bwMode="auto">
          <a:xfrm>
            <a:off x="7473950" y="4122738"/>
            <a:ext cx="0" cy="533400"/>
          </a:xfrm>
          <a:prstGeom prst="line">
            <a:avLst/>
          </a:prstGeom>
          <a:noFill/>
          <a:ln w="9525">
            <a:solidFill>
              <a:schemeClr val="tx1"/>
            </a:solidFill>
            <a:round/>
            <a:headEnd/>
            <a:tailEnd/>
          </a:ln>
        </p:spPr>
        <p:txBody>
          <a:bodyPr/>
          <a:lstStyle/>
          <a:p>
            <a:endParaRPr lang="en-US"/>
          </a:p>
        </p:txBody>
      </p:sp>
      <p:sp>
        <p:nvSpPr>
          <p:cNvPr id="38936" name="Line 21"/>
          <p:cNvSpPr>
            <a:spLocks noChangeShapeType="1"/>
          </p:cNvSpPr>
          <p:nvPr/>
        </p:nvSpPr>
        <p:spPr bwMode="auto">
          <a:xfrm flipV="1">
            <a:off x="2901950" y="2827338"/>
            <a:ext cx="0" cy="457200"/>
          </a:xfrm>
          <a:prstGeom prst="line">
            <a:avLst/>
          </a:prstGeom>
          <a:noFill/>
          <a:ln w="9525">
            <a:solidFill>
              <a:schemeClr val="tx1"/>
            </a:solidFill>
            <a:round/>
            <a:headEnd/>
            <a:tailEnd/>
          </a:ln>
        </p:spPr>
        <p:txBody>
          <a:bodyPr/>
          <a:lstStyle/>
          <a:p>
            <a:endParaRPr lang="en-US"/>
          </a:p>
        </p:txBody>
      </p:sp>
      <p:sp>
        <p:nvSpPr>
          <p:cNvPr id="38937" name="Line 23"/>
          <p:cNvSpPr>
            <a:spLocks noChangeShapeType="1"/>
          </p:cNvSpPr>
          <p:nvPr/>
        </p:nvSpPr>
        <p:spPr bwMode="auto">
          <a:xfrm>
            <a:off x="2901950" y="2827338"/>
            <a:ext cx="3733800" cy="0"/>
          </a:xfrm>
          <a:prstGeom prst="line">
            <a:avLst/>
          </a:prstGeom>
          <a:noFill/>
          <a:ln w="9525">
            <a:solidFill>
              <a:schemeClr val="tx1"/>
            </a:solidFill>
            <a:round/>
            <a:headEnd/>
            <a:tailEnd/>
          </a:ln>
        </p:spPr>
        <p:txBody>
          <a:bodyPr/>
          <a:lstStyle/>
          <a:p>
            <a:endParaRPr lang="en-US"/>
          </a:p>
        </p:txBody>
      </p:sp>
      <p:sp>
        <p:nvSpPr>
          <p:cNvPr id="38938" name="Line 24"/>
          <p:cNvSpPr>
            <a:spLocks noChangeShapeType="1"/>
          </p:cNvSpPr>
          <p:nvPr/>
        </p:nvSpPr>
        <p:spPr bwMode="auto">
          <a:xfrm flipV="1">
            <a:off x="4730750" y="2522538"/>
            <a:ext cx="0" cy="304800"/>
          </a:xfrm>
          <a:prstGeom prst="line">
            <a:avLst/>
          </a:prstGeom>
          <a:noFill/>
          <a:ln w="9525">
            <a:solidFill>
              <a:schemeClr val="tx1"/>
            </a:solidFill>
            <a:round/>
            <a:headEnd/>
            <a:tailEnd/>
          </a:ln>
        </p:spPr>
        <p:txBody>
          <a:bodyPr/>
          <a:lstStyle/>
          <a:p>
            <a:endParaRPr lang="en-US"/>
          </a:p>
        </p:txBody>
      </p:sp>
      <p:sp>
        <p:nvSpPr>
          <p:cNvPr id="38939" name="Text Box 27"/>
          <p:cNvSpPr txBox="1">
            <a:spLocks noChangeArrowheads="1"/>
          </p:cNvSpPr>
          <p:nvPr/>
        </p:nvSpPr>
        <p:spPr bwMode="auto">
          <a:xfrm>
            <a:off x="1301750" y="5799138"/>
            <a:ext cx="609600" cy="314325"/>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8940" name="Text Box 28"/>
          <p:cNvSpPr txBox="1">
            <a:spLocks noChangeArrowheads="1"/>
          </p:cNvSpPr>
          <p:nvPr/>
        </p:nvSpPr>
        <p:spPr bwMode="auto">
          <a:xfrm>
            <a:off x="1682750" y="4706938"/>
            <a:ext cx="663575" cy="31432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b="1">
                <a:solidFill>
                  <a:schemeClr val="bg1"/>
                </a:solidFill>
                <a:latin typeface="Tahoma" pitchFamily="34" charset="0"/>
              </a:rPr>
              <a:t> 2</a:t>
            </a:r>
          </a:p>
        </p:txBody>
      </p:sp>
      <p:sp>
        <p:nvSpPr>
          <p:cNvPr id="38941" name="Text Box 29"/>
          <p:cNvSpPr txBox="1">
            <a:spLocks noChangeArrowheads="1"/>
          </p:cNvSpPr>
          <p:nvPr/>
        </p:nvSpPr>
        <p:spPr bwMode="auto">
          <a:xfrm>
            <a:off x="5416550" y="4706938"/>
            <a:ext cx="663575" cy="31432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b="1">
                <a:solidFill>
                  <a:schemeClr val="bg1"/>
                </a:solidFill>
                <a:latin typeface="Tahoma" pitchFamily="34" charset="0"/>
              </a:rPr>
              <a:t> 2</a:t>
            </a:r>
          </a:p>
        </p:txBody>
      </p:sp>
      <p:sp>
        <p:nvSpPr>
          <p:cNvPr id="38942" name="Text Box 30"/>
          <p:cNvSpPr txBox="1">
            <a:spLocks noChangeArrowheads="1"/>
          </p:cNvSpPr>
          <p:nvPr/>
        </p:nvSpPr>
        <p:spPr bwMode="auto">
          <a:xfrm>
            <a:off x="7016750" y="4706938"/>
            <a:ext cx="663575" cy="314325"/>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b="1">
                <a:solidFill>
                  <a:schemeClr val="bg1"/>
                </a:solidFill>
                <a:latin typeface="Tahoma" pitchFamily="34" charset="0"/>
              </a:rPr>
              <a:t> 2</a:t>
            </a:r>
          </a:p>
        </p:txBody>
      </p:sp>
      <p:sp>
        <p:nvSpPr>
          <p:cNvPr id="84" name="AutoShape 31"/>
          <p:cNvSpPr>
            <a:spLocks noChangeArrowheads="1"/>
          </p:cNvSpPr>
          <p:nvPr/>
        </p:nvSpPr>
        <p:spPr bwMode="auto">
          <a:xfrm rot="-5400000">
            <a:off x="4525963" y="3370263"/>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38944" name="Text Box 32"/>
          <p:cNvSpPr txBox="1">
            <a:spLocks noChangeArrowheads="1"/>
          </p:cNvSpPr>
          <p:nvPr/>
        </p:nvSpPr>
        <p:spPr bwMode="auto">
          <a:xfrm>
            <a:off x="6178550" y="3309938"/>
            <a:ext cx="711200" cy="376237"/>
          </a:xfrm>
          <a:prstGeom prst="rect">
            <a:avLst/>
          </a:prstGeom>
          <a:solidFill>
            <a:srgbClr val="21428E"/>
          </a:solidFill>
          <a:ln w="9525">
            <a:solidFill>
              <a:schemeClr val="tx1"/>
            </a:solidFill>
            <a:miter lim="800000"/>
            <a:headEnd/>
            <a:tailEnd/>
          </a:ln>
        </p:spPr>
        <p:txBody>
          <a:bodyPr wrap="none">
            <a:spAutoFit/>
          </a:bodyPr>
          <a:lstStyle/>
          <a:p>
            <a:r>
              <a:rPr lang="hi-IN" b="1">
                <a:solidFill>
                  <a:schemeClr val="bg1"/>
                </a:solidFill>
                <a:cs typeface="Mangal" pitchFamily="18" charset="0"/>
              </a:rPr>
              <a:t>स्तर</a:t>
            </a:r>
            <a:r>
              <a:rPr lang="en-AU" sz="1800" b="1">
                <a:solidFill>
                  <a:schemeClr val="bg1"/>
                </a:solidFill>
                <a:latin typeface="Tahoma" pitchFamily="34" charset="0"/>
              </a:rPr>
              <a:t> 3</a:t>
            </a:r>
          </a:p>
        </p:txBody>
      </p:sp>
      <p:sp>
        <p:nvSpPr>
          <p:cNvPr id="38945" name="Line 33"/>
          <p:cNvSpPr>
            <a:spLocks noChangeShapeType="1"/>
          </p:cNvSpPr>
          <p:nvPr/>
        </p:nvSpPr>
        <p:spPr bwMode="auto">
          <a:xfrm>
            <a:off x="6635750" y="3665538"/>
            <a:ext cx="0" cy="457200"/>
          </a:xfrm>
          <a:prstGeom prst="line">
            <a:avLst/>
          </a:prstGeom>
          <a:noFill/>
          <a:ln w="9525">
            <a:solidFill>
              <a:schemeClr val="tx1"/>
            </a:solidFill>
            <a:round/>
            <a:headEnd/>
            <a:tailEnd/>
          </a:ln>
        </p:spPr>
        <p:txBody>
          <a:bodyPr/>
          <a:lstStyle/>
          <a:p>
            <a:endParaRPr lang="en-US"/>
          </a:p>
        </p:txBody>
      </p:sp>
      <p:sp>
        <p:nvSpPr>
          <p:cNvPr id="38946" name="Line 34"/>
          <p:cNvSpPr>
            <a:spLocks noChangeShapeType="1"/>
          </p:cNvSpPr>
          <p:nvPr/>
        </p:nvSpPr>
        <p:spPr bwMode="auto">
          <a:xfrm flipH="1">
            <a:off x="2520950" y="5494338"/>
            <a:ext cx="7938" cy="274637"/>
          </a:xfrm>
          <a:prstGeom prst="line">
            <a:avLst/>
          </a:prstGeom>
          <a:noFill/>
          <a:ln w="9525">
            <a:solidFill>
              <a:schemeClr val="tx1"/>
            </a:solidFill>
            <a:round/>
            <a:headEnd/>
            <a:tailEnd/>
          </a:ln>
        </p:spPr>
        <p:txBody>
          <a:bodyPr/>
          <a:lstStyle/>
          <a:p>
            <a:endParaRPr lang="en-US"/>
          </a:p>
        </p:txBody>
      </p:sp>
      <p:sp>
        <p:nvSpPr>
          <p:cNvPr id="38947" name="Line 35"/>
          <p:cNvSpPr>
            <a:spLocks noChangeShapeType="1"/>
          </p:cNvSpPr>
          <p:nvPr/>
        </p:nvSpPr>
        <p:spPr bwMode="auto">
          <a:xfrm flipH="1">
            <a:off x="3282950" y="5494338"/>
            <a:ext cx="7938" cy="274637"/>
          </a:xfrm>
          <a:prstGeom prst="line">
            <a:avLst/>
          </a:prstGeom>
          <a:noFill/>
          <a:ln w="9525">
            <a:solidFill>
              <a:schemeClr val="tx1"/>
            </a:solidFill>
            <a:round/>
            <a:headEnd/>
            <a:tailEnd/>
          </a:ln>
        </p:spPr>
        <p:txBody>
          <a:bodyPr/>
          <a:lstStyle/>
          <a:p>
            <a:endParaRPr lang="en-US"/>
          </a:p>
        </p:txBody>
      </p:sp>
      <p:sp>
        <p:nvSpPr>
          <p:cNvPr id="38948" name="Line 36"/>
          <p:cNvSpPr>
            <a:spLocks noChangeShapeType="1"/>
          </p:cNvSpPr>
          <p:nvPr/>
        </p:nvSpPr>
        <p:spPr bwMode="auto">
          <a:xfrm flipH="1">
            <a:off x="4273550" y="5494338"/>
            <a:ext cx="7938" cy="274637"/>
          </a:xfrm>
          <a:prstGeom prst="line">
            <a:avLst/>
          </a:prstGeom>
          <a:noFill/>
          <a:ln w="9525">
            <a:solidFill>
              <a:schemeClr val="tx1"/>
            </a:solidFill>
            <a:round/>
            <a:headEnd/>
            <a:tailEnd/>
          </a:ln>
        </p:spPr>
        <p:txBody>
          <a:bodyPr/>
          <a:lstStyle/>
          <a:p>
            <a:endParaRPr lang="en-US"/>
          </a:p>
        </p:txBody>
      </p:sp>
      <p:sp>
        <p:nvSpPr>
          <p:cNvPr id="38949" name="Line 37"/>
          <p:cNvSpPr>
            <a:spLocks noChangeShapeType="1"/>
          </p:cNvSpPr>
          <p:nvPr/>
        </p:nvSpPr>
        <p:spPr bwMode="auto">
          <a:xfrm flipH="1">
            <a:off x="5416550" y="5494338"/>
            <a:ext cx="7938" cy="274637"/>
          </a:xfrm>
          <a:prstGeom prst="line">
            <a:avLst/>
          </a:prstGeom>
          <a:noFill/>
          <a:ln w="9525">
            <a:solidFill>
              <a:schemeClr val="tx1"/>
            </a:solidFill>
            <a:round/>
            <a:headEnd/>
            <a:tailEnd/>
          </a:ln>
        </p:spPr>
        <p:txBody>
          <a:bodyPr/>
          <a:lstStyle/>
          <a:p>
            <a:endParaRPr lang="en-US"/>
          </a:p>
        </p:txBody>
      </p:sp>
      <p:sp>
        <p:nvSpPr>
          <p:cNvPr id="38950" name="Line 38"/>
          <p:cNvSpPr>
            <a:spLocks noChangeShapeType="1"/>
          </p:cNvSpPr>
          <p:nvPr/>
        </p:nvSpPr>
        <p:spPr bwMode="auto">
          <a:xfrm flipH="1">
            <a:off x="6330950" y="5494338"/>
            <a:ext cx="7938" cy="274637"/>
          </a:xfrm>
          <a:prstGeom prst="line">
            <a:avLst/>
          </a:prstGeom>
          <a:noFill/>
          <a:ln w="9525">
            <a:solidFill>
              <a:schemeClr val="tx1"/>
            </a:solidFill>
            <a:round/>
            <a:headEnd/>
            <a:tailEnd/>
          </a:ln>
        </p:spPr>
        <p:txBody>
          <a:bodyPr/>
          <a:lstStyle/>
          <a:p>
            <a:endParaRPr lang="en-US"/>
          </a:p>
        </p:txBody>
      </p:sp>
      <p:sp>
        <p:nvSpPr>
          <p:cNvPr id="38951" name="Line 39"/>
          <p:cNvSpPr>
            <a:spLocks noChangeShapeType="1"/>
          </p:cNvSpPr>
          <p:nvPr/>
        </p:nvSpPr>
        <p:spPr bwMode="auto">
          <a:xfrm flipH="1">
            <a:off x="7092950" y="5494338"/>
            <a:ext cx="7938" cy="274637"/>
          </a:xfrm>
          <a:prstGeom prst="line">
            <a:avLst/>
          </a:prstGeom>
          <a:noFill/>
          <a:ln w="9525">
            <a:solidFill>
              <a:schemeClr val="tx1"/>
            </a:solidFill>
            <a:round/>
            <a:headEnd/>
            <a:tailEnd/>
          </a:ln>
        </p:spPr>
        <p:txBody>
          <a:bodyPr/>
          <a:lstStyle/>
          <a:p>
            <a:endParaRPr lang="en-US"/>
          </a:p>
        </p:txBody>
      </p:sp>
      <p:sp>
        <p:nvSpPr>
          <p:cNvPr id="38952" name="Line 40"/>
          <p:cNvSpPr>
            <a:spLocks noChangeShapeType="1"/>
          </p:cNvSpPr>
          <p:nvPr/>
        </p:nvSpPr>
        <p:spPr bwMode="auto">
          <a:xfrm flipH="1">
            <a:off x="7931150" y="5494338"/>
            <a:ext cx="7938" cy="274637"/>
          </a:xfrm>
          <a:prstGeom prst="line">
            <a:avLst/>
          </a:prstGeom>
          <a:noFill/>
          <a:ln w="9525">
            <a:solidFill>
              <a:schemeClr val="tx1"/>
            </a:solidFill>
            <a:round/>
            <a:headEnd/>
            <a:tailEnd/>
          </a:ln>
        </p:spPr>
        <p:txBody>
          <a:bodyPr/>
          <a:lstStyle/>
          <a:p>
            <a:endParaRPr lang="en-US"/>
          </a:p>
        </p:txBody>
      </p:sp>
      <p:sp>
        <p:nvSpPr>
          <p:cNvPr id="38953" name="Text Box 42"/>
          <p:cNvSpPr txBox="1">
            <a:spLocks noChangeArrowheads="1"/>
          </p:cNvSpPr>
          <p:nvPr/>
        </p:nvSpPr>
        <p:spPr bwMode="auto">
          <a:xfrm>
            <a:off x="2978150" y="5799138"/>
            <a:ext cx="609600" cy="314325"/>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8954" name="Text Box 43"/>
          <p:cNvSpPr txBox="1">
            <a:spLocks noChangeArrowheads="1"/>
          </p:cNvSpPr>
          <p:nvPr/>
        </p:nvSpPr>
        <p:spPr bwMode="auto">
          <a:xfrm>
            <a:off x="3968750" y="5799138"/>
            <a:ext cx="609600" cy="314325"/>
          </a:xfrm>
          <a:prstGeom prst="rect">
            <a:avLst/>
          </a:prstGeom>
          <a:solidFill>
            <a:srgbClr val="21428E"/>
          </a:solidFill>
          <a:ln w="9525">
            <a:solidFill>
              <a:srgbClr val="0000FF"/>
            </a:solidFill>
            <a:miter lim="800000"/>
            <a:headEnd/>
            <a:tailEnd/>
          </a:ln>
        </p:spPr>
        <p:txBody>
          <a:bodyPr>
            <a:spAutoFit/>
          </a:bodyPr>
          <a:lstStyle/>
          <a:p>
            <a:pPr algn="ctr"/>
            <a:r>
              <a:rPr lang="hi-IN" sz="1200" b="1">
                <a:solidFill>
                  <a:schemeClr val="bg1"/>
                </a:solidFill>
                <a:cs typeface="Mangal" pitchFamily="18" charset="0"/>
              </a:rPr>
              <a:t>स्तर</a:t>
            </a:r>
            <a:r>
              <a:rPr lang="en-AU"/>
              <a:t> </a:t>
            </a:r>
            <a:r>
              <a:rPr lang="en-AU" sz="900" b="1">
                <a:solidFill>
                  <a:schemeClr val="bg1"/>
                </a:solidFill>
                <a:latin typeface="Arial" pitchFamily="34" charset="0"/>
              </a:rPr>
              <a:t>1</a:t>
            </a:r>
          </a:p>
        </p:txBody>
      </p:sp>
      <p:sp>
        <p:nvSpPr>
          <p:cNvPr id="38955" name="Text Box 44"/>
          <p:cNvSpPr txBox="1">
            <a:spLocks noChangeArrowheads="1"/>
          </p:cNvSpPr>
          <p:nvPr/>
        </p:nvSpPr>
        <p:spPr bwMode="auto">
          <a:xfrm>
            <a:off x="5111750" y="5799138"/>
            <a:ext cx="609600" cy="314325"/>
          </a:xfrm>
          <a:prstGeom prst="rect">
            <a:avLst/>
          </a:prstGeom>
          <a:solidFill>
            <a:srgbClr val="21428E"/>
          </a:solidFill>
          <a:ln w="9525">
            <a:solidFill>
              <a:srgbClr val="0000FF"/>
            </a:solidFill>
            <a:miter lim="800000"/>
            <a:headEnd/>
            <a:tailEnd/>
          </a:ln>
        </p:spPr>
        <p:txBody>
          <a:bodyPr>
            <a:spAutoFit/>
          </a:bodyPr>
          <a:lstStyle/>
          <a:p>
            <a:pPr algn="ctr"/>
            <a:r>
              <a:rPr lang="hi-IN" sz="1200" b="1">
                <a:solidFill>
                  <a:schemeClr val="bg1"/>
                </a:solidFill>
                <a:cs typeface="Mangal" pitchFamily="18" charset="0"/>
              </a:rPr>
              <a:t>स्तर</a:t>
            </a:r>
            <a:r>
              <a:rPr lang="en-AU"/>
              <a:t> </a:t>
            </a:r>
            <a:r>
              <a:rPr lang="en-AU" sz="900" b="1">
                <a:solidFill>
                  <a:schemeClr val="bg1"/>
                </a:solidFill>
                <a:latin typeface="Arial" pitchFamily="34" charset="0"/>
              </a:rPr>
              <a:t>1</a:t>
            </a:r>
          </a:p>
        </p:txBody>
      </p:sp>
      <p:sp>
        <p:nvSpPr>
          <p:cNvPr id="38956" name="Text Box 45"/>
          <p:cNvSpPr txBox="1">
            <a:spLocks noChangeArrowheads="1"/>
          </p:cNvSpPr>
          <p:nvPr/>
        </p:nvSpPr>
        <p:spPr bwMode="auto">
          <a:xfrm>
            <a:off x="6026150" y="5799138"/>
            <a:ext cx="609600" cy="314325"/>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
        <p:nvSpPr>
          <p:cNvPr id="38957" name="Text Box 46"/>
          <p:cNvSpPr txBox="1">
            <a:spLocks noChangeArrowheads="1"/>
          </p:cNvSpPr>
          <p:nvPr/>
        </p:nvSpPr>
        <p:spPr bwMode="auto">
          <a:xfrm>
            <a:off x="6788150" y="5799138"/>
            <a:ext cx="609600" cy="284162"/>
          </a:xfrm>
          <a:prstGeom prst="rect">
            <a:avLst/>
          </a:prstGeom>
          <a:solidFill>
            <a:srgbClr val="21428E"/>
          </a:solidFill>
          <a:ln w="9525">
            <a:solidFill>
              <a:srgbClr val="0000FF"/>
            </a:solidFill>
            <a:miter lim="800000"/>
            <a:headEnd/>
            <a:tailEnd/>
          </a:ln>
        </p:spPr>
        <p:txBody>
          <a:bodyPr>
            <a:spAutoFit/>
          </a:bodyPr>
          <a:lstStyle/>
          <a:p>
            <a:pPr algn="ctr"/>
            <a:r>
              <a:rPr lang="hi-IN" sz="1200" b="1">
                <a:solidFill>
                  <a:schemeClr val="bg1"/>
                </a:solidFill>
                <a:cs typeface="Mangal" pitchFamily="18" charset="0"/>
              </a:rPr>
              <a:t>स्तर</a:t>
            </a:r>
            <a:r>
              <a:rPr lang="en-AU" sz="1200"/>
              <a:t> </a:t>
            </a:r>
            <a:r>
              <a:rPr lang="en-AU" sz="900" b="1">
                <a:solidFill>
                  <a:schemeClr val="bg1"/>
                </a:solidFill>
                <a:latin typeface="Arial" pitchFamily="34" charset="0"/>
              </a:rPr>
              <a:t>1</a:t>
            </a:r>
          </a:p>
        </p:txBody>
      </p:sp>
      <p:sp>
        <p:nvSpPr>
          <p:cNvPr id="38958" name="Text Box 47"/>
          <p:cNvSpPr txBox="1">
            <a:spLocks noChangeArrowheads="1"/>
          </p:cNvSpPr>
          <p:nvPr/>
        </p:nvSpPr>
        <p:spPr bwMode="auto">
          <a:xfrm>
            <a:off x="7626350" y="5799138"/>
            <a:ext cx="609600" cy="314325"/>
          </a:xfrm>
          <a:prstGeom prst="rect">
            <a:avLst/>
          </a:prstGeom>
          <a:solidFill>
            <a:srgbClr val="21428E"/>
          </a:solidFill>
          <a:ln w="9525">
            <a:solidFill>
              <a:srgbClr val="0000FF"/>
            </a:solidFill>
            <a:miter lim="800000"/>
            <a:headEnd/>
            <a:tailEnd/>
          </a:ln>
        </p:spPr>
        <p:txBody>
          <a:bodyPr>
            <a:spAutoFit/>
          </a:bodyPr>
          <a:lstStyle/>
          <a:p>
            <a:pPr algn="ctr"/>
            <a:r>
              <a:rPr lang="hi-IN" sz="1200" b="1">
                <a:solidFill>
                  <a:schemeClr val="bg1"/>
                </a:solidFill>
                <a:cs typeface="Mangal" pitchFamily="18" charset="0"/>
              </a:rPr>
              <a:t>स्तर</a:t>
            </a:r>
            <a:r>
              <a:rPr lang="en-AU"/>
              <a:t> </a:t>
            </a:r>
            <a:r>
              <a:rPr lang="en-AU" sz="900" b="1">
                <a:solidFill>
                  <a:schemeClr val="bg1"/>
                </a:solidFill>
                <a:latin typeface="Arial" pitchFamily="34" charset="0"/>
              </a:rPr>
              <a:t>1</a:t>
            </a:r>
          </a:p>
        </p:txBody>
      </p:sp>
      <p:sp>
        <p:nvSpPr>
          <p:cNvPr id="100" name="Text Box 56"/>
          <p:cNvSpPr txBox="1">
            <a:spLocks noChangeArrowheads="1"/>
          </p:cNvSpPr>
          <p:nvPr/>
        </p:nvSpPr>
        <p:spPr bwMode="auto">
          <a:xfrm>
            <a:off x="71438" y="2773363"/>
            <a:ext cx="2286000" cy="942975"/>
          </a:xfrm>
          <a:prstGeom prst="rect">
            <a:avLst/>
          </a:prstGeom>
          <a:noFill/>
          <a:ln w="9525">
            <a:noFill/>
            <a:miter lim="800000"/>
            <a:headEnd/>
            <a:tailEnd/>
          </a:ln>
        </p:spPr>
        <p:txBody>
          <a:bodyPr>
            <a:spAutoFit/>
          </a:bodyPr>
          <a:lstStyle/>
          <a:p>
            <a:pPr algn="ctr"/>
            <a:r>
              <a:rPr lang="hi-IN" b="1">
                <a:solidFill>
                  <a:srgbClr val="21428E"/>
                </a:solidFill>
                <a:latin typeface="Arial" pitchFamily="34" charset="0"/>
                <a:cs typeface="Mangal" pitchFamily="18" charset="0"/>
              </a:rPr>
              <a:t>सफल साईक्लर एक्सप्रैस बोर्ड में स्तर 1 पर </a:t>
            </a:r>
            <a:r>
              <a:rPr lang="en-AU" b="1">
                <a:solidFill>
                  <a:srgbClr val="21428E"/>
                </a:solidFill>
              </a:rPr>
              <a:t>$</a:t>
            </a:r>
            <a:r>
              <a:rPr lang="hi-IN"/>
              <a:t> </a:t>
            </a:r>
            <a:r>
              <a:rPr lang="hi-IN" b="1">
                <a:solidFill>
                  <a:srgbClr val="21428E"/>
                </a:solidFill>
                <a:latin typeface="Arial" pitchFamily="34" charset="0"/>
                <a:cs typeface="Mangal" pitchFamily="18" charset="0"/>
              </a:rPr>
              <a:t>10,000 अमरीकी डालर के साथ फिर से प्रवेश करता है</a:t>
            </a:r>
            <a:endParaRPr lang="en-AU" b="1">
              <a:solidFill>
                <a:srgbClr val="21428E"/>
              </a:solidFill>
              <a:latin typeface="Arial" pitchFamily="34" charset="0"/>
            </a:endParaRPr>
          </a:p>
        </p:txBody>
      </p:sp>
      <p:sp>
        <p:nvSpPr>
          <p:cNvPr id="101" name="AutoShape 58"/>
          <p:cNvSpPr>
            <a:spLocks noChangeArrowheads="1"/>
          </p:cNvSpPr>
          <p:nvPr/>
        </p:nvSpPr>
        <p:spPr bwMode="auto">
          <a:xfrm rot="10800000">
            <a:off x="2520950" y="2141538"/>
            <a:ext cx="7620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n-US"/>
          </a:p>
        </p:txBody>
      </p:sp>
      <p:sp>
        <p:nvSpPr>
          <p:cNvPr id="102" name="AutoShape 59"/>
          <p:cNvSpPr>
            <a:spLocks noChangeArrowheads="1"/>
          </p:cNvSpPr>
          <p:nvPr/>
        </p:nvSpPr>
        <p:spPr bwMode="auto">
          <a:xfrm rot="10800000">
            <a:off x="996950" y="2217738"/>
            <a:ext cx="287338"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CADA30"/>
          </a:solidFill>
          <a:ln w="9525">
            <a:noFill/>
            <a:miter lim="800000"/>
            <a:headEnd/>
            <a:tailEnd/>
          </a:ln>
        </p:spPr>
        <p:txBody>
          <a:bodyPr rot="10800000" wrap="none" anchor="ctr"/>
          <a:lstStyle/>
          <a:p>
            <a:endParaRPr lang="en-US"/>
          </a:p>
        </p:txBody>
      </p:sp>
      <p:sp>
        <p:nvSpPr>
          <p:cNvPr id="103" name="AutoShape 60"/>
          <p:cNvSpPr>
            <a:spLocks noChangeArrowheads="1"/>
          </p:cNvSpPr>
          <p:nvPr/>
        </p:nvSpPr>
        <p:spPr bwMode="auto">
          <a:xfrm rot="5400000">
            <a:off x="615950" y="4351338"/>
            <a:ext cx="7620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vert="eaVert" wrap="none" anchor="ctr"/>
          <a:lstStyle/>
          <a:p>
            <a:endParaRPr lang="en-US"/>
          </a:p>
        </p:txBody>
      </p:sp>
      <p:sp>
        <p:nvSpPr>
          <p:cNvPr id="104" name="AutoShape 62"/>
          <p:cNvSpPr>
            <a:spLocks noChangeArrowheads="1"/>
          </p:cNvSpPr>
          <p:nvPr/>
        </p:nvSpPr>
        <p:spPr bwMode="auto">
          <a:xfrm rot="-2156439">
            <a:off x="774700" y="5967413"/>
            <a:ext cx="388938"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wrap="none" anchor="ctr"/>
          <a:lstStyle/>
          <a:p>
            <a:endParaRPr lang="en-US"/>
          </a:p>
        </p:txBody>
      </p:sp>
      <p:sp>
        <p:nvSpPr>
          <p:cNvPr id="38964" name="Line 22"/>
          <p:cNvSpPr>
            <a:spLocks noChangeShapeType="1"/>
          </p:cNvSpPr>
          <p:nvPr/>
        </p:nvSpPr>
        <p:spPr bwMode="auto">
          <a:xfrm flipV="1">
            <a:off x="6635750" y="2827338"/>
            <a:ext cx="0" cy="457200"/>
          </a:xfrm>
          <a:prstGeom prst="line">
            <a:avLst/>
          </a:prstGeom>
          <a:noFill/>
          <a:ln w="9525">
            <a:solidFill>
              <a:schemeClr val="tx1"/>
            </a:solidFill>
            <a:round/>
            <a:headEnd/>
            <a:tailEnd/>
          </a:ln>
        </p:spPr>
        <p:txBody>
          <a:bodyPr/>
          <a:lstStyle/>
          <a:p>
            <a:endParaRPr lang="en-US"/>
          </a:p>
        </p:txBody>
      </p:sp>
      <p:sp>
        <p:nvSpPr>
          <p:cNvPr id="38965" name="Line 15"/>
          <p:cNvSpPr>
            <a:spLocks noChangeShapeType="1"/>
          </p:cNvSpPr>
          <p:nvPr/>
        </p:nvSpPr>
        <p:spPr bwMode="auto">
          <a:xfrm>
            <a:off x="2139950" y="4122738"/>
            <a:ext cx="1600200" cy="0"/>
          </a:xfrm>
          <a:prstGeom prst="line">
            <a:avLst/>
          </a:prstGeom>
          <a:noFill/>
          <a:ln w="9525">
            <a:solidFill>
              <a:schemeClr val="tx1"/>
            </a:solidFill>
            <a:round/>
            <a:headEnd/>
            <a:tailEnd/>
          </a:ln>
        </p:spPr>
        <p:txBody>
          <a:bodyPr/>
          <a:lstStyle/>
          <a:p>
            <a:endParaRPr lang="en-US"/>
          </a:p>
        </p:txBody>
      </p:sp>
      <p:sp>
        <p:nvSpPr>
          <p:cNvPr id="38966" name="Text Box 41"/>
          <p:cNvSpPr txBox="1">
            <a:spLocks noChangeArrowheads="1"/>
          </p:cNvSpPr>
          <p:nvPr/>
        </p:nvSpPr>
        <p:spPr bwMode="auto">
          <a:xfrm>
            <a:off x="2216150" y="5799138"/>
            <a:ext cx="609600" cy="314325"/>
          </a:xfrm>
          <a:prstGeom prst="rect">
            <a:avLst/>
          </a:prstGeom>
          <a:solidFill>
            <a:srgbClr val="21428E"/>
          </a:solidFill>
          <a:ln w="9525">
            <a:solidFill>
              <a:srgbClr val="0000FF"/>
            </a:solidFill>
            <a:miter lim="800000"/>
            <a:headEnd/>
            <a:tailEnd/>
          </a:ln>
        </p:spPr>
        <p:txBody>
          <a:bodyPr>
            <a:spAutoFit/>
          </a:bodyPr>
          <a:lstStyle/>
          <a:p>
            <a:pPr algn="ctr"/>
            <a:r>
              <a:rPr lang="hi-IN" b="1">
                <a:solidFill>
                  <a:schemeClr val="bg1"/>
                </a:solidFill>
                <a:cs typeface="Mangal" pitchFamily="18" charset="0"/>
              </a:rPr>
              <a:t>स्तर</a:t>
            </a:r>
            <a:r>
              <a:rPr lang="en-AU" sz="900" b="1">
                <a:solidFill>
                  <a:schemeClr val="bg1"/>
                </a:solidFill>
                <a:latin typeface="Arial" pitchFamily="34" charset="0"/>
              </a:rPr>
              <a:t>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000"/>
                                        <p:tgtEl>
                                          <p:spTgt spid="8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1000"/>
                                        <p:tgtEl>
                                          <p:spTgt spid="101"/>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000"/>
                                        <p:tgtEl>
                                          <p:spTgt spid="102"/>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1000"/>
                                        <p:tgtEl>
                                          <p:spTgt spid="100"/>
                                        </p:tgtEl>
                                      </p:cBhvr>
                                    </p:animEffect>
                                  </p:childTnLst>
                                </p:cTn>
                              </p:par>
                            </p:childTnLst>
                          </p:cTn>
                        </p:par>
                        <p:par>
                          <p:cTn id="29" fill="hold">
                            <p:stCondLst>
                              <p:cond delay="5500"/>
                            </p:stCondLst>
                            <p:childTnLst>
                              <p:par>
                                <p:cTn id="30" presetID="10" presetClass="entr" presetSubtype="0" fill="hold" grpId="0" nodeType="after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4" grpId="0" animBg="1"/>
      <p:bldP spid="100" grpId="0"/>
      <p:bldP spid="101" grpId="0" animBg="1"/>
      <p:bldP spid="102" grpId="0" animBg="1"/>
      <p:bldP spid="103" grpId="0" animBg="1"/>
      <p:bldP spid="10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14"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39939" name="Rectangle 186"/>
          <p:cNvSpPr>
            <a:spLocks noChangeArrowheads="1"/>
          </p:cNvSpPr>
          <p:nvPr/>
        </p:nvSpPr>
        <p:spPr bwMode="auto">
          <a:xfrm>
            <a:off x="0" y="765175"/>
            <a:ext cx="9144000" cy="519113"/>
          </a:xfrm>
          <a:prstGeom prst="rect">
            <a:avLst/>
          </a:prstGeom>
          <a:noFill/>
          <a:ln w="9525">
            <a:noFill/>
            <a:miter lim="800000"/>
            <a:headEnd/>
            <a:tailEnd/>
          </a:ln>
        </p:spPr>
        <p:txBody>
          <a:bodyPr anchor="ctr">
            <a:spAutoFit/>
          </a:bodyPr>
          <a:lstStyle/>
          <a:p>
            <a:pPr algn="ctr" eaLnBrk="0" hangingPunct="0"/>
            <a:r>
              <a:rPr lang="hi-IN" sz="2800" b="1">
                <a:solidFill>
                  <a:srgbClr val="21428E"/>
                </a:solidFill>
                <a:latin typeface="Verdana" pitchFamily="34" charset="0"/>
                <a:cs typeface="Mangal" pitchFamily="18" charset="0"/>
              </a:rPr>
              <a:t>बोर्ड किस प्रकार से कार्य करते हैं.</a:t>
            </a:r>
            <a:r>
              <a:rPr lang="en-US" sz="2800" b="1">
                <a:solidFill>
                  <a:schemeClr val="accent2"/>
                </a:solidFill>
                <a:latin typeface="Verdana" pitchFamily="34" charset="0"/>
              </a:rPr>
              <a:t> </a:t>
            </a:r>
          </a:p>
        </p:txBody>
      </p:sp>
      <p:pic>
        <p:nvPicPr>
          <p:cNvPr id="39940" name="Picture 91" descr="j0431601"/>
          <p:cNvPicPr>
            <a:picLocks noChangeAspect="1" noChangeArrowheads="1"/>
          </p:cNvPicPr>
          <p:nvPr/>
        </p:nvPicPr>
        <p:blipFill>
          <a:blip r:embed="rId3"/>
          <a:srcRect/>
          <a:stretch>
            <a:fillRect/>
          </a:stretch>
        </p:blipFill>
        <p:spPr bwMode="auto">
          <a:xfrm>
            <a:off x="6804025" y="2132013"/>
            <a:ext cx="317500" cy="317500"/>
          </a:xfrm>
          <a:prstGeom prst="rect">
            <a:avLst/>
          </a:prstGeom>
          <a:noFill/>
          <a:ln w="9525">
            <a:noFill/>
            <a:miter lim="800000"/>
            <a:headEnd/>
            <a:tailEnd/>
          </a:ln>
        </p:spPr>
      </p:pic>
      <p:pic>
        <p:nvPicPr>
          <p:cNvPr id="39941" name="Picture 92" descr="j0431601"/>
          <p:cNvPicPr>
            <a:picLocks noChangeAspect="1" noChangeArrowheads="1"/>
          </p:cNvPicPr>
          <p:nvPr/>
        </p:nvPicPr>
        <p:blipFill>
          <a:blip r:embed="rId4"/>
          <a:srcRect/>
          <a:stretch>
            <a:fillRect/>
          </a:stretch>
        </p:blipFill>
        <p:spPr bwMode="auto">
          <a:xfrm>
            <a:off x="7524750" y="2565400"/>
            <a:ext cx="287338" cy="287338"/>
          </a:xfrm>
          <a:prstGeom prst="rect">
            <a:avLst/>
          </a:prstGeom>
          <a:noFill/>
          <a:ln w="9525">
            <a:noFill/>
            <a:miter lim="800000"/>
            <a:headEnd/>
            <a:tailEnd/>
          </a:ln>
        </p:spPr>
      </p:pic>
      <p:pic>
        <p:nvPicPr>
          <p:cNvPr id="39942" name="Picture 93" descr="j0431601"/>
          <p:cNvPicPr>
            <a:picLocks noChangeAspect="1" noChangeArrowheads="1"/>
          </p:cNvPicPr>
          <p:nvPr/>
        </p:nvPicPr>
        <p:blipFill>
          <a:blip r:embed="rId3"/>
          <a:srcRect/>
          <a:stretch>
            <a:fillRect/>
          </a:stretch>
        </p:blipFill>
        <p:spPr bwMode="auto">
          <a:xfrm>
            <a:off x="5435600" y="3068638"/>
            <a:ext cx="317500" cy="317500"/>
          </a:xfrm>
          <a:prstGeom prst="rect">
            <a:avLst/>
          </a:prstGeom>
          <a:noFill/>
          <a:ln w="9525">
            <a:noFill/>
            <a:miter lim="800000"/>
            <a:headEnd/>
            <a:tailEnd/>
          </a:ln>
        </p:spPr>
      </p:pic>
      <p:pic>
        <p:nvPicPr>
          <p:cNvPr id="39943" name="Picture 94" descr="j0431601"/>
          <p:cNvPicPr>
            <a:picLocks noChangeAspect="1" noChangeArrowheads="1"/>
          </p:cNvPicPr>
          <p:nvPr/>
        </p:nvPicPr>
        <p:blipFill>
          <a:blip r:embed="rId3"/>
          <a:srcRect/>
          <a:stretch>
            <a:fillRect/>
          </a:stretch>
        </p:blipFill>
        <p:spPr bwMode="auto">
          <a:xfrm>
            <a:off x="6084888" y="2565400"/>
            <a:ext cx="317500" cy="317500"/>
          </a:xfrm>
          <a:prstGeom prst="rect">
            <a:avLst/>
          </a:prstGeom>
          <a:noFill/>
          <a:ln w="9525">
            <a:noFill/>
            <a:miter lim="800000"/>
            <a:headEnd/>
            <a:tailEnd/>
          </a:ln>
        </p:spPr>
      </p:pic>
      <p:pic>
        <p:nvPicPr>
          <p:cNvPr id="39944" name="Picture 95" descr="j0431601"/>
          <p:cNvPicPr>
            <a:picLocks noChangeAspect="1" noChangeArrowheads="1"/>
          </p:cNvPicPr>
          <p:nvPr/>
        </p:nvPicPr>
        <p:blipFill>
          <a:blip r:embed="rId3"/>
          <a:srcRect/>
          <a:stretch>
            <a:fillRect/>
          </a:stretch>
        </p:blipFill>
        <p:spPr bwMode="auto">
          <a:xfrm>
            <a:off x="7308850" y="3068638"/>
            <a:ext cx="317500" cy="317500"/>
          </a:xfrm>
          <a:prstGeom prst="rect">
            <a:avLst/>
          </a:prstGeom>
          <a:noFill/>
          <a:ln w="9525">
            <a:noFill/>
            <a:miter lim="800000"/>
            <a:headEnd/>
            <a:tailEnd/>
          </a:ln>
        </p:spPr>
      </p:pic>
      <p:pic>
        <p:nvPicPr>
          <p:cNvPr id="39945" name="Picture 96" descr="j0431601"/>
          <p:cNvPicPr>
            <a:picLocks noChangeAspect="1" noChangeArrowheads="1"/>
          </p:cNvPicPr>
          <p:nvPr/>
        </p:nvPicPr>
        <p:blipFill>
          <a:blip r:embed="rId3"/>
          <a:srcRect/>
          <a:stretch>
            <a:fillRect/>
          </a:stretch>
        </p:blipFill>
        <p:spPr bwMode="auto">
          <a:xfrm>
            <a:off x="6588125" y="3068638"/>
            <a:ext cx="317500" cy="317500"/>
          </a:xfrm>
          <a:prstGeom prst="rect">
            <a:avLst/>
          </a:prstGeom>
          <a:noFill/>
          <a:ln w="9525">
            <a:noFill/>
            <a:miter lim="800000"/>
            <a:headEnd/>
            <a:tailEnd/>
          </a:ln>
        </p:spPr>
      </p:pic>
      <p:pic>
        <p:nvPicPr>
          <p:cNvPr id="39946" name="Picture 97" descr="j0431601"/>
          <p:cNvPicPr>
            <a:picLocks noChangeAspect="1" noChangeArrowheads="1"/>
          </p:cNvPicPr>
          <p:nvPr/>
        </p:nvPicPr>
        <p:blipFill>
          <a:blip r:embed="rId3"/>
          <a:srcRect/>
          <a:stretch>
            <a:fillRect/>
          </a:stretch>
        </p:blipFill>
        <p:spPr bwMode="auto">
          <a:xfrm>
            <a:off x="8316913" y="2997200"/>
            <a:ext cx="317500" cy="317500"/>
          </a:xfrm>
          <a:prstGeom prst="rect">
            <a:avLst/>
          </a:prstGeom>
          <a:noFill/>
          <a:ln w="9525">
            <a:noFill/>
            <a:miter lim="800000"/>
            <a:headEnd/>
            <a:tailEnd/>
          </a:ln>
        </p:spPr>
      </p:pic>
      <p:cxnSp>
        <p:nvCxnSpPr>
          <p:cNvPr id="39947" name="AutoShape 98"/>
          <p:cNvCxnSpPr>
            <a:cxnSpLocks noChangeShapeType="1"/>
          </p:cNvCxnSpPr>
          <p:nvPr/>
        </p:nvCxnSpPr>
        <p:spPr bwMode="auto">
          <a:xfrm flipH="1">
            <a:off x="6443663" y="2420938"/>
            <a:ext cx="273050" cy="144462"/>
          </a:xfrm>
          <a:prstGeom prst="straightConnector1">
            <a:avLst/>
          </a:prstGeom>
          <a:noFill/>
          <a:ln w="9525">
            <a:solidFill>
              <a:schemeClr val="tx1"/>
            </a:solidFill>
            <a:round/>
            <a:headEnd/>
            <a:tailEnd/>
          </a:ln>
        </p:spPr>
      </p:cxnSp>
      <p:cxnSp>
        <p:nvCxnSpPr>
          <p:cNvPr id="39948" name="AutoShape 99"/>
          <p:cNvCxnSpPr>
            <a:cxnSpLocks noChangeShapeType="1"/>
          </p:cNvCxnSpPr>
          <p:nvPr/>
        </p:nvCxnSpPr>
        <p:spPr bwMode="auto">
          <a:xfrm>
            <a:off x="7164388" y="2420938"/>
            <a:ext cx="287337" cy="144462"/>
          </a:xfrm>
          <a:prstGeom prst="straightConnector1">
            <a:avLst/>
          </a:prstGeom>
          <a:noFill/>
          <a:ln w="9525">
            <a:solidFill>
              <a:schemeClr val="tx1"/>
            </a:solidFill>
            <a:round/>
            <a:headEnd/>
            <a:tailEnd/>
          </a:ln>
        </p:spPr>
      </p:cxnSp>
      <p:cxnSp>
        <p:nvCxnSpPr>
          <p:cNvPr id="39949" name="AutoShape 100"/>
          <p:cNvCxnSpPr>
            <a:cxnSpLocks noChangeShapeType="1"/>
          </p:cNvCxnSpPr>
          <p:nvPr/>
        </p:nvCxnSpPr>
        <p:spPr bwMode="auto">
          <a:xfrm>
            <a:off x="6443663" y="2852738"/>
            <a:ext cx="144462" cy="144462"/>
          </a:xfrm>
          <a:prstGeom prst="straightConnector1">
            <a:avLst/>
          </a:prstGeom>
          <a:noFill/>
          <a:ln w="9525">
            <a:solidFill>
              <a:schemeClr val="tx1"/>
            </a:solidFill>
            <a:round/>
            <a:headEnd/>
            <a:tailEnd/>
          </a:ln>
        </p:spPr>
      </p:cxnSp>
      <p:cxnSp>
        <p:nvCxnSpPr>
          <p:cNvPr id="39950" name="AutoShape 101"/>
          <p:cNvCxnSpPr>
            <a:cxnSpLocks noChangeShapeType="1"/>
          </p:cNvCxnSpPr>
          <p:nvPr/>
        </p:nvCxnSpPr>
        <p:spPr bwMode="auto">
          <a:xfrm>
            <a:off x="7885113" y="2781300"/>
            <a:ext cx="287337" cy="144463"/>
          </a:xfrm>
          <a:prstGeom prst="straightConnector1">
            <a:avLst/>
          </a:prstGeom>
          <a:noFill/>
          <a:ln w="9525">
            <a:solidFill>
              <a:schemeClr val="tx1"/>
            </a:solidFill>
            <a:round/>
            <a:headEnd/>
            <a:tailEnd/>
          </a:ln>
        </p:spPr>
      </p:cxnSp>
      <p:cxnSp>
        <p:nvCxnSpPr>
          <p:cNvPr id="39951" name="AutoShape 102"/>
          <p:cNvCxnSpPr>
            <a:cxnSpLocks noChangeShapeType="1"/>
          </p:cNvCxnSpPr>
          <p:nvPr/>
        </p:nvCxnSpPr>
        <p:spPr bwMode="auto">
          <a:xfrm flipH="1">
            <a:off x="7524750" y="2852738"/>
            <a:ext cx="57150" cy="144462"/>
          </a:xfrm>
          <a:prstGeom prst="straightConnector1">
            <a:avLst/>
          </a:prstGeom>
          <a:noFill/>
          <a:ln w="9525">
            <a:solidFill>
              <a:schemeClr val="tx1"/>
            </a:solidFill>
            <a:round/>
            <a:headEnd/>
            <a:tailEnd/>
          </a:ln>
        </p:spPr>
      </p:cxnSp>
      <p:cxnSp>
        <p:nvCxnSpPr>
          <p:cNvPr id="39952" name="AutoShape 103"/>
          <p:cNvCxnSpPr>
            <a:cxnSpLocks noChangeShapeType="1"/>
          </p:cNvCxnSpPr>
          <p:nvPr/>
        </p:nvCxnSpPr>
        <p:spPr bwMode="auto">
          <a:xfrm flipH="1">
            <a:off x="5724525" y="2781300"/>
            <a:ext cx="273050" cy="144463"/>
          </a:xfrm>
          <a:prstGeom prst="straightConnector1">
            <a:avLst/>
          </a:prstGeom>
          <a:noFill/>
          <a:ln w="9525">
            <a:solidFill>
              <a:schemeClr val="tx1"/>
            </a:solidFill>
            <a:round/>
            <a:headEnd/>
            <a:tailEnd/>
          </a:ln>
        </p:spPr>
      </p:cxnSp>
      <p:cxnSp>
        <p:nvCxnSpPr>
          <p:cNvPr id="39953" name="AutoShape 104"/>
          <p:cNvCxnSpPr>
            <a:cxnSpLocks noChangeShapeType="1"/>
          </p:cNvCxnSpPr>
          <p:nvPr/>
        </p:nvCxnSpPr>
        <p:spPr bwMode="auto">
          <a:xfrm flipH="1">
            <a:off x="5292725" y="3429000"/>
            <a:ext cx="200025" cy="215900"/>
          </a:xfrm>
          <a:prstGeom prst="straightConnector1">
            <a:avLst/>
          </a:prstGeom>
          <a:noFill/>
          <a:ln w="9525">
            <a:solidFill>
              <a:schemeClr val="tx1"/>
            </a:solidFill>
            <a:round/>
            <a:headEnd/>
            <a:tailEnd/>
          </a:ln>
        </p:spPr>
      </p:cxnSp>
      <p:cxnSp>
        <p:nvCxnSpPr>
          <p:cNvPr id="39954" name="AutoShape 105"/>
          <p:cNvCxnSpPr>
            <a:cxnSpLocks noChangeShapeType="1"/>
          </p:cNvCxnSpPr>
          <p:nvPr/>
        </p:nvCxnSpPr>
        <p:spPr bwMode="auto">
          <a:xfrm flipH="1">
            <a:off x="7235825" y="3429000"/>
            <a:ext cx="128588" cy="215900"/>
          </a:xfrm>
          <a:prstGeom prst="straightConnector1">
            <a:avLst/>
          </a:prstGeom>
          <a:noFill/>
          <a:ln w="9525">
            <a:solidFill>
              <a:schemeClr val="tx1"/>
            </a:solidFill>
            <a:round/>
            <a:headEnd/>
            <a:tailEnd/>
          </a:ln>
        </p:spPr>
      </p:cxnSp>
      <p:cxnSp>
        <p:nvCxnSpPr>
          <p:cNvPr id="39955" name="AutoShape 106"/>
          <p:cNvCxnSpPr>
            <a:cxnSpLocks noChangeShapeType="1"/>
          </p:cNvCxnSpPr>
          <p:nvPr/>
        </p:nvCxnSpPr>
        <p:spPr bwMode="auto">
          <a:xfrm flipH="1">
            <a:off x="6516688" y="3429000"/>
            <a:ext cx="128587" cy="215900"/>
          </a:xfrm>
          <a:prstGeom prst="straightConnector1">
            <a:avLst/>
          </a:prstGeom>
          <a:noFill/>
          <a:ln w="9525">
            <a:solidFill>
              <a:schemeClr val="tx1"/>
            </a:solidFill>
            <a:round/>
            <a:headEnd/>
            <a:tailEnd/>
          </a:ln>
        </p:spPr>
      </p:cxnSp>
      <p:cxnSp>
        <p:nvCxnSpPr>
          <p:cNvPr id="39956" name="AutoShape 107"/>
          <p:cNvCxnSpPr>
            <a:cxnSpLocks noChangeShapeType="1"/>
          </p:cNvCxnSpPr>
          <p:nvPr/>
        </p:nvCxnSpPr>
        <p:spPr bwMode="auto">
          <a:xfrm flipH="1">
            <a:off x="8172450" y="3429000"/>
            <a:ext cx="201613" cy="215900"/>
          </a:xfrm>
          <a:prstGeom prst="straightConnector1">
            <a:avLst/>
          </a:prstGeom>
          <a:noFill/>
          <a:ln w="9525">
            <a:solidFill>
              <a:schemeClr val="tx1"/>
            </a:solidFill>
            <a:round/>
            <a:headEnd/>
            <a:tailEnd/>
          </a:ln>
        </p:spPr>
      </p:cxnSp>
      <p:cxnSp>
        <p:nvCxnSpPr>
          <p:cNvPr id="39957" name="AutoShape 108"/>
          <p:cNvCxnSpPr>
            <a:cxnSpLocks noChangeShapeType="1"/>
          </p:cNvCxnSpPr>
          <p:nvPr/>
        </p:nvCxnSpPr>
        <p:spPr bwMode="auto">
          <a:xfrm>
            <a:off x="8675688" y="3429000"/>
            <a:ext cx="158750" cy="215900"/>
          </a:xfrm>
          <a:prstGeom prst="straightConnector1">
            <a:avLst/>
          </a:prstGeom>
          <a:noFill/>
          <a:ln w="9525">
            <a:solidFill>
              <a:schemeClr val="tx1"/>
            </a:solidFill>
            <a:round/>
            <a:headEnd/>
            <a:tailEnd/>
          </a:ln>
        </p:spPr>
      </p:cxnSp>
      <p:cxnSp>
        <p:nvCxnSpPr>
          <p:cNvPr id="39958" name="AutoShape 109"/>
          <p:cNvCxnSpPr>
            <a:cxnSpLocks noChangeShapeType="1"/>
          </p:cNvCxnSpPr>
          <p:nvPr/>
        </p:nvCxnSpPr>
        <p:spPr bwMode="auto">
          <a:xfrm>
            <a:off x="7596188" y="3429000"/>
            <a:ext cx="158750" cy="215900"/>
          </a:xfrm>
          <a:prstGeom prst="straightConnector1">
            <a:avLst/>
          </a:prstGeom>
          <a:noFill/>
          <a:ln w="9525">
            <a:solidFill>
              <a:schemeClr val="tx1"/>
            </a:solidFill>
            <a:round/>
            <a:headEnd/>
            <a:tailEnd/>
          </a:ln>
        </p:spPr>
      </p:cxnSp>
      <p:cxnSp>
        <p:nvCxnSpPr>
          <p:cNvPr id="39959" name="AutoShape 110"/>
          <p:cNvCxnSpPr>
            <a:cxnSpLocks noChangeShapeType="1"/>
          </p:cNvCxnSpPr>
          <p:nvPr/>
        </p:nvCxnSpPr>
        <p:spPr bwMode="auto">
          <a:xfrm>
            <a:off x="5724525" y="3429000"/>
            <a:ext cx="158750" cy="215900"/>
          </a:xfrm>
          <a:prstGeom prst="straightConnector1">
            <a:avLst/>
          </a:prstGeom>
          <a:noFill/>
          <a:ln w="9525">
            <a:solidFill>
              <a:schemeClr val="tx1"/>
            </a:solidFill>
            <a:round/>
            <a:headEnd/>
            <a:tailEnd/>
          </a:ln>
        </p:spPr>
      </p:cxnSp>
      <p:cxnSp>
        <p:nvCxnSpPr>
          <p:cNvPr id="39960" name="AutoShape 111"/>
          <p:cNvCxnSpPr>
            <a:cxnSpLocks noChangeShapeType="1"/>
          </p:cNvCxnSpPr>
          <p:nvPr/>
        </p:nvCxnSpPr>
        <p:spPr bwMode="auto">
          <a:xfrm>
            <a:off x="6804025" y="3429000"/>
            <a:ext cx="158750" cy="215900"/>
          </a:xfrm>
          <a:prstGeom prst="straightConnector1">
            <a:avLst/>
          </a:prstGeom>
          <a:noFill/>
          <a:ln w="9525">
            <a:solidFill>
              <a:schemeClr val="tx1"/>
            </a:solidFill>
            <a:round/>
            <a:headEnd/>
            <a:tailEnd/>
          </a:ln>
        </p:spPr>
      </p:cxnSp>
      <p:pic>
        <p:nvPicPr>
          <p:cNvPr id="39961" name="Picture 112" descr="j0431601"/>
          <p:cNvPicPr>
            <a:picLocks noChangeAspect="1" noChangeArrowheads="1"/>
          </p:cNvPicPr>
          <p:nvPr/>
        </p:nvPicPr>
        <p:blipFill>
          <a:blip r:embed="rId3"/>
          <a:srcRect/>
          <a:stretch>
            <a:fillRect/>
          </a:stretch>
        </p:blipFill>
        <p:spPr bwMode="auto">
          <a:xfrm>
            <a:off x="6804025" y="4435475"/>
            <a:ext cx="317500" cy="317500"/>
          </a:xfrm>
          <a:prstGeom prst="rect">
            <a:avLst/>
          </a:prstGeom>
          <a:noFill/>
          <a:ln w="9525">
            <a:noFill/>
            <a:miter lim="800000"/>
            <a:headEnd/>
            <a:tailEnd/>
          </a:ln>
        </p:spPr>
      </p:pic>
      <p:pic>
        <p:nvPicPr>
          <p:cNvPr id="39962" name="Picture 113" descr="j0431601"/>
          <p:cNvPicPr>
            <a:picLocks noChangeAspect="1" noChangeArrowheads="1"/>
          </p:cNvPicPr>
          <p:nvPr/>
        </p:nvPicPr>
        <p:blipFill>
          <a:blip r:embed="rId4"/>
          <a:srcRect/>
          <a:stretch>
            <a:fillRect/>
          </a:stretch>
        </p:blipFill>
        <p:spPr bwMode="auto">
          <a:xfrm>
            <a:off x="7524750" y="4868863"/>
            <a:ext cx="287338" cy="287337"/>
          </a:xfrm>
          <a:prstGeom prst="rect">
            <a:avLst/>
          </a:prstGeom>
          <a:noFill/>
          <a:ln w="9525">
            <a:noFill/>
            <a:miter lim="800000"/>
            <a:headEnd/>
            <a:tailEnd/>
          </a:ln>
        </p:spPr>
      </p:pic>
      <p:pic>
        <p:nvPicPr>
          <p:cNvPr id="39963" name="Picture 114" descr="j0431601"/>
          <p:cNvPicPr>
            <a:picLocks noChangeAspect="1" noChangeArrowheads="1"/>
          </p:cNvPicPr>
          <p:nvPr/>
        </p:nvPicPr>
        <p:blipFill>
          <a:blip r:embed="rId3"/>
          <a:srcRect/>
          <a:stretch>
            <a:fillRect/>
          </a:stretch>
        </p:blipFill>
        <p:spPr bwMode="auto">
          <a:xfrm>
            <a:off x="5435600" y="5372100"/>
            <a:ext cx="317500" cy="317500"/>
          </a:xfrm>
          <a:prstGeom prst="rect">
            <a:avLst/>
          </a:prstGeom>
          <a:noFill/>
          <a:ln w="9525">
            <a:noFill/>
            <a:miter lim="800000"/>
            <a:headEnd/>
            <a:tailEnd/>
          </a:ln>
        </p:spPr>
      </p:pic>
      <p:pic>
        <p:nvPicPr>
          <p:cNvPr id="39964" name="Picture 115" descr="j0431601"/>
          <p:cNvPicPr>
            <a:picLocks noChangeAspect="1" noChangeArrowheads="1"/>
          </p:cNvPicPr>
          <p:nvPr/>
        </p:nvPicPr>
        <p:blipFill>
          <a:blip r:embed="rId3"/>
          <a:srcRect/>
          <a:stretch>
            <a:fillRect/>
          </a:stretch>
        </p:blipFill>
        <p:spPr bwMode="auto">
          <a:xfrm>
            <a:off x="6084888" y="4868863"/>
            <a:ext cx="317500" cy="317500"/>
          </a:xfrm>
          <a:prstGeom prst="rect">
            <a:avLst/>
          </a:prstGeom>
          <a:noFill/>
          <a:ln w="9525">
            <a:noFill/>
            <a:miter lim="800000"/>
            <a:headEnd/>
            <a:tailEnd/>
          </a:ln>
        </p:spPr>
      </p:pic>
      <p:pic>
        <p:nvPicPr>
          <p:cNvPr id="39965" name="Picture 116" descr="j0431601"/>
          <p:cNvPicPr>
            <a:picLocks noChangeAspect="1" noChangeArrowheads="1"/>
          </p:cNvPicPr>
          <p:nvPr/>
        </p:nvPicPr>
        <p:blipFill>
          <a:blip r:embed="rId3"/>
          <a:srcRect/>
          <a:stretch>
            <a:fillRect/>
          </a:stretch>
        </p:blipFill>
        <p:spPr bwMode="auto">
          <a:xfrm>
            <a:off x="7308850" y="5372100"/>
            <a:ext cx="317500" cy="317500"/>
          </a:xfrm>
          <a:prstGeom prst="rect">
            <a:avLst/>
          </a:prstGeom>
          <a:noFill/>
          <a:ln w="9525">
            <a:noFill/>
            <a:miter lim="800000"/>
            <a:headEnd/>
            <a:tailEnd/>
          </a:ln>
        </p:spPr>
      </p:pic>
      <p:pic>
        <p:nvPicPr>
          <p:cNvPr id="39966" name="Picture 117" descr="j0431601"/>
          <p:cNvPicPr>
            <a:picLocks noChangeAspect="1" noChangeArrowheads="1"/>
          </p:cNvPicPr>
          <p:nvPr/>
        </p:nvPicPr>
        <p:blipFill>
          <a:blip r:embed="rId3"/>
          <a:srcRect/>
          <a:stretch>
            <a:fillRect/>
          </a:stretch>
        </p:blipFill>
        <p:spPr bwMode="auto">
          <a:xfrm>
            <a:off x="6588125" y="5372100"/>
            <a:ext cx="317500" cy="317500"/>
          </a:xfrm>
          <a:prstGeom prst="rect">
            <a:avLst/>
          </a:prstGeom>
          <a:noFill/>
          <a:ln w="9525">
            <a:noFill/>
            <a:miter lim="800000"/>
            <a:headEnd/>
            <a:tailEnd/>
          </a:ln>
        </p:spPr>
      </p:pic>
      <p:pic>
        <p:nvPicPr>
          <p:cNvPr id="39967" name="Picture 118" descr="j0431601"/>
          <p:cNvPicPr>
            <a:picLocks noChangeAspect="1" noChangeArrowheads="1"/>
          </p:cNvPicPr>
          <p:nvPr/>
        </p:nvPicPr>
        <p:blipFill>
          <a:blip r:embed="rId3"/>
          <a:srcRect/>
          <a:stretch>
            <a:fillRect/>
          </a:stretch>
        </p:blipFill>
        <p:spPr bwMode="auto">
          <a:xfrm>
            <a:off x="8316913" y="5300663"/>
            <a:ext cx="317500" cy="317500"/>
          </a:xfrm>
          <a:prstGeom prst="rect">
            <a:avLst/>
          </a:prstGeom>
          <a:noFill/>
          <a:ln w="9525">
            <a:noFill/>
            <a:miter lim="800000"/>
            <a:headEnd/>
            <a:tailEnd/>
          </a:ln>
        </p:spPr>
      </p:pic>
      <p:cxnSp>
        <p:nvCxnSpPr>
          <p:cNvPr id="39968" name="AutoShape 119"/>
          <p:cNvCxnSpPr>
            <a:cxnSpLocks noChangeShapeType="1"/>
          </p:cNvCxnSpPr>
          <p:nvPr/>
        </p:nvCxnSpPr>
        <p:spPr bwMode="auto">
          <a:xfrm flipH="1">
            <a:off x="6443663" y="4724400"/>
            <a:ext cx="273050" cy="144463"/>
          </a:xfrm>
          <a:prstGeom prst="straightConnector1">
            <a:avLst/>
          </a:prstGeom>
          <a:noFill/>
          <a:ln w="9525">
            <a:solidFill>
              <a:schemeClr val="tx1"/>
            </a:solidFill>
            <a:round/>
            <a:headEnd/>
            <a:tailEnd/>
          </a:ln>
        </p:spPr>
      </p:cxnSp>
      <p:cxnSp>
        <p:nvCxnSpPr>
          <p:cNvPr id="39969" name="AutoShape 120"/>
          <p:cNvCxnSpPr>
            <a:cxnSpLocks noChangeShapeType="1"/>
          </p:cNvCxnSpPr>
          <p:nvPr/>
        </p:nvCxnSpPr>
        <p:spPr bwMode="auto">
          <a:xfrm>
            <a:off x="7164388" y="4724400"/>
            <a:ext cx="287337" cy="144463"/>
          </a:xfrm>
          <a:prstGeom prst="straightConnector1">
            <a:avLst/>
          </a:prstGeom>
          <a:noFill/>
          <a:ln w="9525">
            <a:solidFill>
              <a:schemeClr val="tx1"/>
            </a:solidFill>
            <a:round/>
            <a:headEnd/>
            <a:tailEnd/>
          </a:ln>
        </p:spPr>
      </p:cxnSp>
      <p:cxnSp>
        <p:nvCxnSpPr>
          <p:cNvPr id="39970" name="AutoShape 121"/>
          <p:cNvCxnSpPr>
            <a:cxnSpLocks noChangeShapeType="1"/>
          </p:cNvCxnSpPr>
          <p:nvPr/>
        </p:nvCxnSpPr>
        <p:spPr bwMode="auto">
          <a:xfrm>
            <a:off x="6443663" y="5156200"/>
            <a:ext cx="144462" cy="144463"/>
          </a:xfrm>
          <a:prstGeom prst="straightConnector1">
            <a:avLst/>
          </a:prstGeom>
          <a:noFill/>
          <a:ln w="9525">
            <a:solidFill>
              <a:schemeClr val="tx1"/>
            </a:solidFill>
            <a:round/>
            <a:headEnd/>
            <a:tailEnd/>
          </a:ln>
        </p:spPr>
      </p:cxnSp>
      <p:cxnSp>
        <p:nvCxnSpPr>
          <p:cNvPr id="39971" name="AutoShape 122"/>
          <p:cNvCxnSpPr>
            <a:cxnSpLocks noChangeShapeType="1"/>
          </p:cNvCxnSpPr>
          <p:nvPr/>
        </p:nvCxnSpPr>
        <p:spPr bwMode="auto">
          <a:xfrm>
            <a:off x="7885113" y="5084763"/>
            <a:ext cx="287337" cy="144462"/>
          </a:xfrm>
          <a:prstGeom prst="straightConnector1">
            <a:avLst/>
          </a:prstGeom>
          <a:noFill/>
          <a:ln w="9525">
            <a:solidFill>
              <a:schemeClr val="tx1"/>
            </a:solidFill>
            <a:round/>
            <a:headEnd/>
            <a:tailEnd/>
          </a:ln>
        </p:spPr>
      </p:cxnSp>
      <p:cxnSp>
        <p:nvCxnSpPr>
          <p:cNvPr id="39972" name="AutoShape 123"/>
          <p:cNvCxnSpPr>
            <a:cxnSpLocks noChangeShapeType="1"/>
          </p:cNvCxnSpPr>
          <p:nvPr/>
        </p:nvCxnSpPr>
        <p:spPr bwMode="auto">
          <a:xfrm flipH="1">
            <a:off x="7524750" y="5156200"/>
            <a:ext cx="57150" cy="144463"/>
          </a:xfrm>
          <a:prstGeom prst="straightConnector1">
            <a:avLst/>
          </a:prstGeom>
          <a:noFill/>
          <a:ln w="9525">
            <a:solidFill>
              <a:schemeClr val="tx1"/>
            </a:solidFill>
            <a:round/>
            <a:headEnd/>
            <a:tailEnd/>
          </a:ln>
        </p:spPr>
      </p:cxnSp>
      <p:cxnSp>
        <p:nvCxnSpPr>
          <p:cNvPr id="39973" name="AutoShape 124"/>
          <p:cNvCxnSpPr>
            <a:cxnSpLocks noChangeShapeType="1"/>
          </p:cNvCxnSpPr>
          <p:nvPr/>
        </p:nvCxnSpPr>
        <p:spPr bwMode="auto">
          <a:xfrm flipH="1">
            <a:off x="5724525" y="5084763"/>
            <a:ext cx="273050" cy="144462"/>
          </a:xfrm>
          <a:prstGeom prst="straightConnector1">
            <a:avLst/>
          </a:prstGeom>
          <a:noFill/>
          <a:ln w="9525">
            <a:solidFill>
              <a:schemeClr val="tx1"/>
            </a:solidFill>
            <a:round/>
            <a:headEnd/>
            <a:tailEnd/>
          </a:ln>
        </p:spPr>
      </p:cxnSp>
      <p:cxnSp>
        <p:nvCxnSpPr>
          <p:cNvPr id="39974" name="AutoShape 125"/>
          <p:cNvCxnSpPr>
            <a:cxnSpLocks noChangeShapeType="1"/>
          </p:cNvCxnSpPr>
          <p:nvPr/>
        </p:nvCxnSpPr>
        <p:spPr bwMode="auto">
          <a:xfrm flipH="1">
            <a:off x="5292725" y="5732463"/>
            <a:ext cx="200025" cy="215900"/>
          </a:xfrm>
          <a:prstGeom prst="straightConnector1">
            <a:avLst/>
          </a:prstGeom>
          <a:noFill/>
          <a:ln w="9525">
            <a:solidFill>
              <a:schemeClr val="tx1"/>
            </a:solidFill>
            <a:round/>
            <a:headEnd/>
            <a:tailEnd/>
          </a:ln>
        </p:spPr>
      </p:cxnSp>
      <p:cxnSp>
        <p:nvCxnSpPr>
          <p:cNvPr id="39975" name="AutoShape 126"/>
          <p:cNvCxnSpPr>
            <a:cxnSpLocks noChangeShapeType="1"/>
          </p:cNvCxnSpPr>
          <p:nvPr/>
        </p:nvCxnSpPr>
        <p:spPr bwMode="auto">
          <a:xfrm flipH="1">
            <a:off x="7235825" y="5732463"/>
            <a:ext cx="128588" cy="215900"/>
          </a:xfrm>
          <a:prstGeom prst="straightConnector1">
            <a:avLst/>
          </a:prstGeom>
          <a:noFill/>
          <a:ln w="9525">
            <a:solidFill>
              <a:schemeClr val="tx1"/>
            </a:solidFill>
            <a:round/>
            <a:headEnd/>
            <a:tailEnd/>
          </a:ln>
        </p:spPr>
      </p:cxnSp>
      <p:cxnSp>
        <p:nvCxnSpPr>
          <p:cNvPr id="39976" name="AutoShape 127"/>
          <p:cNvCxnSpPr>
            <a:cxnSpLocks noChangeShapeType="1"/>
          </p:cNvCxnSpPr>
          <p:nvPr/>
        </p:nvCxnSpPr>
        <p:spPr bwMode="auto">
          <a:xfrm flipH="1">
            <a:off x="6516688" y="5732463"/>
            <a:ext cx="128587" cy="215900"/>
          </a:xfrm>
          <a:prstGeom prst="straightConnector1">
            <a:avLst/>
          </a:prstGeom>
          <a:noFill/>
          <a:ln w="9525">
            <a:solidFill>
              <a:schemeClr val="tx1"/>
            </a:solidFill>
            <a:round/>
            <a:headEnd/>
            <a:tailEnd/>
          </a:ln>
        </p:spPr>
      </p:cxnSp>
      <p:cxnSp>
        <p:nvCxnSpPr>
          <p:cNvPr id="39977" name="AutoShape 128"/>
          <p:cNvCxnSpPr>
            <a:cxnSpLocks noChangeShapeType="1"/>
          </p:cNvCxnSpPr>
          <p:nvPr/>
        </p:nvCxnSpPr>
        <p:spPr bwMode="auto">
          <a:xfrm flipH="1">
            <a:off x="8172450" y="5732463"/>
            <a:ext cx="201613" cy="215900"/>
          </a:xfrm>
          <a:prstGeom prst="straightConnector1">
            <a:avLst/>
          </a:prstGeom>
          <a:noFill/>
          <a:ln w="9525">
            <a:solidFill>
              <a:schemeClr val="tx1"/>
            </a:solidFill>
            <a:round/>
            <a:headEnd/>
            <a:tailEnd/>
          </a:ln>
        </p:spPr>
      </p:cxnSp>
      <p:cxnSp>
        <p:nvCxnSpPr>
          <p:cNvPr id="39978" name="AutoShape 129"/>
          <p:cNvCxnSpPr>
            <a:cxnSpLocks noChangeShapeType="1"/>
          </p:cNvCxnSpPr>
          <p:nvPr/>
        </p:nvCxnSpPr>
        <p:spPr bwMode="auto">
          <a:xfrm>
            <a:off x="8675688" y="5732463"/>
            <a:ext cx="158750" cy="215900"/>
          </a:xfrm>
          <a:prstGeom prst="straightConnector1">
            <a:avLst/>
          </a:prstGeom>
          <a:noFill/>
          <a:ln w="9525">
            <a:solidFill>
              <a:schemeClr val="tx1"/>
            </a:solidFill>
            <a:round/>
            <a:headEnd/>
            <a:tailEnd/>
          </a:ln>
        </p:spPr>
      </p:cxnSp>
      <p:cxnSp>
        <p:nvCxnSpPr>
          <p:cNvPr id="39979" name="AutoShape 130"/>
          <p:cNvCxnSpPr>
            <a:cxnSpLocks noChangeShapeType="1"/>
          </p:cNvCxnSpPr>
          <p:nvPr/>
        </p:nvCxnSpPr>
        <p:spPr bwMode="auto">
          <a:xfrm>
            <a:off x="7596188" y="5732463"/>
            <a:ext cx="158750" cy="215900"/>
          </a:xfrm>
          <a:prstGeom prst="straightConnector1">
            <a:avLst/>
          </a:prstGeom>
          <a:noFill/>
          <a:ln w="9525">
            <a:solidFill>
              <a:schemeClr val="tx1"/>
            </a:solidFill>
            <a:round/>
            <a:headEnd/>
            <a:tailEnd/>
          </a:ln>
        </p:spPr>
      </p:cxnSp>
      <p:cxnSp>
        <p:nvCxnSpPr>
          <p:cNvPr id="39980" name="AutoShape 131"/>
          <p:cNvCxnSpPr>
            <a:cxnSpLocks noChangeShapeType="1"/>
          </p:cNvCxnSpPr>
          <p:nvPr/>
        </p:nvCxnSpPr>
        <p:spPr bwMode="auto">
          <a:xfrm>
            <a:off x="5724525" y="5732463"/>
            <a:ext cx="158750" cy="215900"/>
          </a:xfrm>
          <a:prstGeom prst="straightConnector1">
            <a:avLst/>
          </a:prstGeom>
          <a:noFill/>
          <a:ln w="9525">
            <a:solidFill>
              <a:schemeClr val="tx1"/>
            </a:solidFill>
            <a:round/>
            <a:headEnd/>
            <a:tailEnd/>
          </a:ln>
        </p:spPr>
      </p:cxnSp>
      <p:cxnSp>
        <p:nvCxnSpPr>
          <p:cNvPr id="39981" name="AutoShape 132"/>
          <p:cNvCxnSpPr>
            <a:cxnSpLocks noChangeShapeType="1"/>
          </p:cNvCxnSpPr>
          <p:nvPr/>
        </p:nvCxnSpPr>
        <p:spPr bwMode="auto">
          <a:xfrm>
            <a:off x="6804025" y="5732463"/>
            <a:ext cx="158750" cy="215900"/>
          </a:xfrm>
          <a:prstGeom prst="straightConnector1">
            <a:avLst/>
          </a:prstGeom>
          <a:noFill/>
          <a:ln w="9525">
            <a:solidFill>
              <a:schemeClr val="tx1"/>
            </a:solidFill>
            <a:round/>
            <a:headEnd/>
            <a:tailEnd/>
          </a:ln>
        </p:spPr>
      </p:cxnSp>
      <p:sp>
        <p:nvSpPr>
          <p:cNvPr id="39982" name="Text Box 133"/>
          <p:cNvSpPr txBox="1">
            <a:spLocks noChangeArrowheads="1"/>
          </p:cNvSpPr>
          <p:nvPr/>
        </p:nvSpPr>
        <p:spPr bwMode="auto">
          <a:xfrm>
            <a:off x="6011863" y="1700213"/>
            <a:ext cx="1943100" cy="304800"/>
          </a:xfrm>
          <a:prstGeom prst="rect">
            <a:avLst/>
          </a:prstGeom>
          <a:noFill/>
          <a:ln w="9525">
            <a:noFill/>
            <a:miter lim="800000"/>
            <a:headEnd/>
            <a:tailEnd/>
          </a:ln>
        </p:spPr>
        <p:txBody>
          <a:bodyPr>
            <a:spAutoFit/>
          </a:bodyPr>
          <a:lstStyle/>
          <a:p>
            <a:pPr algn="ctr">
              <a:spcBef>
                <a:spcPct val="50000"/>
              </a:spcBef>
            </a:pPr>
            <a:r>
              <a:rPr lang="hi-IN" b="1">
                <a:solidFill>
                  <a:srgbClr val="153357"/>
                </a:solidFill>
                <a:latin typeface="Trebuchet MS" pitchFamily="34" charset="0"/>
                <a:cs typeface="Mangal" pitchFamily="18" charset="0"/>
              </a:rPr>
              <a:t>एक्सप्रैस बोर्ड</a:t>
            </a:r>
            <a:endParaRPr lang="en-US" b="1">
              <a:solidFill>
                <a:srgbClr val="153357"/>
              </a:solidFill>
              <a:latin typeface="Trebuchet MS" pitchFamily="34" charset="0"/>
              <a:cs typeface="Mangal" pitchFamily="18" charset="0"/>
            </a:endParaRPr>
          </a:p>
        </p:txBody>
      </p:sp>
      <p:sp>
        <p:nvSpPr>
          <p:cNvPr id="39983" name="Text Box 134"/>
          <p:cNvSpPr txBox="1">
            <a:spLocks noChangeArrowheads="1"/>
          </p:cNvSpPr>
          <p:nvPr/>
        </p:nvSpPr>
        <p:spPr bwMode="auto">
          <a:xfrm>
            <a:off x="6011863" y="4149725"/>
            <a:ext cx="1943100" cy="304800"/>
          </a:xfrm>
          <a:prstGeom prst="rect">
            <a:avLst/>
          </a:prstGeom>
          <a:noFill/>
          <a:ln w="9525">
            <a:noFill/>
            <a:miter lim="800000"/>
            <a:headEnd/>
            <a:tailEnd/>
          </a:ln>
        </p:spPr>
        <p:txBody>
          <a:bodyPr>
            <a:spAutoFit/>
          </a:bodyPr>
          <a:lstStyle/>
          <a:p>
            <a:pPr algn="ctr">
              <a:spcBef>
                <a:spcPct val="50000"/>
              </a:spcBef>
            </a:pPr>
            <a:r>
              <a:rPr lang="hi-IN" b="1">
                <a:solidFill>
                  <a:srgbClr val="153357"/>
                </a:solidFill>
                <a:latin typeface="Trebuchet MS" pitchFamily="34" charset="0"/>
                <a:cs typeface="Mangal" pitchFamily="18" charset="0"/>
              </a:rPr>
              <a:t>ट्रैवलर बोर्ड </a:t>
            </a:r>
            <a:endParaRPr lang="en-US" b="1">
              <a:solidFill>
                <a:srgbClr val="153357"/>
              </a:solidFill>
              <a:latin typeface="Trebuchet MS" pitchFamily="34" charset="0"/>
              <a:cs typeface="Mangal" pitchFamily="18" charset="0"/>
            </a:endParaRPr>
          </a:p>
        </p:txBody>
      </p:sp>
      <p:pic>
        <p:nvPicPr>
          <p:cNvPr id="159"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5003800" y="6021388"/>
            <a:ext cx="287338" cy="287337"/>
          </a:xfrm>
          <a:prstGeom prst="rect">
            <a:avLst/>
          </a:prstGeom>
          <a:noFill/>
          <a:ln w="9525">
            <a:noFill/>
            <a:miter lim="800000"/>
            <a:headEnd/>
            <a:tailEnd/>
          </a:ln>
        </p:spPr>
      </p:pic>
      <p:pic>
        <p:nvPicPr>
          <p:cNvPr id="160"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5795963" y="6021388"/>
            <a:ext cx="287337" cy="287337"/>
          </a:xfrm>
          <a:prstGeom prst="rect">
            <a:avLst/>
          </a:prstGeom>
          <a:noFill/>
          <a:ln w="9525">
            <a:noFill/>
            <a:miter lim="800000"/>
            <a:headEnd/>
            <a:tailEnd/>
          </a:ln>
        </p:spPr>
      </p:pic>
      <p:pic>
        <p:nvPicPr>
          <p:cNvPr id="161"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6300788" y="6021388"/>
            <a:ext cx="287337" cy="287337"/>
          </a:xfrm>
          <a:prstGeom prst="rect">
            <a:avLst/>
          </a:prstGeom>
          <a:noFill/>
          <a:ln w="9525">
            <a:noFill/>
            <a:miter lim="800000"/>
            <a:headEnd/>
            <a:tailEnd/>
          </a:ln>
        </p:spPr>
      </p:pic>
      <p:pic>
        <p:nvPicPr>
          <p:cNvPr id="162"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6804025" y="6021388"/>
            <a:ext cx="287338" cy="287337"/>
          </a:xfrm>
          <a:prstGeom prst="rect">
            <a:avLst/>
          </a:prstGeom>
          <a:noFill/>
          <a:ln w="9525">
            <a:noFill/>
            <a:miter lim="800000"/>
            <a:headEnd/>
            <a:tailEnd/>
          </a:ln>
        </p:spPr>
      </p:pic>
      <p:pic>
        <p:nvPicPr>
          <p:cNvPr id="163" name="Picture 162"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164388" y="6021388"/>
            <a:ext cx="287337" cy="287337"/>
          </a:xfrm>
          <a:prstGeom prst="rect">
            <a:avLst/>
          </a:prstGeom>
          <a:noFill/>
          <a:ln w="9525">
            <a:noFill/>
            <a:miter lim="800000"/>
            <a:headEnd/>
            <a:tailEnd/>
          </a:ln>
        </p:spPr>
      </p:pic>
      <p:pic>
        <p:nvPicPr>
          <p:cNvPr id="164"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596188" y="6021388"/>
            <a:ext cx="287337" cy="287337"/>
          </a:xfrm>
          <a:prstGeom prst="rect">
            <a:avLst/>
          </a:prstGeom>
          <a:noFill/>
          <a:ln w="9525">
            <a:noFill/>
            <a:miter lim="800000"/>
            <a:headEnd/>
            <a:tailEnd/>
          </a:ln>
        </p:spPr>
      </p:pic>
      <p:pic>
        <p:nvPicPr>
          <p:cNvPr id="165"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956550" y="6021388"/>
            <a:ext cx="287338" cy="287337"/>
          </a:xfrm>
          <a:prstGeom prst="rect">
            <a:avLst/>
          </a:prstGeom>
          <a:noFill/>
          <a:ln w="9525">
            <a:noFill/>
            <a:miter lim="800000"/>
            <a:headEnd/>
            <a:tailEnd/>
          </a:ln>
        </p:spPr>
      </p:pic>
      <p:pic>
        <p:nvPicPr>
          <p:cNvPr id="166"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8675688" y="6021388"/>
            <a:ext cx="287337" cy="287337"/>
          </a:xfrm>
          <a:prstGeom prst="rect">
            <a:avLst/>
          </a:prstGeom>
          <a:noFill/>
          <a:ln w="9525">
            <a:noFill/>
            <a:miter lim="800000"/>
            <a:headEnd/>
            <a:tailEnd/>
          </a:ln>
        </p:spPr>
      </p:pic>
      <p:sp>
        <p:nvSpPr>
          <p:cNvPr id="167" name="Text Box 163"/>
          <p:cNvSpPr txBox="1">
            <a:spLocks noChangeArrowheads="1"/>
          </p:cNvSpPr>
          <p:nvPr/>
        </p:nvSpPr>
        <p:spPr bwMode="auto">
          <a:xfrm>
            <a:off x="4932363" y="6308725"/>
            <a:ext cx="431800"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आप</a:t>
            </a:r>
            <a:endParaRPr lang="en-US" sz="1000" b="1">
              <a:solidFill>
                <a:srgbClr val="153357"/>
              </a:solidFill>
              <a:latin typeface="Trebuchet MS" pitchFamily="34" charset="0"/>
              <a:cs typeface="Mangal" pitchFamily="18" charset="0"/>
            </a:endParaRPr>
          </a:p>
        </p:txBody>
      </p:sp>
      <p:sp>
        <p:nvSpPr>
          <p:cNvPr id="168" name="Text Box 165"/>
          <p:cNvSpPr txBox="1">
            <a:spLocks noChangeArrowheads="1"/>
          </p:cNvSpPr>
          <p:nvPr/>
        </p:nvSpPr>
        <p:spPr bwMode="auto">
          <a:xfrm>
            <a:off x="5724525" y="6308725"/>
            <a:ext cx="431800"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जिल</a:t>
            </a:r>
            <a:endParaRPr lang="en-US" sz="1000" b="1">
              <a:solidFill>
                <a:srgbClr val="153357"/>
              </a:solidFill>
              <a:latin typeface="Trebuchet MS" pitchFamily="34" charset="0"/>
            </a:endParaRPr>
          </a:p>
        </p:txBody>
      </p:sp>
      <p:sp>
        <p:nvSpPr>
          <p:cNvPr id="169" name="Text Box 167"/>
          <p:cNvSpPr txBox="1">
            <a:spLocks noChangeArrowheads="1"/>
          </p:cNvSpPr>
          <p:nvPr/>
        </p:nvSpPr>
        <p:spPr bwMode="auto">
          <a:xfrm>
            <a:off x="6227763" y="6308725"/>
            <a:ext cx="504825"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माइर</a:t>
            </a:r>
            <a:endParaRPr lang="en-US" sz="1000" b="1">
              <a:solidFill>
                <a:srgbClr val="153357"/>
              </a:solidFill>
              <a:latin typeface="Trebuchet MS" pitchFamily="34" charset="0"/>
              <a:cs typeface="Mangal" pitchFamily="18" charset="0"/>
            </a:endParaRPr>
          </a:p>
        </p:txBody>
      </p:sp>
      <p:sp>
        <p:nvSpPr>
          <p:cNvPr id="170" name="Text Box 169"/>
          <p:cNvSpPr txBox="1">
            <a:spLocks noChangeArrowheads="1"/>
          </p:cNvSpPr>
          <p:nvPr/>
        </p:nvSpPr>
        <p:spPr bwMode="auto">
          <a:xfrm>
            <a:off x="6732588" y="6308725"/>
            <a:ext cx="503237"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पेज</a:t>
            </a:r>
            <a:endParaRPr lang="en-US" sz="1000" b="1">
              <a:solidFill>
                <a:srgbClr val="153357"/>
              </a:solidFill>
              <a:latin typeface="Trebuchet MS" pitchFamily="34" charset="0"/>
              <a:cs typeface="Mangal" pitchFamily="18" charset="0"/>
            </a:endParaRPr>
          </a:p>
        </p:txBody>
      </p:sp>
      <p:sp>
        <p:nvSpPr>
          <p:cNvPr id="171" name="Text Box 171"/>
          <p:cNvSpPr txBox="1">
            <a:spLocks noChangeArrowheads="1"/>
          </p:cNvSpPr>
          <p:nvPr/>
        </p:nvSpPr>
        <p:spPr bwMode="auto">
          <a:xfrm>
            <a:off x="7092950" y="6308725"/>
            <a:ext cx="574675"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डेविड</a:t>
            </a:r>
            <a:endParaRPr lang="en-US" sz="1000" b="1">
              <a:solidFill>
                <a:srgbClr val="153357"/>
              </a:solidFill>
              <a:latin typeface="Trebuchet MS" pitchFamily="34" charset="0"/>
              <a:cs typeface="Mangal" pitchFamily="18" charset="0"/>
            </a:endParaRPr>
          </a:p>
        </p:txBody>
      </p:sp>
      <p:sp>
        <p:nvSpPr>
          <p:cNvPr id="172" name="Text Box 173"/>
          <p:cNvSpPr txBox="1">
            <a:spLocks noChangeArrowheads="1"/>
          </p:cNvSpPr>
          <p:nvPr/>
        </p:nvSpPr>
        <p:spPr bwMode="auto">
          <a:xfrm>
            <a:off x="7524750" y="6308725"/>
            <a:ext cx="503238"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टोनी</a:t>
            </a:r>
            <a:endParaRPr lang="en-US" sz="1000" b="1">
              <a:solidFill>
                <a:srgbClr val="153357"/>
              </a:solidFill>
              <a:latin typeface="Trebuchet MS" pitchFamily="34" charset="0"/>
              <a:cs typeface="Mangal" pitchFamily="18" charset="0"/>
            </a:endParaRPr>
          </a:p>
        </p:txBody>
      </p:sp>
      <p:sp>
        <p:nvSpPr>
          <p:cNvPr id="173" name="Text Box 175"/>
          <p:cNvSpPr txBox="1">
            <a:spLocks noChangeArrowheads="1"/>
          </p:cNvSpPr>
          <p:nvPr/>
        </p:nvSpPr>
        <p:spPr bwMode="auto">
          <a:xfrm>
            <a:off x="7885113" y="6308725"/>
            <a:ext cx="504825" cy="244475"/>
          </a:xfrm>
          <a:prstGeom prst="rect">
            <a:avLst/>
          </a:prstGeom>
          <a:noFill/>
          <a:ln w="9525">
            <a:noFill/>
            <a:miter lim="800000"/>
            <a:headEnd/>
            <a:tailEnd/>
          </a:ln>
        </p:spPr>
        <p:txBody>
          <a:bodyPr>
            <a:spAutoFit/>
          </a:bodyPr>
          <a:lstStyle/>
          <a:p>
            <a:pPr algn="ctr">
              <a:spcBef>
                <a:spcPct val="50000"/>
              </a:spcBef>
            </a:pPr>
            <a:r>
              <a:rPr lang="hi-IN" sz="1000" b="1">
                <a:solidFill>
                  <a:srgbClr val="153357"/>
                </a:solidFill>
                <a:latin typeface="Trebuchet MS" pitchFamily="34" charset="0"/>
                <a:cs typeface="Mangal" pitchFamily="18" charset="0"/>
              </a:rPr>
              <a:t>के</a:t>
            </a:r>
            <a:endParaRPr lang="en-US" sz="1000" b="1">
              <a:solidFill>
                <a:srgbClr val="153357"/>
              </a:solidFill>
              <a:latin typeface="Trebuchet MS" pitchFamily="34" charset="0"/>
              <a:cs typeface="Mangal" pitchFamily="18" charset="0"/>
            </a:endParaRPr>
          </a:p>
        </p:txBody>
      </p:sp>
      <p:sp>
        <p:nvSpPr>
          <p:cNvPr id="174" name="Text Box 177"/>
          <p:cNvSpPr txBox="1">
            <a:spLocks noChangeArrowheads="1"/>
          </p:cNvSpPr>
          <p:nvPr/>
        </p:nvSpPr>
        <p:spPr bwMode="auto">
          <a:xfrm>
            <a:off x="8640763" y="6308725"/>
            <a:ext cx="503237" cy="246063"/>
          </a:xfrm>
          <a:prstGeom prst="rect">
            <a:avLst/>
          </a:prstGeom>
          <a:noFill/>
          <a:ln w="9525">
            <a:noFill/>
            <a:miter lim="800000"/>
            <a:headEnd/>
            <a:tailEnd/>
          </a:ln>
        </p:spPr>
        <p:txBody>
          <a:bodyPr>
            <a:spAutoFit/>
          </a:bodyPr>
          <a:lstStyle/>
          <a:p>
            <a:pPr>
              <a:spcBef>
                <a:spcPct val="50000"/>
              </a:spcBef>
            </a:pPr>
            <a:r>
              <a:rPr lang="hi-IN" sz="1000" b="1">
                <a:solidFill>
                  <a:srgbClr val="003366"/>
                </a:solidFill>
              </a:rPr>
              <a:t>पाम</a:t>
            </a:r>
            <a:endParaRPr lang="en-US" sz="1000" b="1">
              <a:solidFill>
                <a:srgbClr val="003366"/>
              </a:solidFill>
              <a:latin typeface="Trebuchet MS" pitchFamily="34" charset="0"/>
            </a:endParaRPr>
          </a:p>
        </p:txBody>
      </p:sp>
      <p:pic>
        <p:nvPicPr>
          <p:cNvPr id="175" name="Picture 179" descr="j0431601"/>
          <p:cNvPicPr>
            <a:picLocks noChangeAspect="1" noChangeArrowheads="1"/>
          </p:cNvPicPr>
          <p:nvPr/>
        </p:nvPicPr>
        <p:blipFill>
          <a:blip r:embed="rId3"/>
          <a:srcRect/>
          <a:stretch>
            <a:fillRect/>
          </a:stretch>
        </p:blipFill>
        <p:spPr bwMode="auto">
          <a:xfrm>
            <a:off x="6804025" y="4437063"/>
            <a:ext cx="317500" cy="317500"/>
          </a:xfrm>
          <a:prstGeom prst="rect">
            <a:avLst/>
          </a:prstGeom>
          <a:noFill/>
          <a:ln w="9525">
            <a:noFill/>
            <a:miter lim="800000"/>
            <a:headEnd/>
            <a:tailEnd/>
          </a:ln>
        </p:spPr>
      </p:pic>
      <p:sp>
        <p:nvSpPr>
          <p:cNvPr id="176" name="Text Box 180"/>
          <p:cNvSpPr txBox="1">
            <a:spLocks noChangeArrowheads="1"/>
          </p:cNvSpPr>
          <p:nvPr/>
        </p:nvSpPr>
        <p:spPr bwMode="auto">
          <a:xfrm>
            <a:off x="7164388" y="4437063"/>
            <a:ext cx="504825"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टाम</a:t>
            </a:r>
            <a:endParaRPr lang="en-US" sz="1000" b="1">
              <a:solidFill>
                <a:srgbClr val="153357"/>
              </a:solidFill>
              <a:latin typeface="Trebuchet MS" pitchFamily="34" charset="0"/>
              <a:cs typeface="Mangal" pitchFamily="18" charset="0"/>
            </a:endParaRPr>
          </a:p>
        </p:txBody>
      </p:sp>
      <p:sp>
        <p:nvSpPr>
          <p:cNvPr id="40002" name="Text Box 181"/>
          <p:cNvSpPr txBox="1">
            <a:spLocks noChangeArrowheads="1"/>
          </p:cNvSpPr>
          <p:nvPr/>
        </p:nvSpPr>
        <p:spPr bwMode="auto">
          <a:xfrm>
            <a:off x="5724525" y="5373688"/>
            <a:ext cx="576263"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हैरी</a:t>
            </a:r>
            <a:endParaRPr lang="en-US" sz="1000" b="1">
              <a:solidFill>
                <a:srgbClr val="153357"/>
              </a:solidFill>
              <a:latin typeface="Trebuchet MS" pitchFamily="34" charset="0"/>
              <a:cs typeface="Mangal" pitchFamily="18" charset="0"/>
            </a:endParaRPr>
          </a:p>
        </p:txBody>
      </p:sp>
      <p:sp>
        <p:nvSpPr>
          <p:cNvPr id="178" name="Text Box 182"/>
          <p:cNvSpPr txBox="1">
            <a:spLocks noChangeArrowheads="1"/>
          </p:cNvSpPr>
          <p:nvPr/>
        </p:nvSpPr>
        <p:spPr bwMode="auto">
          <a:xfrm>
            <a:off x="192088" y="3209925"/>
            <a:ext cx="5219700" cy="1049338"/>
          </a:xfrm>
          <a:prstGeom prst="rect">
            <a:avLst/>
          </a:prstGeom>
          <a:noFill/>
          <a:ln w="9525">
            <a:noFill/>
            <a:miter lim="800000"/>
            <a:headEnd/>
            <a:tailEnd/>
          </a:ln>
        </p:spPr>
        <p:txBody>
          <a:bodyPr>
            <a:spAutoFit/>
          </a:bodyPr>
          <a:lstStyle/>
          <a:p>
            <a:pPr>
              <a:spcBef>
                <a:spcPct val="50000"/>
              </a:spcBef>
            </a:pPr>
            <a:r>
              <a:rPr lang="hi-IN" b="1">
                <a:solidFill>
                  <a:srgbClr val="153357"/>
                </a:solidFill>
                <a:latin typeface="Trebuchet MS" pitchFamily="34" charset="0"/>
                <a:cs typeface="Mangal" pitchFamily="18" charset="0"/>
              </a:rPr>
              <a:t>आपको</a:t>
            </a:r>
            <a:r>
              <a:rPr lang="en-AU">
                <a:solidFill>
                  <a:srgbClr val="153357"/>
                </a:solidFill>
                <a:latin typeface="Trebuchet MS" pitchFamily="34" charset="0"/>
              </a:rPr>
              <a:t> </a:t>
            </a:r>
            <a:r>
              <a:rPr lang="en-AU" b="1" u="sng">
                <a:solidFill>
                  <a:srgbClr val="B50B1B"/>
                </a:solidFill>
                <a:latin typeface="Trebuchet MS" pitchFamily="34" charset="0"/>
              </a:rPr>
              <a:t> </a:t>
            </a:r>
            <a:r>
              <a:rPr lang="hi-IN" b="1" u="sng">
                <a:solidFill>
                  <a:srgbClr val="B50B1B"/>
                </a:solidFill>
                <a:latin typeface="Trebuchet MS" pitchFamily="34" charset="0"/>
                <a:cs typeface="Mangal" pitchFamily="18" charset="0"/>
              </a:rPr>
              <a:t>हैरी द्वारा प्रवेश कराया जाता है </a:t>
            </a:r>
            <a:r>
              <a:rPr lang="hi-IN" b="1">
                <a:solidFill>
                  <a:srgbClr val="153357"/>
                </a:solidFill>
                <a:latin typeface="Trebuchet MS" pitchFamily="34" charset="0"/>
                <a:cs typeface="Mangal" pitchFamily="18" charset="0"/>
              </a:rPr>
              <a:t>और</a:t>
            </a:r>
            <a:r>
              <a:rPr lang="en-AU">
                <a:solidFill>
                  <a:srgbClr val="153357"/>
                </a:solidFill>
                <a:latin typeface="Trebuchet MS" pitchFamily="34" charset="0"/>
              </a:rPr>
              <a:t> </a:t>
            </a:r>
            <a:r>
              <a:rPr lang="hi-IN" b="1" u="sng">
                <a:solidFill>
                  <a:srgbClr val="B50B1B"/>
                </a:solidFill>
                <a:latin typeface="Trebuchet MS" pitchFamily="34" charset="0"/>
                <a:cs typeface="Mangal" pitchFamily="18" charset="0"/>
              </a:rPr>
              <a:t>आप ट्रैवलर बोर्ड में प्रवेश करते हैं.</a:t>
            </a:r>
            <a:endParaRPr lang="en-AU" b="1" u="sng">
              <a:solidFill>
                <a:srgbClr val="B50B1B"/>
              </a:solidFill>
              <a:latin typeface="Trebuchet MS" pitchFamily="34" charset="0"/>
            </a:endParaRPr>
          </a:p>
          <a:p>
            <a:pPr>
              <a:spcBef>
                <a:spcPct val="50000"/>
              </a:spcBef>
            </a:pPr>
            <a:r>
              <a:rPr lang="hi-IN" b="1">
                <a:solidFill>
                  <a:srgbClr val="153357"/>
                </a:solidFill>
                <a:latin typeface="Trebuchet MS" pitchFamily="34" charset="0"/>
                <a:cs typeface="Mangal" pitchFamily="18" charset="0"/>
              </a:rPr>
              <a:t>आपको अपना </a:t>
            </a:r>
            <a:r>
              <a:rPr lang="hi-IN" b="1">
                <a:solidFill>
                  <a:srgbClr val="B50B1B"/>
                </a:solidFill>
                <a:latin typeface="Trebuchet MS" pitchFamily="34" charset="0"/>
                <a:cs typeface="Mangal" pitchFamily="18" charset="0"/>
              </a:rPr>
              <a:t>वर्चुअल ऑफिस प्राप्त होता है और आप लोगों को प्रायोजित करना शुरु करते हैं</a:t>
            </a:r>
            <a:endParaRPr lang="en-US" b="1">
              <a:solidFill>
                <a:srgbClr val="B50B1B"/>
              </a:solidFill>
              <a:latin typeface="Trebuchet MS" pitchFamily="34" charset="0"/>
            </a:endParaRPr>
          </a:p>
        </p:txBody>
      </p:sp>
      <p:sp>
        <p:nvSpPr>
          <p:cNvPr id="179" name="Text Box 183"/>
          <p:cNvSpPr txBox="1">
            <a:spLocks noChangeArrowheads="1"/>
          </p:cNvSpPr>
          <p:nvPr/>
        </p:nvSpPr>
        <p:spPr bwMode="auto">
          <a:xfrm>
            <a:off x="190500" y="4225925"/>
            <a:ext cx="4752975" cy="517525"/>
          </a:xfrm>
          <a:prstGeom prst="rect">
            <a:avLst/>
          </a:prstGeom>
          <a:noFill/>
          <a:ln w="9525">
            <a:noFill/>
            <a:miter lim="800000"/>
            <a:headEnd/>
            <a:tailEnd/>
          </a:ln>
        </p:spPr>
        <p:txBody>
          <a:bodyPr>
            <a:spAutoFit/>
          </a:bodyPr>
          <a:lstStyle/>
          <a:p>
            <a:pPr>
              <a:spcBef>
                <a:spcPct val="50000"/>
              </a:spcBef>
            </a:pPr>
            <a:r>
              <a:rPr lang="hi-IN" b="1">
                <a:solidFill>
                  <a:srgbClr val="153357"/>
                </a:solidFill>
                <a:latin typeface="Trebuchet MS" pitchFamily="34" charset="0"/>
                <a:cs typeface="Mangal" pitchFamily="18" charset="0"/>
              </a:rPr>
              <a:t>आपने जिल और 4 अन्यों को प्रवेश कराया. बोर्ड में उपस्थित अन्य सदस्यों द्वारा दो और सदस्यों को प्रवेश कराया जाता है.</a:t>
            </a:r>
            <a:endParaRPr lang="en-US" b="1">
              <a:solidFill>
                <a:srgbClr val="153357"/>
              </a:solidFill>
              <a:latin typeface="Trebuchet MS" pitchFamily="34" charset="0"/>
            </a:endParaRPr>
          </a:p>
        </p:txBody>
      </p:sp>
      <p:sp>
        <p:nvSpPr>
          <p:cNvPr id="180" name="Text Box 184"/>
          <p:cNvSpPr txBox="1">
            <a:spLocks noChangeArrowheads="1"/>
          </p:cNvSpPr>
          <p:nvPr/>
        </p:nvSpPr>
        <p:spPr bwMode="auto">
          <a:xfrm>
            <a:off x="227013" y="4749800"/>
            <a:ext cx="4319587" cy="730250"/>
          </a:xfrm>
          <a:prstGeom prst="rect">
            <a:avLst/>
          </a:prstGeom>
          <a:noFill/>
          <a:ln w="9525">
            <a:noFill/>
            <a:miter lim="800000"/>
            <a:headEnd/>
            <a:tailEnd/>
          </a:ln>
        </p:spPr>
        <p:txBody>
          <a:bodyPr>
            <a:spAutoFit/>
          </a:bodyPr>
          <a:lstStyle/>
          <a:p>
            <a:pPr>
              <a:spcBef>
                <a:spcPct val="50000"/>
              </a:spcBef>
            </a:pPr>
            <a:r>
              <a:rPr lang="hi-IN" b="1">
                <a:solidFill>
                  <a:srgbClr val="153357"/>
                </a:solidFill>
                <a:latin typeface="Trebuchet MS" pitchFamily="34" charset="0"/>
                <a:cs typeface="Mangal" pitchFamily="18" charset="0"/>
              </a:rPr>
              <a:t>आपके द्वारा प्रवेश कराए गए जिल और अन्य </a:t>
            </a:r>
            <a:r>
              <a:rPr lang="hi-IN" b="1" u="sng">
                <a:solidFill>
                  <a:srgbClr val="B50B1B"/>
                </a:solidFill>
                <a:latin typeface="Trebuchet MS" pitchFamily="34" charset="0"/>
                <a:cs typeface="Mangal" pitchFamily="18" charset="0"/>
              </a:rPr>
              <a:t>ट्रैवलर बोर्ड में प्रवेश करते हैं </a:t>
            </a:r>
            <a:r>
              <a:rPr lang="hi-IN" b="1">
                <a:solidFill>
                  <a:srgbClr val="153357"/>
                </a:solidFill>
                <a:latin typeface="Trebuchet MS" pitchFamily="34" charset="0"/>
                <a:cs typeface="Mangal" pitchFamily="18" charset="0"/>
              </a:rPr>
              <a:t>और </a:t>
            </a:r>
            <a:r>
              <a:rPr lang="hi-IN" b="1" u="sng">
                <a:solidFill>
                  <a:srgbClr val="B50B1B"/>
                </a:solidFill>
                <a:latin typeface="Trebuchet MS" pitchFamily="34" charset="0"/>
                <a:cs typeface="Mangal" pitchFamily="18" charset="0"/>
              </a:rPr>
              <a:t>उन्हें आपके मैट्रिक्स अवसरंचना में स्थान दिया जाता है.</a:t>
            </a:r>
            <a:endParaRPr lang="en-US" b="1" u="sng">
              <a:solidFill>
                <a:srgbClr val="B50B1B"/>
              </a:solidFill>
              <a:latin typeface="Trebuchet MS" pitchFamily="34" charset="0"/>
            </a:endParaRPr>
          </a:p>
        </p:txBody>
      </p:sp>
      <p:sp>
        <p:nvSpPr>
          <p:cNvPr id="181" name="Text Box 185"/>
          <p:cNvSpPr txBox="1">
            <a:spLocks noChangeArrowheads="1"/>
          </p:cNvSpPr>
          <p:nvPr/>
        </p:nvSpPr>
        <p:spPr bwMode="auto">
          <a:xfrm>
            <a:off x="254000" y="5437188"/>
            <a:ext cx="4391025" cy="942975"/>
          </a:xfrm>
          <a:prstGeom prst="rect">
            <a:avLst/>
          </a:prstGeom>
          <a:noFill/>
          <a:ln w="9525">
            <a:noFill/>
            <a:miter lim="800000"/>
            <a:headEnd/>
            <a:tailEnd/>
          </a:ln>
        </p:spPr>
        <p:txBody>
          <a:bodyPr>
            <a:spAutoFit/>
          </a:bodyPr>
          <a:lstStyle/>
          <a:p>
            <a:pPr>
              <a:spcBef>
                <a:spcPct val="50000"/>
              </a:spcBef>
            </a:pPr>
            <a:r>
              <a:rPr lang="hi-IN" b="1">
                <a:solidFill>
                  <a:srgbClr val="153357"/>
                </a:solidFill>
                <a:latin typeface="Trebuchet MS" pitchFamily="34" charset="0"/>
                <a:cs typeface="Mangal" pitchFamily="18" charset="0"/>
              </a:rPr>
              <a:t>जब 8 लोग </a:t>
            </a:r>
            <a:r>
              <a:rPr lang="hi-IN" b="1">
                <a:solidFill>
                  <a:srgbClr val="B50B1B"/>
                </a:solidFill>
                <a:latin typeface="Trebuchet MS" pitchFamily="34" charset="0"/>
                <a:cs typeface="Mangal" pitchFamily="18" charset="0"/>
              </a:rPr>
              <a:t>ट्रैवलर बोर्ड, </a:t>
            </a:r>
            <a:r>
              <a:rPr lang="en-AU" b="1">
                <a:solidFill>
                  <a:srgbClr val="B50B1B"/>
                </a:solidFill>
                <a:latin typeface="Trebuchet MS" pitchFamily="34" charset="0"/>
              </a:rPr>
              <a:t> </a:t>
            </a:r>
            <a:r>
              <a:rPr lang="hi-IN" b="1">
                <a:solidFill>
                  <a:srgbClr val="153357"/>
                </a:solidFill>
                <a:latin typeface="Trebuchet MS" pitchFamily="34" charset="0"/>
                <a:cs typeface="Mangal" pitchFamily="18" charset="0"/>
              </a:rPr>
              <a:t>को भर देते हैं, तो बोर्ड 2 नए बोर्ड बनाने के लिए विभाजित हो जाता है और स्तर 4 पर व्यक्ति </a:t>
            </a:r>
            <a:r>
              <a:rPr lang="en-AU" b="1">
                <a:solidFill>
                  <a:srgbClr val="153357"/>
                </a:solidFill>
                <a:latin typeface="Trebuchet MS" pitchFamily="34" charset="0"/>
              </a:rPr>
              <a:t>(</a:t>
            </a:r>
            <a:r>
              <a:rPr lang="hi-IN" b="1">
                <a:solidFill>
                  <a:srgbClr val="B50B1B"/>
                </a:solidFill>
                <a:latin typeface="Trebuchet MS" pitchFamily="34" charset="0"/>
                <a:cs typeface="Mangal" pitchFamily="18" charset="0"/>
              </a:rPr>
              <a:t>टाम</a:t>
            </a:r>
            <a:r>
              <a:rPr lang="en-AU" b="1">
                <a:solidFill>
                  <a:srgbClr val="153357"/>
                </a:solidFill>
                <a:latin typeface="Trebuchet MS" pitchFamily="34" charset="0"/>
              </a:rPr>
              <a:t>), </a:t>
            </a:r>
            <a:r>
              <a:rPr lang="hi-IN" b="1">
                <a:solidFill>
                  <a:srgbClr val="B50B1B"/>
                </a:solidFill>
                <a:latin typeface="Trebuchet MS" pitchFamily="34" charset="0"/>
                <a:cs typeface="Mangal" pitchFamily="18" charset="0"/>
              </a:rPr>
              <a:t>एक्सप्रैस बोर्ड में </a:t>
            </a:r>
            <a:r>
              <a:rPr lang="hi-IN" b="1">
                <a:solidFill>
                  <a:srgbClr val="153357"/>
                </a:solidFill>
                <a:latin typeface="Trebuchet MS" pitchFamily="34" charset="0"/>
                <a:cs typeface="Mangal" pitchFamily="18" charset="0"/>
              </a:rPr>
              <a:t>चला जाता है और अगले पेआउट के रुप में उसे </a:t>
            </a:r>
            <a:r>
              <a:rPr lang="en-AU" b="1">
                <a:solidFill>
                  <a:srgbClr val="153357"/>
                </a:solidFill>
                <a:latin typeface="Trebuchet MS" pitchFamily="34" charset="0"/>
              </a:rPr>
              <a:t>$ 500</a:t>
            </a:r>
            <a:r>
              <a:rPr lang="hi-IN" b="1">
                <a:solidFill>
                  <a:srgbClr val="153357"/>
                </a:solidFill>
                <a:latin typeface="Trebuchet MS" pitchFamily="34" charset="0"/>
                <a:cs typeface="Mangal" pitchFamily="18" charset="0"/>
              </a:rPr>
              <a:t> अमरीकी डालर की आय प्राप्त होती है.</a:t>
            </a:r>
            <a:r>
              <a:rPr lang="en-AU" b="1">
                <a:solidFill>
                  <a:srgbClr val="153357"/>
                </a:solidFill>
                <a:latin typeface="Trebuchet MS" pitchFamily="34" charset="0"/>
              </a:rPr>
              <a:t> </a:t>
            </a:r>
            <a:endParaRPr lang="en-US" b="1" u="sng">
              <a:solidFill>
                <a:srgbClr val="B50B1B"/>
              </a:solidFill>
              <a:latin typeface="Trebuchet MS" pitchFamily="34" charset="0"/>
            </a:endParaRPr>
          </a:p>
        </p:txBody>
      </p:sp>
      <p:sp>
        <p:nvSpPr>
          <p:cNvPr id="40007" name="AutoShape 210"/>
          <p:cNvSpPr>
            <a:spLocks noChangeArrowheads="1"/>
          </p:cNvSpPr>
          <p:nvPr/>
        </p:nvSpPr>
        <p:spPr bwMode="auto">
          <a:xfrm>
            <a:off x="1258888" y="1455738"/>
            <a:ext cx="2305050" cy="1727200"/>
          </a:xfrm>
          <a:prstGeom prst="flowChartAlternateProcess">
            <a:avLst/>
          </a:prstGeom>
          <a:noFill/>
          <a:ln w="9525">
            <a:solidFill>
              <a:schemeClr val="tx1"/>
            </a:solidFill>
            <a:miter lim="800000"/>
            <a:headEnd/>
            <a:tailEnd/>
          </a:ln>
        </p:spPr>
        <p:txBody>
          <a:bodyPr wrap="none" anchor="ctr"/>
          <a:lstStyle/>
          <a:p>
            <a:pPr algn="ctr"/>
            <a:endParaRPr lang="en-IN"/>
          </a:p>
        </p:txBody>
      </p:sp>
      <p:sp>
        <p:nvSpPr>
          <p:cNvPr id="40008" name="Text Box 211"/>
          <p:cNvSpPr txBox="1">
            <a:spLocks noChangeArrowheads="1"/>
          </p:cNvSpPr>
          <p:nvPr/>
        </p:nvSpPr>
        <p:spPr bwMode="auto">
          <a:xfrm>
            <a:off x="1582738" y="1311275"/>
            <a:ext cx="1738312" cy="314325"/>
          </a:xfrm>
          <a:prstGeom prst="rect">
            <a:avLst/>
          </a:prstGeom>
          <a:solidFill>
            <a:schemeClr val="bg1"/>
          </a:solidFill>
          <a:ln w="9525">
            <a:solidFill>
              <a:schemeClr val="bg2"/>
            </a:solidFill>
            <a:miter lim="800000"/>
            <a:headEnd/>
            <a:tailEnd/>
          </a:ln>
        </p:spPr>
        <p:txBody>
          <a:bodyPr>
            <a:spAutoFit/>
          </a:bodyPr>
          <a:lstStyle/>
          <a:p>
            <a:pPr algn="ctr">
              <a:spcBef>
                <a:spcPct val="50000"/>
              </a:spcBef>
            </a:pPr>
            <a:r>
              <a:rPr lang="hi-IN" b="1" dirty="0">
                <a:solidFill>
                  <a:srgbClr val="153357"/>
                </a:solidFill>
                <a:latin typeface="Futura Lt BT"/>
                <a:cs typeface="Mangal" pitchFamily="18" charset="0"/>
              </a:rPr>
              <a:t>मैट्रिक्स ढ़ाचा</a:t>
            </a:r>
            <a:endParaRPr lang="en-US" b="1" dirty="0">
              <a:solidFill>
                <a:srgbClr val="153357"/>
              </a:solidFill>
              <a:latin typeface="Futura Lt BT"/>
              <a:cs typeface="Mangal" pitchFamily="18" charset="0"/>
            </a:endParaRPr>
          </a:p>
        </p:txBody>
      </p:sp>
      <p:grpSp>
        <p:nvGrpSpPr>
          <p:cNvPr id="40009" name="Group 160"/>
          <p:cNvGrpSpPr>
            <a:grpSpLocks/>
          </p:cNvGrpSpPr>
          <p:nvPr/>
        </p:nvGrpSpPr>
        <p:grpSpPr bwMode="auto">
          <a:xfrm>
            <a:off x="1423988" y="1639888"/>
            <a:ext cx="2052637" cy="1325562"/>
            <a:chOff x="1330325" y="2239963"/>
            <a:chExt cx="2052638" cy="1325562"/>
          </a:xfrm>
        </p:grpSpPr>
        <p:pic>
          <p:nvPicPr>
            <p:cNvPr id="40010"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403350" y="2455863"/>
              <a:ext cx="287338" cy="287337"/>
            </a:xfrm>
            <a:prstGeom prst="rect">
              <a:avLst/>
            </a:prstGeom>
            <a:noFill/>
            <a:ln w="9525">
              <a:noFill/>
              <a:miter lim="800000"/>
              <a:headEnd/>
              <a:tailEnd/>
            </a:ln>
          </p:spPr>
        </p:pic>
        <p:pic>
          <p:nvPicPr>
            <p:cNvPr id="40011"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403350" y="3032125"/>
              <a:ext cx="287338" cy="287338"/>
            </a:xfrm>
            <a:prstGeom prst="rect">
              <a:avLst/>
            </a:prstGeom>
            <a:noFill/>
            <a:ln w="9525">
              <a:noFill/>
              <a:miter lim="800000"/>
              <a:headEnd/>
              <a:tailEnd/>
            </a:ln>
          </p:spPr>
        </p:pic>
        <p:pic>
          <p:nvPicPr>
            <p:cNvPr id="40012"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122488" y="3032125"/>
              <a:ext cx="287337" cy="287338"/>
            </a:xfrm>
            <a:prstGeom prst="rect">
              <a:avLst/>
            </a:prstGeom>
            <a:noFill/>
            <a:ln w="9525">
              <a:noFill/>
              <a:miter lim="800000"/>
              <a:headEnd/>
              <a:tailEnd/>
            </a:ln>
          </p:spPr>
        </p:pic>
        <p:pic>
          <p:nvPicPr>
            <p:cNvPr id="40013"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762125" y="3032125"/>
              <a:ext cx="287338" cy="287338"/>
            </a:xfrm>
            <a:prstGeom prst="rect">
              <a:avLst/>
            </a:prstGeom>
            <a:noFill/>
            <a:ln w="9525">
              <a:noFill/>
              <a:miter lim="800000"/>
              <a:headEnd/>
              <a:tailEnd/>
            </a:ln>
          </p:spPr>
        </p:pic>
        <p:pic>
          <p:nvPicPr>
            <p:cNvPr id="40014"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914650" y="3032125"/>
              <a:ext cx="287338" cy="287338"/>
            </a:xfrm>
            <a:prstGeom prst="rect">
              <a:avLst/>
            </a:prstGeom>
            <a:noFill/>
            <a:ln w="9525">
              <a:noFill/>
              <a:miter lim="800000"/>
              <a:headEnd/>
              <a:tailEnd/>
            </a:ln>
          </p:spPr>
        </p:pic>
        <p:pic>
          <p:nvPicPr>
            <p:cNvPr id="40015"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482850" y="3032125"/>
              <a:ext cx="287338" cy="287338"/>
            </a:xfrm>
            <a:prstGeom prst="rect">
              <a:avLst/>
            </a:prstGeom>
            <a:noFill/>
            <a:ln w="9525">
              <a:noFill/>
              <a:miter lim="800000"/>
              <a:headEnd/>
              <a:tailEnd/>
            </a:ln>
          </p:spPr>
        </p:pic>
        <p:cxnSp>
          <p:nvCxnSpPr>
            <p:cNvPr id="40016" name="AutoShape 151"/>
            <p:cNvCxnSpPr>
              <a:cxnSpLocks noChangeShapeType="1"/>
            </p:cNvCxnSpPr>
            <p:nvPr/>
          </p:nvCxnSpPr>
          <p:spPr bwMode="auto">
            <a:xfrm flipH="1">
              <a:off x="1546225" y="2743200"/>
              <a:ext cx="1588" cy="217488"/>
            </a:xfrm>
            <a:prstGeom prst="straightConnector1">
              <a:avLst/>
            </a:prstGeom>
            <a:noFill/>
            <a:ln w="9525">
              <a:solidFill>
                <a:schemeClr val="tx1"/>
              </a:solidFill>
              <a:round/>
              <a:headEnd/>
              <a:tailEnd/>
            </a:ln>
          </p:spPr>
        </p:cxnSp>
        <p:cxnSp>
          <p:nvCxnSpPr>
            <p:cNvPr id="40017" name="AutoShape 153"/>
            <p:cNvCxnSpPr>
              <a:cxnSpLocks noChangeShapeType="1"/>
            </p:cNvCxnSpPr>
            <p:nvPr/>
          </p:nvCxnSpPr>
          <p:spPr bwMode="auto">
            <a:xfrm>
              <a:off x="1906588" y="2816225"/>
              <a:ext cx="0" cy="144463"/>
            </a:xfrm>
            <a:prstGeom prst="straightConnector1">
              <a:avLst/>
            </a:prstGeom>
            <a:noFill/>
            <a:ln w="9525">
              <a:solidFill>
                <a:schemeClr val="tx1"/>
              </a:solidFill>
              <a:round/>
              <a:headEnd/>
              <a:tailEnd/>
            </a:ln>
          </p:spPr>
        </p:cxnSp>
        <p:cxnSp>
          <p:nvCxnSpPr>
            <p:cNvPr id="40018" name="AutoShape 154"/>
            <p:cNvCxnSpPr>
              <a:cxnSpLocks noChangeShapeType="1"/>
            </p:cNvCxnSpPr>
            <p:nvPr/>
          </p:nvCxnSpPr>
          <p:spPr bwMode="auto">
            <a:xfrm>
              <a:off x="2266950" y="2816225"/>
              <a:ext cx="0" cy="144463"/>
            </a:xfrm>
            <a:prstGeom prst="straightConnector1">
              <a:avLst/>
            </a:prstGeom>
            <a:noFill/>
            <a:ln w="9525">
              <a:solidFill>
                <a:schemeClr val="tx1"/>
              </a:solidFill>
              <a:round/>
              <a:headEnd/>
              <a:tailEnd/>
            </a:ln>
          </p:spPr>
        </p:cxnSp>
        <p:cxnSp>
          <p:nvCxnSpPr>
            <p:cNvPr id="40019" name="AutoShape 155"/>
            <p:cNvCxnSpPr>
              <a:cxnSpLocks noChangeShapeType="1"/>
            </p:cNvCxnSpPr>
            <p:nvPr/>
          </p:nvCxnSpPr>
          <p:spPr bwMode="auto">
            <a:xfrm>
              <a:off x="2627313" y="2816225"/>
              <a:ext cx="0" cy="144463"/>
            </a:xfrm>
            <a:prstGeom prst="straightConnector1">
              <a:avLst/>
            </a:prstGeom>
            <a:noFill/>
            <a:ln w="9525">
              <a:solidFill>
                <a:schemeClr val="tx1"/>
              </a:solidFill>
              <a:round/>
              <a:headEnd/>
              <a:tailEnd/>
            </a:ln>
          </p:spPr>
        </p:cxnSp>
        <p:cxnSp>
          <p:nvCxnSpPr>
            <p:cNvPr id="40020" name="AutoShape 156"/>
            <p:cNvCxnSpPr>
              <a:cxnSpLocks noChangeShapeType="1"/>
            </p:cNvCxnSpPr>
            <p:nvPr/>
          </p:nvCxnSpPr>
          <p:spPr bwMode="auto">
            <a:xfrm>
              <a:off x="3059113" y="2816225"/>
              <a:ext cx="0" cy="144463"/>
            </a:xfrm>
            <a:prstGeom prst="straightConnector1">
              <a:avLst/>
            </a:prstGeom>
            <a:noFill/>
            <a:ln w="9525">
              <a:solidFill>
                <a:schemeClr val="tx1"/>
              </a:solidFill>
              <a:round/>
              <a:headEnd/>
              <a:tailEnd/>
            </a:ln>
          </p:spPr>
        </p:cxnSp>
        <p:sp>
          <p:nvSpPr>
            <p:cNvPr id="40021" name="Text Box 164"/>
            <p:cNvSpPr txBox="1">
              <a:spLocks noChangeArrowheads="1"/>
            </p:cNvSpPr>
            <p:nvPr/>
          </p:nvSpPr>
          <p:spPr bwMode="auto">
            <a:xfrm>
              <a:off x="1330325" y="2239963"/>
              <a:ext cx="431800"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आप</a:t>
              </a:r>
              <a:endParaRPr lang="en-US" sz="1000" b="1">
                <a:solidFill>
                  <a:srgbClr val="153357"/>
                </a:solidFill>
                <a:latin typeface="Trebuchet MS" pitchFamily="34" charset="0"/>
                <a:cs typeface="Mangal" pitchFamily="18" charset="0"/>
              </a:endParaRPr>
            </a:p>
          </p:txBody>
        </p:sp>
        <p:sp>
          <p:nvSpPr>
            <p:cNvPr id="40022" name="Text Box 166"/>
            <p:cNvSpPr txBox="1">
              <a:spLocks noChangeArrowheads="1"/>
            </p:cNvSpPr>
            <p:nvPr/>
          </p:nvSpPr>
          <p:spPr bwMode="auto">
            <a:xfrm>
              <a:off x="1330325" y="3321050"/>
              <a:ext cx="431800"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जिल</a:t>
              </a:r>
              <a:endParaRPr lang="en-US" sz="1000" b="1">
                <a:solidFill>
                  <a:srgbClr val="153357"/>
                </a:solidFill>
                <a:latin typeface="Trebuchet MS" pitchFamily="34" charset="0"/>
                <a:cs typeface="Mangal" pitchFamily="18" charset="0"/>
              </a:endParaRPr>
            </a:p>
          </p:txBody>
        </p:sp>
        <p:sp>
          <p:nvSpPr>
            <p:cNvPr id="40023" name="Text Box 168"/>
            <p:cNvSpPr txBox="1">
              <a:spLocks noChangeArrowheads="1"/>
            </p:cNvSpPr>
            <p:nvPr/>
          </p:nvSpPr>
          <p:spPr bwMode="auto">
            <a:xfrm>
              <a:off x="1690688" y="3321050"/>
              <a:ext cx="468312" cy="228600"/>
            </a:xfrm>
            <a:prstGeom prst="rect">
              <a:avLst/>
            </a:prstGeom>
            <a:noFill/>
            <a:ln w="9525">
              <a:noFill/>
              <a:miter lim="800000"/>
              <a:headEnd/>
              <a:tailEnd/>
            </a:ln>
          </p:spPr>
          <p:txBody>
            <a:bodyPr>
              <a:spAutoFit/>
            </a:bodyPr>
            <a:lstStyle/>
            <a:p>
              <a:pPr>
                <a:spcBef>
                  <a:spcPct val="50000"/>
                </a:spcBef>
              </a:pPr>
              <a:r>
                <a:rPr lang="hi-IN" sz="900" b="1">
                  <a:solidFill>
                    <a:srgbClr val="153357"/>
                  </a:solidFill>
                  <a:latin typeface="Trebuchet MS" pitchFamily="34" charset="0"/>
                  <a:cs typeface="Mangal" pitchFamily="18" charset="0"/>
                </a:rPr>
                <a:t>माइक</a:t>
              </a:r>
              <a:endParaRPr lang="en-US" sz="900" b="1">
                <a:solidFill>
                  <a:srgbClr val="153357"/>
                </a:solidFill>
                <a:latin typeface="Trebuchet MS" pitchFamily="34" charset="0"/>
                <a:cs typeface="Mangal" pitchFamily="18" charset="0"/>
              </a:endParaRPr>
            </a:p>
          </p:txBody>
        </p:sp>
        <p:sp>
          <p:nvSpPr>
            <p:cNvPr id="40024" name="Text Box 170"/>
            <p:cNvSpPr txBox="1">
              <a:spLocks noChangeArrowheads="1"/>
            </p:cNvSpPr>
            <p:nvPr/>
          </p:nvSpPr>
          <p:spPr bwMode="auto">
            <a:xfrm>
              <a:off x="2051050" y="3321050"/>
              <a:ext cx="503238"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पेज</a:t>
              </a:r>
              <a:endParaRPr lang="en-US" sz="1000" b="1">
                <a:solidFill>
                  <a:srgbClr val="153357"/>
                </a:solidFill>
                <a:latin typeface="Trebuchet MS" pitchFamily="34" charset="0"/>
                <a:cs typeface="Mangal" pitchFamily="18" charset="0"/>
              </a:endParaRPr>
            </a:p>
          </p:txBody>
        </p:sp>
        <p:sp>
          <p:nvSpPr>
            <p:cNvPr id="40025" name="Text Box 172"/>
            <p:cNvSpPr txBox="1">
              <a:spLocks noChangeArrowheads="1"/>
            </p:cNvSpPr>
            <p:nvPr/>
          </p:nvSpPr>
          <p:spPr bwMode="auto">
            <a:xfrm>
              <a:off x="2411413" y="3321050"/>
              <a:ext cx="611187"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डेविड</a:t>
              </a:r>
              <a:endParaRPr lang="en-US" sz="1000" b="1">
                <a:solidFill>
                  <a:srgbClr val="153357"/>
                </a:solidFill>
                <a:latin typeface="Trebuchet MS" pitchFamily="34" charset="0"/>
                <a:cs typeface="Mangal" pitchFamily="18" charset="0"/>
              </a:endParaRPr>
            </a:p>
          </p:txBody>
        </p:sp>
        <p:sp>
          <p:nvSpPr>
            <p:cNvPr id="40026" name="Text Box 174"/>
            <p:cNvSpPr txBox="1">
              <a:spLocks noChangeArrowheads="1"/>
            </p:cNvSpPr>
            <p:nvPr/>
          </p:nvSpPr>
          <p:spPr bwMode="auto">
            <a:xfrm>
              <a:off x="2806700" y="3321050"/>
              <a:ext cx="576263" cy="244475"/>
            </a:xfrm>
            <a:prstGeom prst="rect">
              <a:avLst/>
            </a:prstGeom>
            <a:noFill/>
            <a:ln w="9525">
              <a:noFill/>
              <a:miter lim="800000"/>
              <a:headEnd/>
              <a:tailEnd/>
            </a:ln>
          </p:spPr>
          <p:txBody>
            <a:bodyPr>
              <a:spAutoFit/>
            </a:bodyPr>
            <a:lstStyle/>
            <a:p>
              <a:pPr>
                <a:spcBef>
                  <a:spcPct val="50000"/>
                </a:spcBef>
              </a:pPr>
              <a:r>
                <a:rPr lang="hi-IN" sz="1000" b="1">
                  <a:solidFill>
                    <a:srgbClr val="153357"/>
                  </a:solidFill>
                  <a:latin typeface="Trebuchet MS" pitchFamily="34" charset="0"/>
                  <a:cs typeface="Mangal" pitchFamily="18" charset="0"/>
                </a:rPr>
                <a:t>टोनी</a:t>
              </a:r>
              <a:endParaRPr lang="en-US" sz="1000" b="1">
                <a:solidFill>
                  <a:srgbClr val="153357"/>
                </a:solidFill>
                <a:latin typeface="Trebuchet MS" pitchFamily="34" charset="0"/>
                <a:cs typeface="Mangal" pitchFamily="18" charset="0"/>
              </a:endParaRPr>
            </a:p>
          </p:txBody>
        </p:sp>
        <p:sp>
          <p:nvSpPr>
            <p:cNvPr id="40027" name="Line 212"/>
            <p:cNvSpPr>
              <a:spLocks noChangeShapeType="1"/>
            </p:cNvSpPr>
            <p:nvPr/>
          </p:nvSpPr>
          <p:spPr bwMode="auto">
            <a:xfrm>
              <a:off x="1546225" y="2816225"/>
              <a:ext cx="1512888" cy="0"/>
            </a:xfrm>
            <a:prstGeom prst="line">
              <a:avLst/>
            </a:prstGeom>
            <a:noFill/>
            <a:ln w="9525">
              <a:solidFill>
                <a:schemeClr val="tx1"/>
              </a:solid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dissolve">
                                      <p:cBhvr>
                                        <p:cTn id="7" dur="500"/>
                                        <p:tgtEl>
                                          <p:spTgt spid="17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dissolve">
                                      <p:cBhvr>
                                        <p:cTn id="11" dur="500"/>
                                        <p:tgtEl>
                                          <p:spTgt spid="15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67"/>
                                        </p:tgtEl>
                                        <p:attrNameLst>
                                          <p:attrName>style.visibility</p:attrName>
                                        </p:attrNameLst>
                                      </p:cBhvr>
                                      <p:to>
                                        <p:strVal val="visible"/>
                                      </p:to>
                                    </p:set>
                                    <p:animEffect transition="in" filter="dissolve">
                                      <p:cBhvr>
                                        <p:cTn id="14" dur="500"/>
                                        <p:tgtEl>
                                          <p:spTgt spid="16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78">
                                            <p:txEl>
                                              <p:pRg st="1" end="1"/>
                                            </p:txEl>
                                          </p:spTgt>
                                        </p:tgtEl>
                                        <p:attrNameLst>
                                          <p:attrName>style.visibility</p:attrName>
                                        </p:attrNameLst>
                                      </p:cBhvr>
                                      <p:to>
                                        <p:strVal val="visible"/>
                                      </p:to>
                                    </p:set>
                                    <p:animEffect transition="in" filter="dissolve">
                                      <p:cBhvr>
                                        <p:cTn id="19" dur="500"/>
                                        <p:tgtEl>
                                          <p:spTgt spid="17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178">
                                            <p:txEl>
                                              <p:pRg st="0" end="0"/>
                                            </p:txEl>
                                          </p:spTgt>
                                        </p:tgtEl>
                                      </p:cBhvr>
                                    </p:animEffect>
                                    <p:set>
                                      <p:cBhvr>
                                        <p:cTn id="24" dur="1" fill="hold">
                                          <p:stCondLst>
                                            <p:cond delay="499"/>
                                          </p:stCondLst>
                                        </p:cTn>
                                        <p:tgtEl>
                                          <p:spTgt spid="178">
                                            <p:txEl>
                                              <p:pRg st="0" end="0"/>
                                            </p:txEl>
                                          </p:spTgt>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178">
                                            <p:txEl>
                                              <p:pRg st="1" end="1"/>
                                            </p:txEl>
                                          </p:spTgt>
                                        </p:tgtEl>
                                      </p:cBhvr>
                                    </p:animEffect>
                                    <p:set>
                                      <p:cBhvr>
                                        <p:cTn id="27" dur="1" fill="hold">
                                          <p:stCondLst>
                                            <p:cond delay="499"/>
                                          </p:stCondLst>
                                        </p:cTn>
                                        <p:tgtEl>
                                          <p:spTgt spid="178">
                                            <p:txEl>
                                              <p:pRg st="1" end="1"/>
                                            </p:txEl>
                                          </p:spTgt>
                                        </p:tgtEl>
                                        <p:attrNameLst>
                                          <p:attrName>style.visibility</p:attrName>
                                        </p:attrNameLst>
                                      </p:cBhvr>
                                      <p:to>
                                        <p:strVal val="hidden"/>
                                      </p:to>
                                    </p:se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79"/>
                                        </p:tgtEl>
                                        <p:attrNameLst>
                                          <p:attrName>style.visibility</p:attrName>
                                        </p:attrNameLst>
                                      </p:cBhvr>
                                      <p:to>
                                        <p:strVal val="visible"/>
                                      </p:to>
                                    </p:set>
                                    <p:animEffect transition="in" filter="dissolve">
                                      <p:cBhvr>
                                        <p:cTn id="31" dur="500"/>
                                        <p:tgtEl>
                                          <p:spTgt spid="179"/>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dissolve">
                                      <p:cBhvr>
                                        <p:cTn id="35" dur="500"/>
                                        <p:tgtEl>
                                          <p:spTgt spid="16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68"/>
                                        </p:tgtEl>
                                        <p:attrNameLst>
                                          <p:attrName>style.visibility</p:attrName>
                                        </p:attrNameLst>
                                      </p:cBhvr>
                                      <p:to>
                                        <p:strVal val="visible"/>
                                      </p:to>
                                    </p:set>
                                    <p:animEffect transition="in" filter="dissolve">
                                      <p:cBhvr>
                                        <p:cTn id="38" dur="500"/>
                                        <p:tgtEl>
                                          <p:spTgt spid="16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80"/>
                                        </p:tgtEl>
                                        <p:attrNameLst>
                                          <p:attrName>style.visibility</p:attrName>
                                        </p:attrNameLst>
                                      </p:cBhvr>
                                      <p:to>
                                        <p:strVal val="visible"/>
                                      </p:to>
                                    </p:set>
                                    <p:animEffect transition="in" filter="dissolve">
                                      <p:cBhvr>
                                        <p:cTn id="43" dur="500"/>
                                        <p:tgtEl>
                                          <p:spTgt spid="18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61"/>
                                        </p:tgtEl>
                                        <p:attrNameLst>
                                          <p:attrName>style.visibility</p:attrName>
                                        </p:attrNameLst>
                                      </p:cBhvr>
                                      <p:to>
                                        <p:strVal val="visible"/>
                                      </p:to>
                                    </p:set>
                                    <p:animEffect transition="in" filter="dissolve">
                                      <p:cBhvr>
                                        <p:cTn id="48" dur="500"/>
                                        <p:tgtEl>
                                          <p:spTgt spid="16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69"/>
                                        </p:tgtEl>
                                        <p:attrNameLst>
                                          <p:attrName>style.visibility</p:attrName>
                                        </p:attrNameLst>
                                      </p:cBhvr>
                                      <p:to>
                                        <p:strVal val="visible"/>
                                      </p:to>
                                    </p:set>
                                    <p:animEffect transition="in" filter="dissolve">
                                      <p:cBhvr>
                                        <p:cTn id="51" dur="500"/>
                                        <p:tgtEl>
                                          <p:spTgt spid="1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dissolve">
                                      <p:cBhvr>
                                        <p:cTn id="56" dur="500"/>
                                        <p:tgtEl>
                                          <p:spTgt spid="16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dissolve">
                                      <p:cBhvr>
                                        <p:cTn id="59" dur="500"/>
                                        <p:tgtEl>
                                          <p:spTgt spid="170"/>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63"/>
                                        </p:tgtEl>
                                        <p:attrNameLst>
                                          <p:attrName>style.visibility</p:attrName>
                                        </p:attrNameLst>
                                      </p:cBhvr>
                                      <p:to>
                                        <p:strVal val="visible"/>
                                      </p:to>
                                    </p:set>
                                    <p:animEffect transition="in" filter="dissolve">
                                      <p:cBhvr>
                                        <p:cTn id="64" dur="500"/>
                                        <p:tgtEl>
                                          <p:spTgt spid="16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71"/>
                                        </p:tgtEl>
                                        <p:attrNameLst>
                                          <p:attrName>style.visibility</p:attrName>
                                        </p:attrNameLst>
                                      </p:cBhvr>
                                      <p:to>
                                        <p:strVal val="visible"/>
                                      </p:to>
                                    </p:set>
                                    <p:animEffect transition="in" filter="dissolve">
                                      <p:cBhvr>
                                        <p:cTn id="67" dur="500"/>
                                        <p:tgtEl>
                                          <p:spTgt spid="17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dissolve">
                                      <p:cBhvr>
                                        <p:cTn id="72" dur="500"/>
                                        <p:tgtEl>
                                          <p:spTgt spid="16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72"/>
                                        </p:tgtEl>
                                        <p:attrNameLst>
                                          <p:attrName>style.visibility</p:attrName>
                                        </p:attrNameLst>
                                      </p:cBhvr>
                                      <p:to>
                                        <p:strVal val="visible"/>
                                      </p:to>
                                    </p:set>
                                    <p:animEffect transition="in" filter="dissolve">
                                      <p:cBhvr>
                                        <p:cTn id="75" dur="500"/>
                                        <p:tgtEl>
                                          <p:spTgt spid="172"/>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dissolve">
                                      <p:cBhvr>
                                        <p:cTn id="80" dur="500"/>
                                        <p:tgtEl>
                                          <p:spTgt spid="16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73"/>
                                        </p:tgtEl>
                                        <p:attrNameLst>
                                          <p:attrName>style.visibility</p:attrName>
                                        </p:attrNameLst>
                                      </p:cBhvr>
                                      <p:to>
                                        <p:strVal val="visible"/>
                                      </p:to>
                                    </p:set>
                                    <p:animEffect transition="in" filter="dissolve">
                                      <p:cBhvr>
                                        <p:cTn id="83" dur="500"/>
                                        <p:tgtEl>
                                          <p:spTgt spid="173"/>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66"/>
                                        </p:tgtEl>
                                        <p:attrNameLst>
                                          <p:attrName>style.visibility</p:attrName>
                                        </p:attrNameLst>
                                      </p:cBhvr>
                                      <p:to>
                                        <p:strVal val="visible"/>
                                      </p:to>
                                    </p:set>
                                    <p:animEffect transition="in" filter="dissolve">
                                      <p:cBhvr>
                                        <p:cTn id="88" dur="500"/>
                                        <p:tgtEl>
                                          <p:spTgt spid="166"/>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animEffect transition="in" filter="dissolve">
                                      <p:cBhvr>
                                        <p:cTn id="91" dur="500"/>
                                        <p:tgtEl>
                                          <p:spTgt spid="17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500"/>
                                        <p:tgtEl>
                                          <p:spTgt spid="179"/>
                                        </p:tgtEl>
                                      </p:cBhvr>
                                    </p:animEffect>
                                    <p:set>
                                      <p:cBhvr>
                                        <p:cTn id="96" dur="1" fill="hold">
                                          <p:stCondLst>
                                            <p:cond delay="499"/>
                                          </p:stCondLst>
                                        </p:cTn>
                                        <p:tgtEl>
                                          <p:spTgt spid="179"/>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180"/>
                                        </p:tgtEl>
                                      </p:cBhvr>
                                    </p:animEffect>
                                    <p:set>
                                      <p:cBhvr>
                                        <p:cTn id="99" dur="1" fill="hold">
                                          <p:stCondLst>
                                            <p:cond delay="499"/>
                                          </p:stCondLst>
                                        </p:cTn>
                                        <p:tgtEl>
                                          <p:spTgt spid="180"/>
                                        </p:tgtEl>
                                        <p:attrNameLst>
                                          <p:attrName>style.visibility</p:attrName>
                                        </p:attrNameLst>
                                      </p:cBhvr>
                                      <p:to>
                                        <p:strVal val="hidden"/>
                                      </p:to>
                                    </p:set>
                                  </p:childTnLst>
                                </p:cTn>
                              </p:par>
                            </p:childTnLst>
                          </p:cTn>
                        </p:par>
                        <p:par>
                          <p:cTn id="100" fill="hold">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181"/>
                                        </p:tgtEl>
                                        <p:attrNameLst>
                                          <p:attrName>style.visibility</p:attrName>
                                        </p:attrNameLst>
                                      </p:cBhvr>
                                      <p:to>
                                        <p:strVal val="visible"/>
                                      </p:to>
                                    </p:set>
                                    <p:animEffect transition="in" filter="dissolve">
                                      <p:cBhvr>
                                        <p:cTn id="103" dur="500"/>
                                        <p:tgtEl>
                                          <p:spTgt spid="181"/>
                                        </p:tgtEl>
                                      </p:cBhvr>
                                    </p:animEffect>
                                  </p:childTnLst>
                                </p:cTn>
                              </p:par>
                            </p:childTnLst>
                          </p:cTn>
                        </p:par>
                        <p:par>
                          <p:cTn id="104" fill="hold">
                            <p:stCondLst>
                              <p:cond delay="1000"/>
                            </p:stCondLst>
                            <p:childTnLst>
                              <p:par>
                                <p:cTn id="105" presetID="64" presetClass="path" presetSubtype="0" accel="50000" decel="50000" fill="hold" nodeType="afterEffect">
                                  <p:stCondLst>
                                    <p:cond delay="0"/>
                                  </p:stCondLst>
                                  <p:childTnLst>
                                    <p:animMotion origin="layout" path="M 1.66667E-6 1.11111E-6 L -0.19063 -0.11759 " pathEditMode="relative" rAng="0" ptsTypes="AA">
                                      <p:cBhvr>
                                        <p:cTn id="106" dur="1000" fill="hold"/>
                                        <p:tgtEl>
                                          <p:spTgt spid="175"/>
                                        </p:tgtEl>
                                        <p:attrNameLst>
                                          <p:attrName>ppt_x</p:attrName>
                                          <p:attrName>ppt_y</p:attrName>
                                        </p:attrNameLst>
                                      </p:cBhvr>
                                      <p:rCtr x="-95" y="-59"/>
                                    </p:animMotion>
                                  </p:childTnLst>
                                </p:cTn>
                              </p:par>
                              <p:par>
                                <p:cTn id="107" presetID="64" presetClass="path" presetSubtype="0" accel="50000" decel="50000" fill="hold" grpId="0" nodeType="withEffect">
                                  <p:stCondLst>
                                    <p:cond delay="0"/>
                                  </p:stCondLst>
                                  <p:childTnLst>
                                    <p:animMotion origin="layout" path="M -0.0276 -0.00532 L -0.20087 -0.11226 " pathEditMode="relative" rAng="0" ptsTypes="AA">
                                      <p:cBhvr>
                                        <p:cTn id="108" dur="1000" fill="hold"/>
                                        <p:tgtEl>
                                          <p:spTgt spid="176"/>
                                        </p:tgtEl>
                                        <p:attrNameLst>
                                          <p:attrName>ppt_x</p:attrName>
                                          <p:attrName>ppt_y</p:attrName>
                                        </p:attrNameLst>
                                      </p:cBhvr>
                                      <p:rCtr x="-87"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P spid="169" grpId="0"/>
      <p:bldP spid="170" grpId="0"/>
      <p:bldP spid="171" grpId="0"/>
      <p:bldP spid="172" grpId="0"/>
      <p:bldP spid="173" grpId="0"/>
      <p:bldP spid="174" grpId="0"/>
      <p:bldP spid="176" grpId="0"/>
      <p:bldP spid="178" grpId="0" build="allAtOnce"/>
      <p:bldP spid="179" grpId="0"/>
      <p:bldP spid="179" grpId="1"/>
      <p:bldP spid="180" grpId="0"/>
      <p:bldP spid="180" grpId="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3733800" y="1657350"/>
            <a:ext cx="2709863" cy="442913"/>
          </a:xfrm>
          <a:prstGeom prst="rect">
            <a:avLst/>
          </a:prstGeom>
          <a:noFill/>
          <a:ln w="9525">
            <a:noFill/>
            <a:miter lim="800000"/>
            <a:headEnd/>
            <a:tailEnd/>
          </a:ln>
        </p:spPr>
        <p:txBody>
          <a:bodyPr>
            <a:spAutoFit/>
          </a:bodyPr>
          <a:lstStyle/>
          <a:p>
            <a:pPr>
              <a:spcBef>
                <a:spcPct val="50000"/>
              </a:spcBef>
            </a:pPr>
            <a:r>
              <a:rPr lang="hi-IN" sz="2300" b="1">
                <a:solidFill>
                  <a:srgbClr val="21428E"/>
                </a:solidFill>
                <a:latin typeface="Verdana" pitchFamily="34" charset="0"/>
                <a:cs typeface="Mangal" pitchFamily="18" charset="0"/>
              </a:rPr>
              <a:t>हम कौन हैं</a:t>
            </a:r>
            <a:r>
              <a:rPr lang="en-US" sz="2300" b="1">
                <a:solidFill>
                  <a:srgbClr val="21428E"/>
                </a:solidFill>
                <a:latin typeface="Verdana" pitchFamily="34" charset="0"/>
              </a:rPr>
              <a:t>?</a:t>
            </a:r>
          </a:p>
        </p:txBody>
      </p:sp>
      <p:sp>
        <p:nvSpPr>
          <p:cNvPr id="5123" name="Rectangle 7"/>
          <p:cNvSpPr>
            <a:spLocks noChangeArrowheads="1"/>
          </p:cNvSpPr>
          <p:nvPr/>
        </p:nvSpPr>
        <p:spPr bwMode="auto">
          <a:xfrm>
            <a:off x="533400" y="2800350"/>
            <a:ext cx="8001000" cy="2025650"/>
          </a:xfrm>
          <a:prstGeom prst="rect">
            <a:avLst/>
          </a:prstGeom>
          <a:noFill/>
          <a:ln w="9525">
            <a:noFill/>
            <a:miter lim="800000"/>
            <a:headEnd/>
            <a:tailEnd/>
          </a:ln>
        </p:spPr>
        <p:txBody>
          <a:bodyPr anchor="ctr">
            <a:spAutoFit/>
          </a:bodyPr>
          <a:lstStyle/>
          <a:p>
            <a:pPr algn="ctr">
              <a:lnSpc>
                <a:spcPct val="130000"/>
              </a:lnSpc>
            </a:pPr>
            <a:r>
              <a:rPr lang="hi-IN">
                <a:solidFill>
                  <a:schemeClr val="bg2"/>
                </a:solidFill>
                <a:latin typeface="Verdana" pitchFamily="34" charset="0"/>
              </a:rPr>
              <a:t>हम अंतर्राष्ट्रीय डायरेक्ट सैलिंग कम्पनी है जिनकी विश्व भर में सहयोगी कम्पनियां और चैनल पार्टनर्स हैं। वर्तमान में हम नेटवर्क मार्केटिंग उद्योग में सबसे तेजी से बढ़ने वाली कम्पनियों में से एक हैं  और  वैश्विक स्तर पर  व्यवसाय करने के अवसर के साथ उत्पादों की एक शानदार और अद्वितीय श्रृंखला की प्रस्तुति के साथ एक  बडे परिवर्तन की ओर अग्रसर हैं। </a:t>
            </a:r>
          </a:p>
          <a:p>
            <a:pPr algn="ctr">
              <a:lnSpc>
                <a:spcPct val="130000"/>
              </a:lnSpc>
            </a:pPr>
            <a:endParaRPr lang="en-US">
              <a:solidFill>
                <a:schemeClr val="bg2"/>
              </a:solidFill>
              <a:latin typeface="Verdana" pitchFamily="34" charset="0"/>
            </a:endParaRPr>
          </a:p>
          <a:p>
            <a:pPr algn="ctr">
              <a:lnSpc>
                <a:spcPct val="130000"/>
              </a:lnSpc>
            </a:pPr>
            <a:r>
              <a:rPr lang="hi-IN">
                <a:solidFill>
                  <a:schemeClr val="bg2"/>
                </a:solidFill>
                <a:latin typeface="Verdana" pitchFamily="34" charset="0"/>
                <a:cs typeface="Mangal" pitchFamily="18" charset="0"/>
              </a:rPr>
              <a:t>हमारी टर्नकी व्यवसायिक प्रणाली इस उद्योग में सर्वश्रेष्ठ है जिसकी पुष्टि विश्व भर के विशेषज्ञों द्वारा की गई है.</a:t>
            </a:r>
            <a:endParaRPr lang="en-US">
              <a:solidFill>
                <a:schemeClr val="bg2"/>
              </a:solidFill>
              <a:latin typeface="Verdana" pitchFamily="34" charset="0"/>
            </a:endParaRPr>
          </a:p>
        </p:txBody>
      </p:sp>
      <p:pic>
        <p:nvPicPr>
          <p:cNvPr id="5124" name="Picture 14" descr="man"/>
          <p:cNvPicPr>
            <a:picLocks noGrp="1" noChangeAspect="1" noChangeArrowheads="1"/>
          </p:cNvPicPr>
          <p:nvPr>
            <p:ph sz="half" idx="4294967295"/>
          </p:nvPr>
        </p:nvPicPr>
        <p:blipFill>
          <a:blip r:embed="rId2"/>
          <a:srcRect/>
          <a:stretch>
            <a:fillRect/>
          </a:stretch>
        </p:blipFill>
        <p:spPr bwMode="auto">
          <a:xfrm>
            <a:off x="2971800" y="1428750"/>
            <a:ext cx="619125" cy="1009650"/>
          </a:xfrm>
          <a:prstGeom prst="rect">
            <a:avLst/>
          </a:prstGeom>
          <a:noFill/>
          <a:ln>
            <a:miter lim="800000"/>
            <a:headEnd/>
            <a:tailEnd/>
          </a:ln>
        </p:spPr>
      </p:pic>
      <p:pic>
        <p:nvPicPr>
          <p:cNvPr id="5125" name="Picture 67" descr="top-bar"/>
          <p:cNvPicPr>
            <a:picLocks noGrp="1" noChangeAspect="1" noChangeArrowheads="1"/>
          </p:cNvPicPr>
          <p:nvPr>
            <p:ph sz="half" idx="4294967295"/>
          </p:nvPr>
        </p:nvPicPr>
        <p:blipFill>
          <a:blip r:embed="rId3"/>
          <a:srcRect/>
          <a:stretch>
            <a:fillRect/>
          </a:stretch>
        </p:blipFill>
        <p:spPr bwMode="auto">
          <a:xfrm>
            <a:off x="0" y="0"/>
            <a:ext cx="9144000" cy="635000"/>
          </a:xfrm>
          <a:prstGeom prst="rect">
            <a:avLst/>
          </a:prstGeom>
          <a:noFill/>
          <a:ln>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ichael\My Documents\My Pictures\Microsoft Clip Organizer\j0431601.png"/>
          <p:cNvPicPr>
            <a:picLocks noChangeAspect="1" noChangeArrowheads="1"/>
          </p:cNvPicPr>
          <p:nvPr/>
        </p:nvPicPr>
        <p:blipFill>
          <a:blip r:embed="rId2"/>
          <a:srcRect/>
          <a:stretch>
            <a:fillRect/>
          </a:stretch>
        </p:blipFill>
        <p:spPr bwMode="auto">
          <a:xfrm>
            <a:off x="0" y="3733800"/>
            <a:ext cx="1828800" cy="1828800"/>
          </a:xfrm>
          <a:prstGeom prst="rect">
            <a:avLst/>
          </a:prstGeom>
          <a:noFill/>
          <a:ln w="9525">
            <a:noFill/>
            <a:miter lim="800000"/>
            <a:headEnd/>
            <a:tailEnd/>
          </a:ln>
        </p:spPr>
      </p:pic>
      <p:pic>
        <p:nvPicPr>
          <p:cNvPr id="1027" name="Picture 3" descr="C:\Documents and Settings\Michael\My Documents\My Pictures\Microsoft Clip Organizer\j0431601.png"/>
          <p:cNvPicPr>
            <a:picLocks noChangeAspect="1" noChangeArrowheads="1"/>
          </p:cNvPicPr>
          <p:nvPr/>
        </p:nvPicPr>
        <p:blipFill>
          <a:blip r:embed="rId2"/>
          <a:srcRect/>
          <a:stretch>
            <a:fillRect/>
          </a:stretch>
        </p:blipFill>
        <p:spPr bwMode="auto">
          <a:xfrm>
            <a:off x="5786438" y="2895600"/>
            <a:ext cx="1828800" cy="1828800"/>
          </a:xfrm>
          <a:prstGeom prst="rect">
            <a:avLst/>
          </a:prstGeom>
          <a:noFill/>
          <a:ln w="9525">
            <a:noFill/>
            <a:miter lim="800000"/>
            <a:headEnd/>
            <a:tailEnd/>
          </a:ln>
        </p:spPr>
      </p:pic>
      <p:pic>
        <p:nvPicPr>
          <p:cNvPr id="1028" name="Picture 4" descr="C:\Documents and Settings\Michael\My Documents\My Pictures\Microsoft Clip Organizer\j0431614.png"/>
          <p:cNvPicPr>
            <a:picLocks noChangeAspect="1" noChangeArrowheads="1"/>
          </p:cNvPicPr>
          <p:nvPr/>
        </p:nvPicPr>
        <p:blipFill>
          <a:blip r:embed="rId3"/>
          <a:srcRect/>
          <a:stretch>
            <a:fillRect/>
          </a:stretch>
        </p:blipFill>
        <p:spPr bwMode="auto">
          <a:xfrm>
            <a:off x="5940425" y="4552950"/>
            <a:ext cx="1828800" cy="1828800"/>
          </a:xfrm>
          <a:prstGeom prst="rect">
            <a:avLst/>
          </a:prstGeom>
          <a:noFill/>
          <a:ln w="9525">
            <a:noFill/>
            <a:miter lim="800000"/>
            <a:headEnd/>
            <a:tailEnd/>
          </a:ln>
        </p:spPr>
      </p:pic>
      <p:cxnSp>
        <p:nvCxnSpPr>
          <p:cNvPr id="10" name="Straight Arrow Connector 9"/>
          <p:cNvCxnSpPr/>
          <p:nvPr/>
        </p:nvCxnSpPr>
        <p:spPr>
          <a:xfrm flipV="1">
            <a:off x="4500563" y="3886200"/>
            <a:ext cx="1357312" cy="9286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00563" y="5029200"/>
            <a:ext cx="1643062" cy="5715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14500" y="4953000"/>
            <a:ext cx="121443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0968" name="Picture 16" descr="tick-icon"/>
          <p:cNvPicPr>
            <a:picLocks noGrp="1" noChangeAspect="1" noChangeArrowheads="1"/>
          </p:cNvPicPr>
          <p:nvPr>
            <p:ph sz="half" idx="1"/>
          </p:nvPr>
        </p:nvPicPr>
        <p:blipFill>
          <a:blip r:embed="rId4"/>
          <a:srcRect/>
          <a:stretch>
            <a:fillRect/>
          </a:stretch>
        </p:blipFill>
        <p:spPr bwMode="auto">
          <a:xfrm>
            <a:off x="1584325" y="2054225"/>
            <a:ext cx="228600" cy="238125"/>
          </a:xfrm>
          <a:noFill/>
          <a:ln>
            <a:miter lim="800000"/>
            <a:headEnd/>
            <a:tailEnd/>
          </a:ln>
        </p:spPr>
      </p:pic>
      <p:pic>
        <p:nvPicPr>
          <p:cNvPr id="40969" name="Picture 18" descr="tick-icon"/>
          <p:cNvPicPr>
            <a:picLocks noChangeAspect="1" noChangeArrowheads="1"/>
          </p:cNvPicPr>
          <p:nvPr/>
        </p:nvPicPr>
        <p:blipFill>
          <a:blip r:embed="rId4"/>
          <a:srcRect/>
          <a:stretch>
            <a:fillRect/>
          </a:stretch>
        </p:blipFill>
        <p:spPr bwMode="auto">
          <a:xfrm>
            <a:off x="1600200" y="2495550"/>
            <a:ext cx="228600" cy="238125"/>
          </a:xfrm>
          <a:prstGeom prst="rect">
            <a:avLst/>
          </a:prstGeom>
          <a:noFill/>
          <a:ln w="9525">
            <a:noFill/>
            <a:miter lim="800000"/>
            <a:headEnd/>
            <a:tailEnd/>
          </a:ln>
        </p:spPr>
      </p:pic>
      <p:pic>
        <p:nvPicPr>
          <p:cNvPr id="40970" name="Picture 23" descr="logo"/>
          <p:cNvPicPr>
            <a:picLocks noGrp="1" noChangeAspect="1" noChangeArrowheads="1"/>
          </p:cNvPicPr>
          <p:nvPr>
            <p:ph sz="half" idx="2"/>
          </p:nvPr>
        </p:nvPicPr>
        <p:blipFill>
          <a:blip r:embed="rId5"/>
          <a:srcRect/>
          <a:stretch>
            <a:fillRect/>
          </a:stretch>
        </p:blipFill>
        <p:spPr bwMode="auto">
          <a:xfrm>
            <a:off x="6553200" y="0"/>
            <a:ext cx="2595563" cy="777875"/>
          </a:xfrm>
          <a:noFill/>
          <a:ln>
            <a:miter lim="800000"/>
            <a:headEnd/>
            <a:tailEnd/>
          </a:ln>
        </p:spPr>
      </p:pic>
      <p:sp>
        <p:nvSpPr>
          <p:cNvPr id="40971" name="Rectangle 3"/>
          <p:cNvSpPr>
            <a:spLocks noChangeArrowheads="1"/>
          </p:cNvSpPr>
          <p:nvPr/>
        </p:nvSpPr>
        <p:spPr bwMode="auto">
          <a:xfrm>
            <a:off x="0" y="1154113"/>
            <a:ext cx="9126538" cy="519112"/>
          </a:xfrm>
          <a:prstGeom prst="rect">
            <a:avLst/>
          </a:prstGeom>
          <a:noFill/>
          <a:ln w="9525">
            <a:noFill/>
            <a:miter lim="800000"/>
            <a:headEnd/>
            <a:tailEnd/>
          </a:ln>
        </p:spPr>
        <p:txBody>
          <a:bodyPr anchor="ctr">
            <a:spAutoFit/>
          </a:bodyPr>
          <a:lstStyle/>
          <a:p>
            <a:pPr algn="ctr" eaLnBrk="0" hangingPunct="0"/>
            <a:r>
              <a:rPr lang="hi-IN" sz="2800" b="1">
                <a:solidFill>
                  <a:srgbClr val="21428E"/>
                </a:solidFill>
                <a:latin typeface="Verdana" pitchFamily="34" charset="0"/>
                <a:cs typeface="Mangal" pitchFamily="18" charset="0"/>
              </a:rPr>
              <a:t>बोर्डों के माध्यम से नमूना मूवमैन्ट</a:t>
            </a:r>
            <a:endParaRPr lang="en-US" sz="2800" b="1">
              <a:solidFill>
                <a:srgbClr val="21428E"/>
              </a:solidFill>
              <a:latin typeface="Verdana" pitchFamily="34" charset="0"/>
            </a:endParaRPr>
          </a:p>
        </p:txBody>
      </p:sp>
      <p:sp>
        <p:nvSpPr>
          <p:cNvPr id="40972" name="Rectangle 4"/>
          <p:cNvSpPr>
            <a:spLocks noChangeArrowheads="1"/>
          </p:cNvSpPr>
          <p:nvPr/>
        </p:nvSpPr>
        <p:spPr bwMode="auto">
          <a:xfrm>
            <a:off x="1905000" y="1809750"/>
            <a:ext cx="5259388" cy="1089025"/>
          </a:xfrm>
          <a:prstGeom prst="rect">
            <a:avLst/>
          </a:prstGeom>
          <a:noFill/>
          <a:ln w="9525">
            <a:noFill/>
            <a:miter lim="800000"/>
            <a:headEnd/>
            <a:tailEnd/>
          </a:ln>
        </p:spPr>
        <p:txBody>
          <a:bodyPr>
            <a:spAutoFit/>
          </a:bodyPr>
          <a:lstStyle/>
          <a:p>
            <a:pPr>
              <a:lnSpc>
                <a:spcPct val="135000"/>
              </a:lnSpc>
              <a:buSzPct val="130000"/>
            </a:pPr>
            <a:r>
              <a:rPr lang="hi-IN" sz="2400">
                <a:latin typeface="Verdana" pitchFamily="34" charset="0"/>
                <a:cs typeface="Mangal" pitchFamily="18" charset="0"/>
              </a:rPr>
              <a:t>आपको </a:t>
            </a:r>
            <a:r>
              <a:rPr lang="hi-IN" sz="2400" b="1">
                <a:solidFill>
                  <a:srgbClr val="FF0000"/>
                </a:solidFill>
                <a:latin typeface="Verdana" pitchFamily="34" charset="0"/>
                <a:cs typeface="Mangal" pitchFamily="18" charset="0"/>
              </a:rPr>
              <a:t>हैरी </a:t>
            </a:r>
            <a:r>
              <a:rPr lang="hi-IN" sz="2400">
                <a:latin typeface="Verdana" pitchFamily="34" charset="0"/>
                <a:cs typeface="Mangal" pitchFamily="18" charset="0"/>
              </a:rPr>
              <a:t>द्वारा प्रवेश दिलाया गया.</a:t>
            </a:r>
            <a:r>
              <a:rPr lang="en-AU" sz="2400">
                <a:latin typeface="Verdana" pitchFamily="34" charset="0"/>
              </a:rPr>
              <a:t> </a:t>
            </a:r>
            <a:endParaRPr lang="en-AU" sz="2400" b="1">
              <a:solidFill>
                <a:srgbClr val="FF0000"/>
              </a:solidFill>
              <a:latin typeface="Verdana" pitchFamily="34" charset="0"/>
            </a:endParaRPr>
          </a:p>
          <a:p>
            <a:pPr>
              <a:lnSpc>
                <a:spcPct val="135000"/>
              </a:lnSpc>
              <a:buSzPct val="130000"/>
            </a:pPr>
            <a:r>
              <a:rPr lang="hi-IN" sz="2400">
                <a:latin typeface="Verdana" pitchFamily="34" charset="0"/>
                <a:cs typeface="Mangal" pitchFamily="18" charset="0"/>
              </a:rPr>
              <a:t>आपने </a:t>
            </a:r>
            <a:r>
              <a:rPr lang="hi-IN" sz="2400" b="1">
                <a:solidFill>
                  <a:srgbClr val="FF0000"/>
                </a:solidFill>
                <a:latin typeface="Verdana" pitchFamily="34" charset="0"/>
                <a:cs typeface="Mangal" pitchFamily="18" charset="0"/>
              </a:rPr>
              <a:t>टिम </a:t>
            </a:r>
            <a:r>
              <a:rPr lang="en-AU" sz="2400">
                <a:latin typeface="Verdana" pitchFamily="34" charset="0"/>
              </a:rPr>
              <a:t> </a:t>
            </a:r>
            <a:r>
              <a:rPr lang="hi-IN" sz="2400">
                <a:latin typeface="Verdana" pitchFamily="34" charset="0"/>
                <a:cs typeface="Mangal" pitchFamily="18" charset="0"/>
              </a:rPr>
              <a:t>और</a:t>
            </a:r>
            <a:r>
              <a:rPr lang="en-AU" sz="2400">
                <a:latin typeface="Verdana" pitchFamily="34" charset="0"/>
              </a:rPr>
              <a:t> </a:t>
            </a:r>
            <a:r>
              <a:rPr lang="hi-IN" sz="2400" b="1">
                <a:solidFill>
                  <a:srgbClr val="FF0000"/>
                </a:solidFill>
                <a:latin typeface="Verdana" pitchFamily="34" charset="0"/>
                <a:cs typeface="Mangal" pitchFamily="18" charset="0"/>
              </a:rPr>
              <a:t>अब्बे </a:t>
            </a:r>
            <a:r>
              <a:rPr lang="hi-IN" sz="2400">
                <a:latin typeface="Verdana" pitchFamily="34" charset="0"/>
                <a:cs typeface="Mangal" pitchFamily="18" charset="0"/>
              </a:rPr>
              <a:t>को प्रवेश दिलाया. </a:t>
            </a:r>
            <a:endParaRPr lang="en-AU" sz="2400">
              <a:latin typeface="Verdana" pitchFamily="34" charset="0"/>
              <a:cs typeface="Mangal" pitchFamily="18" charset="0"/>
            </a:endParaRPr>
          </a:p>
        </p:txBody>
      </p:sp>
      <p:sp>
        <p:nvSpPr>
          <p:cNvPr id="20" name="TextBox 19"/>
          <p:cNvSpPr txBox="1">
            <a:spLocks noChangeArrowheads="1"/>
          </p:cNvSpPr>
          <p:nvPr/>
        </p:nvSpPr>
        <p:spPr bwMode="auto">
          <a:xfrm>
            <a:off x="2928938" y="4648200"/>
            <a:ext cx="1571625" cy="519113"/>
          </a:xfrm>
          <a:prstGeom prst="rect">
            <a:avLst/>
          </a:prstGeom>
          <a:noFill/>
          <a:ln w="9525">
            <a:noFill/>
            <a:miter lim="800000"/>
            <a:headEnd/>
            <a:tailEnd/>
          </a:ln>
        </p:spPr>
        <p:txBody>
          <a:bodyPr>
            <a:spAutoFit/>
          </a:bodyPr>
          <a:lstStyle/>
          <a:p>
            <a:pPr algn="ctr"/>
            <a:r>
              <a:rPr lang="hi-IN" sz="2800" b="1">
                <a:latin typeface="Verdana" pitchFamily="34" charset="0"/>
                <a:cs typeface="Mangal" pitchFamily="18" charset="0"/>
              </a:rPr>
              <a:t>आप</a:t>
            </a:r>
            <a:endParaRPr lang="en-AU" sz="2800" b="1">
              <a:latin typeface="Verdana" pitchFamily="34" charset="0"/>
              <a:cs typeface="Mangal" pitchFamily="18" charset="0"/>
            </a:endParaRPr>
          </a:p>
        </p:txBody>
      </p:sp>
      <p:sp>
        <p:nvSpPr>
          <p:cNvPr id="21" name="TextBox 20"/>
          <p:cNvSpPr txBox="1">
            <a:spLocks noChangeArrowheads="1"/>
          </p:cNvSpPr>
          <p:nvPr/>
        </p:nvSpPr>
        <p:spPr bwMode="auto">
          <a:xfrm>
            <a:off x="287338" y="5681663"/>
            <a:ext cx="1357312" cy="519112"/>
          </a:xfrm>
          <a:prstGeom prst="rect">
            <a:avLst/>
          </a:prstGeom>
          <a:noFill/>
          <a:ln w="9525">
            <a:noFill/>
            <a:miter lim="800000"/>
            <a:headEnd/>
            <a:tailEnd/>
          </a:ln>
        </p:spPr>
        <p:txBody>
          <a:bodyPr>
            <a:spAutoFit/>
          </a:bodyPr>
          <a:lstStyle/>
          <a:p>
            <a:r>
              <a:rPr lang="hi-IN" sz="2800" b="1">
                <a:latin typeface="Verdana" pitchFamily="34" charset="0"/>
                <a:cs typeface="Mangal" pitchFamily="18" charset="0"/>
              </a:rPr>
              <a:t>हैरी</a:t>
            </a:r>
            <a:endParaRPr lang="en-AU" sz="2800" b="1">
              <a:latin typeface="Verdana" pitchFamily="34" charset="0"/>
              <a:cs typeface="Mangal" pitchFamily="18" charset="0"/>
            </a:endParaRPr>
          </a:p>
        </p:txBody>
      </p:sp>
      <p:sp>
        <p:nvSpPr>
          <p:cNvPr id="22" name="TextBox 21"/>
          <p:cNvSpPr txBox="1">
            <a:spLocks noChangeArrowheads="1"/>
          </p:cNvSpPr>
          <p:nvPr/>
        </p:nvSpPr>
        <p:spPr bwMode="auto">
          <a:xfrm>
            <a:off x="7500938" y="3538538"/>
            <a:ext cx="1357312" cy="519112"/>
          </a:xfrm>
          <a:prstGeom prst="rect">
            <a:avLst/>
          </a:prstGeom>
          <a:noFill/>
          <a:ln w="9525">
            <a:noFill/>
            <a:miter lim="800000"/>
            <a:headEnd/>
            <a:tailEnd/>
          </a:ln>
        </p:spPr>
        <p:txBody>
          <a:bodyPr>
            <a:spAutoFit/>
          </a:bodyPr>
          <a:lstStyle/>
          <a:p>
            <a:r>
              <a:rPr lang="hi-IN" sz="2800" b="1">
                <a:latin typeface="Verdana" pitchFamily="34" charset="0"/>
                <a:cs typeface="Mangal" pitchFamily="18" charset="0"/>
              </a:rPr>
              <a:t>टिम</a:t>
            </a:r>
            <a:endParaRPr lang="en-AU" sz="2800" b="1">
              <a:latin typeface="Verdana" pitchFamily="34" charset="0"/>
              <a:cs typeface="Mangal" pitchFamily="18" charset="0"/>
            </a:endParaRPr>
          </a:p>
        </p:txBody>
      </p:sp>
      <p:sp>
        <p:nvSpPr>
          <p:cNvPr id="23" name="TextBox 22"/>
          <p:cNvSpPr txBox="1">
            <a:spLocks noChangeArrowheads="1"/>
          </p:cNvSpPr>
          <p:nvPr/>
        </p:nvSpPr>
        <p:spPr bwMode="auto">
          <a:xfrm>
            <a:off x="7429500" y="5324475"/>
            <a:ext cx="1714500" cy="519113"/>
          </a:xfrm>
          <a:prstGeom prst="rect">
            <a:avLst/>
          </a:prstGeom>
          <a:noFill/>
          <a:ln w="9525">
            <a:noFill/>
            <a:miter lim="800000"/>
            <a:headEnd/>
            <a:tailEnd/>
          </a:ln>
        </p:spPr>
        <p:txBody>
          <a:bodyPr>
            <a:spAutoFit/>
          </a:bodyPr>
          <a:lstStyle/>
          <a:p>
            <a:pPr>
              <a:buSzPct val="130000"/>
            </a:pPr>
            <a:r>
              <a:rPr lang="hi-IN" sz="2800" b="1">
                <a:latin typeface="Verdana" pitchFamily="34" charset="0"/>
                <a:cs typeface="Mangal" pitchFamily="18" charset="0"/>
              </a:rPr>
              <a:t>अब्बे</a:t>
            </a:r>
            <a:endParaRPr lang="en-AU" sz="2800" b="1">
              <a:latin typeface="Verdana" pitchFamily="34" charset="0"/>
              <a:cs typeface="Mangal"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5"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41987" name="Rectangle 2"/>
          <p:cNvSpPr>
            <a:spLocks noChangeArrowheads="1"/>
          </p:cNvSpPr>
          <p:nvPr/>
        </p:nvSpPr>
        <p:spPr bwMode="auto">
          <a:xfrm>
            <a:off x="0" y="808038"/>
            <a:ext cx="9144000" cy="519112"/>
          </a:xfrm>
          <a:prstGeom prst="rect">
            <a:avLst/>
          </a:prstGeom>
          <a:noFill/>
          <a:ln w="9525">
            <a:noFill/>
            <a:miter lim="800000"/>
            <a:headEnd/>
            <a:tailEnd/>
          </a:ln>
        </p:spPr>
        <p:txBody>
          <a:bodyPr anchor="ctr">
            <a:spAutoFit/>
          </a:bodyPr>
          <a:lstStyle/>
          <a:p>
            <a:pPr algn="ctr" eaLnBrk="0" hangingPunct="0"/>
            <a:r>
              <a:rPr lang="hi-IN" sz="2800" b="1">
                <a:solidFill>
                  <a:srgbClr val="21428E"/>
                </a:solidFill>
                <a:latin typeface="Verdana" pitchFamily="34" charset="0"/>
                <a:cs typeface="Mangal" pitchFamily="18" charset="0"/>
              </a:rPr>
              <a:t>ट्रैवलर बोर्ड</a:t>
            </a:r>
            <a:r>
              <a:rPr lang="en-US" sz="2800" b="1">
                <a:solidFill>
                  <a:srgbClr val="21428E"/>
                </a:solidFill>
                <a:latin typeface="Verdana" pitchFamily="34" charset="0"/>
              </a:rPr>
              <a:t>  </a:t>
            </a:r>
          </a:p>
        </p:txBody>
      </p:sp>
      <p:sp>
        <p:nvSpPr>
          <p:cNvPr id="41988" name="Rectangle 3"/>
          <p:cNvSpPr>
            <a:spLocks noChangeArrowheads="1"/>
          </p:cNvSpPr>
          <p:nvPr/>
        </p:nvSpPr>
        <p:spPr bwMode="auto">
          <a:xfrm>
            <a:off x="0" y="1447800"/>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CC2C8F"/>
                </a:solidFill>
                <a:latin typeface="Verdana" pitchFamily="34" charset="0"/>
                <a:cs typeface="Mangal" pitchFamily="18" charset="0"/>
              </a:rPr>
              <a:t>स्तर</a:t>
            </a:r>
            <a:r>
              <a:rPr lang="en-US" sz="2400" b="1">
                <a:solidFill>
                  <a:srgbClr val="CC2C8F"/>
                </a:solidFill>
                <a:latin typeface="Verdana" pitchFamily="34" charset="0"/>
                <a:cs typeface="Mangal" pitchFamily="18" charset="0"/>
              </a:rPr>
              <a:t> </a:t>
            </a:r>
            <a:r>
              <a:rPr lang="en-US" sz="2400" b="1">
                <a:solidFill>
                  <a:srgbClr val="CC2C8F"/>
                </a:solidFill>
                <a:latin typeface="Verdana" pitchFamily="34" charset="0"/>
              </a:rPr>
              <a:t>1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a:t>
            </a:r>
            <a:r>
              <a:rPr lang="hi-IN" sz="2400" b="1">
                <a:solidFill>
                  <a:srgbClr val="CC2C8F"/>
                </a:solidFill>
                <a:cs typeface="Mangal" pitchFamily="18" charset="0"/>
              </a:rPr>
              <a:t>स्तर</a:t>
            </a:r>
            <a:r>
              <a:rPr lang="en-US" sz="2400"/>
              <a:t> </a:t>
            </a:r>
            <a:r>
              <a:rPr lang="en-US" sz="2400" b="1">
                <a:solidFill>
                  <a:srgbClr val="CC2C8F"/>
                </a:solidFill>
                <a:latin typeface="Verdana" pitchFamily="34" charset="0"/>
              </a:rPr>
              <a:t>2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a:t>
            </a:r>
            <a:r>
              <a:rPr lang="hi-IN" sz="2400" b="1">
                <a:solidFill>
                  <a:srgbClr val="CC2C8F"/>
                </a:solidFill>
                <a:cs typeface="Mangal" pitchFamily="18" charset="0"/>
              </a:rPr>
              <a:t>स्तर</a:t>
            </a:r>
            <a:r>
              <a:rPr lang="en-US" sz="2400"/>
              <a:t> </a:t>
            </a:r>
            <a:r>
              <a:rPr lang="en-US" sz="2400" b="1">
                <a:solidFill>
                  <a:srgbClr val="CC2C8F"/>
                </a:solidFill>
                <a:latin typeface="Verdana" pitchFamily="34" charset="0"/>
              </a:rPr>
              <a:t>3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a:t>
            </a:r>
            <a:r>
              <a:rPr lang="hi-IN" sz="2400" b="1">
                <a:solidFill>
                  <a:srgbClr val="CC2C8F"/>
                </a:solidFill>
                <a:cs typeface="Mangal" pitchFamily="18" charset="0"/>
              </a:rPr>
              <a:t>स्तर</a:t>
            </a:r>
            <a:r>
              <a:rPr lang="en-US" sz="2400"/>
              <a:t> </a:t>
            </a:r>
            <a:r>
              <a:rPr lang="en-US" sz="2400" b="1">
                <a:solidFill>
                  <a:srgbClr val="CC2C8F"/>
                </a:solidFill>
                <a:latin typeface="Verdana" pitchFamily="34" charset="0"/>
              </a:rPr>
              <a:t>4 </a:t>
            </a:r>
          </a:p>
        </p:txBody>
      </p:sp>
      <p:sp>
        <p:nvSpPr>
          <p:cNvPr id="41989" name="Rectangle 35"/>
          <p:cNvSpPr>
            <a:spLocks noChangeArrowheads="1"/>
          </p:cNvSpPr>
          <p:nvPr/>
        </p:nvSpPr>
        <p:spPr bwMode="auto">
          <a:xfrm>
            <a:off x="3786188" y="2571750"/>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hi-IN" sz="1600" b="1">
                <a:solidFill>
                  <a:srgbClr val="000000"/>
                </a:solidFill>
                <a:latin typeface="Verdana" pitchFamily="34" charset="0"/>
                <a:cs typeface="Mangal" pitchFamily="18" charset="0"/>
              </a:rPr>
              <a:t>जो</a:t>
            </a:r>
            <a:endParaRPr lang="en-AU" sz="1600" b="1">
              <a:solidFill>
                <a:srgbClr val="000000"/>
              </a:solidFill>
              <a:latin typeface="Verdana" pitchFamily="34" charset="0"/>
              <a:cs typeface="Mangal" pitchFamily="18" charset="0"/>
            </a:endParaRPr>
          </a:p>
          <a:p>
            <a:pPr algn="ctr"/>
            <a:r>
              <a:rPr lang="hi-IN" sz="1200">
                <a:solidFill>
                  <a:srgbClr val="000000"/>
                </a:solidFill>
                <a:latin typeface="Times New Roman" pitchFamily="18" charset="0"/>
                <a:cs typeface="Mangal" pitchFamily="18" charset="0"/>
              </a:rPr>
              <a:t>हैरी</a:t>
            </a:r>
            <a:endParaRPr lang="en-AU" sz="1200">
              <a:solidFill>
                <a:srgbClr val="000000"/>
              </a:solidFill>
              <a:latin typeface="Times New Roman" pitchFamily="18" charset="0"/>
              <a:cs typeface="Mangal" pitchFamily="18" charset="0"/>
            </a:endParaRPr>
          </a:p>
          <a:p>
            <a:pPr algn="ctr"/>
            <a:r>
              <a:rPr lang="hi-IN" sz="1200">
                <a:solidFill>
                  <a:srgbClr val="000000"/>
                </a:solidFill>
                <a:latin typeface="Times New Roman" pitchFamily="18" charset="0"/>
                <a:cs typeface="Mangal" pitchFamily="18" charset="0"/>
              </a:rPr>
              <a:t>मैरी</a:t>
            </a:r>
            <a:endParaRPr lang="en-US" sz="1200">
              <a:solidFill>
                <a:srgbClr val="000000"/>
              </a:solidFill>
              <a:latin typeface="Times New Roman" pitchFamily="18" charset="0"/>
              <a:cs typeface="Mangal" pitchFamily="18" charset="0"/>
            </a:endParaRPr>
          </a:p>
        </p:txBody>
      </p:sp>
      <p:sp>
        <p:nvSpPr>
          <p:cNvPr id="41990" name="Rectangle 36"/>
          <p:cNvSpPr>
            <a:spLocks noChangeArrowheads="1"/>
          </p:cNvSpPr>
          <p:nvPr/>
        </p:nvSpPr>
        <p:spPr bwMode="auto">
          <a:xfrm>
            <a:off x="6000750" y="3857625"/>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hi-IN" sz="1600" b="1">
                <a:solidFill>
                  <a:srgbClr val="000000"/>
                </a:solidFill>
                <a:latin typeface="Verdana" pitchFamily="34" charset="0"/>
                <a:cs typeface="Mangal" pitchFamily="18" charset="0"/>
              </a:rPr>
              <a:t>मैरी</a:t>
            </a:r>
            <a:endParaRPr lang="en-AU" sz="1600" b="1">
              <a:solidFill>
                <a:srgbClr val="000000"/>
              </a:solidFill>
              <a:latin typeface="Verdana" pitchFamily="34" charset="0"/>
              <a:cs typeface="Mangal" pitchFamily="18" charset="0"/>
            </a:endParaRPr>
          </a:p>
          <a:p>
            <a:pPr algn="ctr"/>
            <a:r>
              <a:rPr lang="hi-IN" sz="1200">
                <a:solidFill>
                  <a:srgbClr val="000000"/>
                </a:solidFill>
                <a:latin typeface="Times New Roman" pitchFamily="18" charset="0"/>
                <a:cs typeface="Mangal" pitchFamily="18" charset="0"/>
              </a:rPr>
              <a:t>टोनी</a:t>
            </a:r>
            <a:endParaRPr lang="en-AU" sz="1200">
              <a:solidFill>
                <a:srgbClr val="000000"/>
              </a:solidFill>
              <a:latin typeface="Times New Roman" pitchFamily="18" charset="0"/>
              <a:cs typeface="Mangal" pitchFamily="18" charset="0"/>
            </a:endParaRPr>
          </a:p>
        </p:txBody>
      </p:sp>
      <p:sp>
        <p:nvSpPr>
          <p:cNvPr id="41991" name="Rectangle 37"/>
          <p:cNvSpPr>
            <a:spLocks noChangeArrowheads="1"/>
          </p:cNvSpPr>
          <p:nvPr/>
        </p:nvSpPr>
        <p:spPr bwMode="auto">
          <a:xfrm>
            <a:off x="1714500" y="3857625"/>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hi-IN" b="1" dirty="0">
                <a:solidFill>
                  <a:srgbClr val="000000"/>
                </a:solidFill>
                <a:latin typeface="Verdana" pitchFamily="34" charset="0"/>
                <a:cs typeface="Mangal" pitchFamily="18" charset="0"/>
              </a:rPr>
              <a:t>हैरी आपको</a:t>
            </a:r>
            <a:endParaRPr lang="en-AU" b="1" dirty="0">
              <a:solidFill>
                <a:srgbClr val="000000"/>
              </a:solidFill>
              <a:latin typeface="Verdana" pitchFamily="34" charset="0"/>
              <a:cs typeface="Mangal" pitchFamily="18" charset="0"/>
            </a:endParaRPr>
          </a:p>
          <a:p>
            <a:pPr algn="ctr"/>
            <a:r>
              <a:rPr lang="hi-IN" sz="1000" dirty="0">
                <a:solidFill>
                  <a:srgbClr val="000000"/>
                </a:solidFill>
                <a:latin typeface="Verdana" pitchFamily="34" charset="0"/>
                <a:cs typeface="Mangal" pitchFamily="18" charset="0"/>
              </a:rPr>
              <a:t>प्रवेश दिलाता है</a:t>
            </a:r>
            <a:endParaRPr lang="en-AU" sz="1000" dirty="0">
              <a:solidFill>
                <a:srgbClr val="000000"/>
              </a:solidFill>
              <a:latin typeface="Verdana" pitchFamily="34" charset="0"/>
              <a:cs typeface="Mangal" pitchFamily="18" charset="0"/>
            </a:endParaRPr>
          </a:p>
          <a:p>
            <a:pPr algn="ctr"/>
            <a:endParaRPr lang="en-AU" sz="1200" dirty="0">
              <a:solidFill>
                <a:srgbClr val="000000"/>
              </a:solidFill>
              <a:latin typeface="Times New Roman" pitchFamily="18" charset="0"/>
            </a:endParaRPr>
          </a:p>
        </p:txBody>
      </p:sp>
      <p:sp>
        <p:nvSpPr>
          <p:cNvPr id="41992" name="Rectangle 38"/>
          <p:cNvSpPr>
            <a:spLocks noChangeArrowheads="1"/>
          </p:cNvSpPr>
          <p:nvPr/>
        </p:nvSpPr>
        <p:spPr bwMode="auto">
          <a:xfrm>
            <a:off x="714375"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hi-IN" sz="1000" b="1">
                <a:solidFill>
                  <a:srgbClr val="000000"/>
                </a:solidFill>
                <a:latin typeface="Verdana" pitchFamily="34" charset="0"/>
                <a:cs typeface="Mangal" pitchFamily="18" charset="0"/>
              </a:rPr>
              <a:t>मेलिसा </a:t>
            </a:r>
          </a:p>
          <a:p>
            <a:pPr algn="ctr"/>
            <a:r>
              <a:rPr lang="hi-IN" sz="1000" b="1">
                <a:solidFill>
                  <a:srgbClr val="000000"/>
                </a:solidFill>
                <a:latin typeface="Verdana" pitchFamily="34" charset="0"/>
                <a:cs typeface="Mangal" pitchFamily="18" charset="0"/>
              </a:rPr>
              <a:t>को प्रवेश दिलाता है</a:t>
            </a:r>
            <a:endParaRPr lang="en-AU" sz="1000">
              <a:solidFill>
                <a:srgbClr val="000000"/>
              </a:solidFill>
              <a:latin typeface="Times New Roman" pitchFamily="18" charset="0"/>
              <a:cs typeface="Mangal" pitchFamily="18" charset="0"/>
            </a:endParaRPr>
          </a:p>
          <a:p>
            <a:pPr algn="ctr"/>
            <a:endParaRPr lang="en-US" sz="1000">
              <a:solidFill>
                <a:srgbClr val="000000"/>
              </a:solidFill>
              <a:latin typeface="Times New Roman" pitchFamily="18" charset="0"/>
            </a:endParaRPr>
          </a:p>
        </p:txBody>
      </p:sp>
      <p:sp>
        <p:nvSpPr>
          <p:cNvPr id="41993" name="Rectangle 39"/>
          <p:cNvSpPr>
            <a:spLocks noChangeArrowheads="1"/>
          </p:cNvSpPr>
          <p:nvPr/>
        </p:nvSpPr>
        <p:spPr bwMode="auto">
          <a:xfrm>
            <a:off x="2857500"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hi-IN" sz="1600" b="1">
                <a:solidFill>
                  <a:srgbClr val="000000"/>
                </a:solidFill>
                <a:latin typeface="Verdana" pitchFamily="34" charset="0"/>
                <a:cs typeface="Mangal" pitchFamily="18" charset="0"/>
              </a:rPr>
              <a:t>टोनी </a:t>
            </a:r>
            <a:endParaRPr lang="en-AU" sz="1600" b="1">
              <a:solidFill>
                <a:srgbClr val="000000"/>
              </a:solidFill>
              <a:latin typeface="Verdana" pitchFamily="34" charset="0"/>
              <a:cs typeface="Mangal" pitchFamily="18" charset="0"/>
            </a:endParaRPr>
          </a:p>
          <a:p>
            <a:pPr algn="ctr"/>
            <a:r>
              <a:rPr lang="hi-IN" sz="1000">
                <a:solidFill>
                  <a:srgbClr val="000000"/>
                </a:solidFill>
                <a:latin typeface="Times New Roman" pitchFamily="18" charset="0"/>
                <a:cs typeface="Mangal" pitchFamily="18" charset="0"/>
              </a:rPr>
              <a:t>हेलेन</a:t>
            </a:r>
            <a:endParaRPr lang="en-AU" sz="1000">
              <a:solidFill>
                <a:srgbClr val="000000"/>
              </a:solidFill>
              <a:latin typeface="Times New Roman" pitchFamily="18" charset="0"/>
              <a:cs typeface="Mangal" pitchFamily="18" charset="0"/>
            </a:endParaRPr>
          </a:p>
          <a:p>
            <a:pPr algn="ctr"/>
            <a:endParaRPr lang="en-AU" sz="1000">
              <a:solidFill>
                <a:srgbClr val="000000"/>
              </a:solidFill>
              <a:latin typeface="Times New Roman" pitchFamily="18" charset="0"/>
            </a:endParaRPr>
          </a:p>
        </p:txBody>
      </p:sp>
      <p:sp>
        <p:nvSpPr>
          <p:cNvPr id="41994" name="Rectangle 12"/>
          <p:cNvSpPr>
            <a:spLocks noChangeArrowheads="1"/>
          </p:cNvSpPr>
          <p:nvPr/>
        </p:nvSpPr>
        <p:spPr bwMode="auto">
          <a:xfrm>
            <a:off x="5072063"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hi-IN" sz="1600" b="1">
                <a:solidFill>
                  <a:srgbClr val="000000"/>
                </a:solidFill>
                <a:latin typeface="Verdana" pitchFamily="34" charset="0"/>
                <a:cs typeface="Mangal" pitchFamily="18" charset="0"/>
              </a:rPr>
              <a:t>हेलेन</a:t>
            </a:r>
            <a:endParaRPr lang="en-AU" sz="1600" b="1">
              <a:solidFill>
                <a:srgbClr val="000000"/>
              </a:solidFill>
              <a:latin typeface="Verdana" pitchFamily="34" charset="0"/>
              <a:cs typeface="Mangal" pitchFamily="18" charset="0"/>
            </a:endParaRPr>
          </a:p>
          <a:p>
            <a:pPr algn="ctr"/>
            <a:endParaRPr lang="en-US" sz="1600" b="1">
              <a:solidFill>
                <a:srgbClr val="000000"/>
              </a:solidFill>
              <a:latin typeface="Verdana" pitchFamily="34" charset="0"/>
            </a:endParaRPr>
          </a:p>
        </p:txBody>
      </p:sp>
      <p:sp>
        <p:nvSpPr>
          <p:cNvPr id="41995" name="Rectangle 13"/>
          <p:cNvSpPr>
            <a:spLocks noChangeArrowheads="1"/>
          </p:cNvSpPr>
          <p:nvPr/>
        </p:nvSpPr>
        <p:spPr bwMode="auto">
          <a:xfrm>
            <a:off x="7000875"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hi-IN" sz="1600" b="1">
                <a:solidFill>
                  <a:srgbClr val="000000"/>
                </a:solidFill>
                <a:latin typeface="Verdana" pitchFamily="34" charset="0"/>
                <a:cs typeface="Mangal" pitchFamily="18" charset="0"/>
              </a:rPr>
              <a:t>पीटर</a:t>
            </a:r>
            <a:endParaRPr lang="en-AU" sz="1600" b="1">
              <a:solidFill>
                <a:srgbClr val="000000"/>
              </a:solidFill>
              <a:latin typeface="Verdana" pitchFamily="34" charset="0"/>
              <a:cs typeface="Mangal" pitchFamily="18" charset="0"/>
            </a:endParaRPr>
          </a:p>
          <a:p>
            <a:pPr algn="ctr"/>
            <a:endParaRPr lang="en-US" sz="1600" b="1">
              <a:solidFill>
                <a:srgbClr val="000000"/>
              </a:solidFill>
              <a:latin typeface="Verdana" pitchFamily="34" charset="0"/>
            </a:endParaRPr>
          </a:p>
        </p:txBody>
      </p:sp>
      <p:sp>
        <p:nvSpPr>
          <p:cNvPr id="43" name="Rectangle 42"/>
          <p:cNvSpPr/>
          <p:nvPr/>
        </p:nvSpPr>
        <p:spPr>
          <a:xfrm>
            <a:off x="142875"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a:solidFill>
                  <a:schemeClr val="bg1"/>
                </a:solidFill>
                <a:latin typeface="Verdana" pitchFamily="34" charset="0"/>
                <a:cs typeface="Arial" charset="0"/>
              </a:rPr>
              <a:t>YOU</a:t>
            </a:r>
          </a:p>
          <a:p>
            <a:pPr algn="ctr">
              <a:defRPr/>
            </a:pPr>
            <a:endParaRPr lang="en-AU" sz="1000" b="1">
              <a:solidFill>
                <a:schemeClr val="bg1"/>
              </a:solidFill>
              <a:latin typeface="Calibri" pitchFamily="34" charset="0"/>
              <a:cs typeface="Arial" charset="0"/>
            </a:endParaRPr>
          </a:p>
          <a:p>
            <a:pPr algn="ctr">
              <a:defRPr/>
            </a:pPr>
            <a:endParaRPr lang="en-AU" sz="1000" b="1">
              <a:solidFill>
                <a:schemeClr val="bg1"/>
              </a:solidFill>
              <a:latin typeface="Calibri" pitchFamily="34" charset="0"/>
              <a:cs typeface="Arial" charset="0"/>
            </a:endParaRPr>
          </a:p>
        </p:txBody>
      </p:sp>
      <p:sp>
        <p:nvSpPr>
          <p:cNvPr id="44" name="Rectangle 43"/>
          <p:cNvSpPr/>
          <p:nvPr/>
        </p:nvSpPr>
        <p:spPr>
          <a:xfrm>
            <a:off x="1214438"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1600" b="1">
                <a:solidFill>
                  <a:srgbClr val="000000"/>
                </a:solidFill>
                <a:latin typeface="Verdana" pitchFamily="34" charset="0"/>
                <a:cs typeface="Mangal" pitchFamily="2"/>
              </a:rPr>
              <a:t>टिम</a:t>
            </a:r>
            <a:endParaRPr lang="en-AU" sz="1600" b="1">
              <a:solidFill>
                <a:srgbClr val="000000"/>
              </a:solidFill>
              <a:latin typeface="Verdana" pitchFamily="34" charset="0"/>
              <a:cs typeface="Mangal" pitchFamily="2"/>
            </a:endParaRPr>
          </a:p>
          <a:p>
            <a:pPr algn="ctr">
              <a:defRPr/>
            </a:pPr>
            <a:endParaRPr lang="en-US" sz="1600" b="1">
              <a:solidFill>
                <a:srgbClr val="000000"/>
              </a:solidFill>
            </a:endParaRPr>
          </a:p>
        </p:txBody>
      </p:sp>
      <p:sp>
        <p:nvSpPr>
          <p:cNvPr id="45" name="Rectangle 44"/>
          <p:cNvSpPr/>
          <p:nvPr/>
        </p:nvSpPr>
        <p:spPr>
          <a:xfrm>
            <a:off x="2286000"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1600" b="1">
                <a:solidFill>
                  <a:srgbClr val="000000"/>
                </a:solidFill>
                <a:latin typeface="Verdana" pitchFamily="34" charset="0"/>
                <a:cs typeface="Mangal" pitchFamily="2"/>
              </a:rPr>
              <a:t>जिल</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6" name="Rectangle 45"/>
          <p:cNvSpPr/>
          <p:nvPr/>
        </p:nvSpPr>
        <p:spPr>
          <a:xfrm>
            <a:off x="3357563"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1600" b="1">
                <a:solidFill>
                  <a:srgbClr val="000000"/>
                </a:solidFill>
                <a:latin typeface="Verdana" pitchFamily="34" charset="0"/>
                <a:cs typeface="Mangal" pitchFamily="2"/>
              </a:rPr>
              <a:t>अब्बे</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7" name="Rectangle 46"/>
          <p:cNvSpPr/>
          <p:nvPr/>
        </p:nvSpPr>
        <p:spPr>
          <a:xfrm>
            <a:off x="4429125"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1600" b="1">
                <a:solidFill>
                  <a:srgbClr val="000000"/>
                </a:solidFill>
                <a:latin typeface="Verdana" pitchFamily="34" charset="0"/>
                <a:cs typeface="Mangal" pitchFamily="2"/>
              </a:rPr>
              <a:t>एडम</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8" name="Rectangle 47"/>
          <p:cNvSpPr/>
          <p:nvPr/>
        </p:nvSpPr>
        <p:spPr>
          <a:xfrm>
            <a:off x="5500688"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1600" b="1">
                <a:solidFill>
                  <a:srgbClr val="000000"/>
                </a:solidFill>
                <a:latin typeface="Verdana" pitchFamily="34" charset="0"/>
                <a:cs typeface="Mangal" pitchFamily="2"/>
              </a:rPr>
              <a:t>लिन्डा</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9" name="Rectangle 48"/>
          <p:cNvSpPr/>
          <p:nvPr/>
        </p:nvSpPr>
        <p:spPr>
          <a:xfrm>
            <a:off x="6572250"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1600" b="1">
                <a:solidFill>
                  <a:srgbClr val="000000"/>
                </a:solidFill>
                <a:latin typeface="Verdana" pitchFamily="34" charset="0"/>
                <a:cs typeface="Mangal" pitchFamily="2"/>
              </a:rPr>
              <a:t>ग्रेग</a:t>
            </a:r>
            <a:endParaRPr lang="en-AU" sz="1600" b="1">
              <a:solidFill>
                <a:srgbClr val="000000"/>
              </a:solidFill>
              <a:latin typeface="Verdana" pitchFamily="34" charset="0"/>
              <a:cs typeface="Mangal" pitchFamily="2"/>
            </a:endParaRPr>
          </a:p>
          <a:p>
            <a:pPr algn="ctr">
              <a:defRPr/>
            </a:pPr>
            <a:endParaRPr lang="en-AU" sz="800" b="1">
              <a:solidFill>
                <a:srgbClr val="000000"/>
              </a:solidFill>
              <a:latin typeface="Verdana" pitchFamily="34" charset="0"/>
            </a:endParaRPr>
          </a:p>
          <a:p>
            <a:pPr algn="ctr">
              <a:defRPr/>
            </a:pPr>
            <a:endParaRPr lang="en-AU" sz="800" b="1">
              <a:solidFill>
                <a:srgbClr val="000000"/>
              </a:solidFill>
              <a:latin typeface="Verdana" pitchFamily="34" charset="0"/>
            </a:endParaRPr>
          </a:p>
        </p:txBody>
      </p:sp>
      <p:sp>
        <p:nvSpPr>
          <p:cNvPr id="50" name="Rectangle 49"/>
          <p:cNvSpPr/>
          <p:nvPr/>
        </p:nvSpPr>
        <p:spPr>
          <a:xfrm>
            <a:off x="7643813"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i-IN" sz="1600" b="1">
                <a:solidFill>
                  <a:srgbClr val="000000"/>
                </a:solidFill>
                <a:latin typeface="Verdana" pitchFamily="34" charset="0"/>
                <a:cs typeface="Mangal" pitchFamily="2"/>
              </a:rPr>
              <a:t>डैन</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2004" name="TextBox 22"/>
          <p:cNvSpPr txBox="1">
            <a:spLocks noChangeArrowheads="1"/>
          </p:cNvSpPr>
          <p:nvPr/>
        </p:nvSpPr>
        <p:spPr bwMode="auto">
          <a:xfrm>
            <a:off x="4824413" y="2708275"/>
            <a:ext cx="1000125" cy="304800"/>
          </a:xfrm>
          <a:prstGeom prst="rect">
            <a:avLst/>
          </a:prstGeom>
          <a:noFill/>
          <a:ln w="9525">
            <a:noFill/>
            <a:miter lim="800000"/>
            <a:headEnd/>
            <a:tailEnd/>
          </a:ln>
        </p:spPr>
        <p:txBody>
          <a:bodyPr>
            <a:spAutoFit/>
          </a:bodyPr>
          <a:lstStyle/>
          <a:p>
            <a:r>
              <a:rPr lang="hi-IN" b="1">
                <a:latin typeface="Arial" pitchFamily="34" charset="0"/>
                <a:cs typeface="Mangal" pitchFamily="18" charset="0"/>
              </a:rPr>
              <a:t>स्तर</a:t>
            </a:r>
            <a:r>
              <a:rPr lang="en-AU" b="1">
                <a:latin typeface="Arial" pitchFamily="34" charset="0"/>
              </a:rPr>
              <a:t> 4</a:t>
            </a:r>
            <a:endParaRPr lang="en-US" b="1">
              <a:latin typeface="Arial" pitchFamily="34" charset="0"/>
            </a:endParaRPr>
          </a:p>
        </p:txBody>
      </p:sp>
      <p:sp>
        <p:nvSpPr>
          <p:cNvPr id="42005" name="TextBox 23"/>
          <p:cNvSpPr txBox="1">
            <a:spLocks noChangeArrowheads="1"/>
          </p:cNvSpPr>
          <p:nvPr/>
        </p:nvSpPr>
        <p:spPr bwMode="auto">
          <a:xfrm>
            <a:off x="7019925" y="4005263"/>
            <a:ext cx="1000125" cy="304800"/>
          </a:xfrm>
          <a:prstGeom prst="rect">
            <a:avLst/>
          </a:prstGeom>
          <a:noFill/>
          <a:ln w="9525">
            <a:noFill/>
            <a:miter lim="800000"/>
            <a:headEnd/>
            <a:tailEnd/>
          </a:ln>
        </p:spPr>
        <p:txBody>
          <a:bodyPr>
            <a:spAutoFit/>
          </a:bodyPr>
          <a:lstStyle/>
          <a:p>
            <a:r>
              <a:rPr lang="hi-IN" b="1">
                <a:latin typeface="Arial" pitchFamily="34" charset="0"/>
                <a:cs typeface="Mangal" pitchFamily="18" charset="0"/>
              </a:rPr>
              <a:t>स्तर</a:t>
            </a:r>
            <a:r>
              <a:rPr lang="en-AU" b="1">
                <a:latin typeface="Arial" pitchFamily="34" charset="0"/>
              </a:rPr>
              <a:t> 3</a:t>
            </a:r>
            <a:endParaRPr lang="en-US" b="1">
              <a:latin typeface="Arial" pitchFamily="34" charset="0"/>
            </a:endParaRPr>
          </a:p>
        </p:txBody>
      </p:sp>
      <p:sp>
        <p:nvSpPr>
          <p:cNvPr id="42006" name="TextBox 24"/>
          <p:cNvSpPr txBox="1">
            <a:spLocks noChangeArrowheads="1"/>
          </p:cNvSpPr>
          <p:nvPr/>
        </p:nvSpPr>
        <p:spPr bwMode="auto">
          <a:xfrm>
            <a:off x="8035925" y="5084763"/>
            <a:ext cx="1000125" cy="304800"/>
          </a:xfrm>
          <a:prstGeom prst="rect">
            <a:avLst/>
          </a:prstGeom>
          <a:noFill/>
          <a:ln w="9525">
            <a:noFill/>
            <a:miter lim="800000"/>
            <a:headEnd/>
            <a:tailEnd/>
          </a:ln>
        </p:spPr>
        <p:txBody>
          <a:bodyPr>
            <a:spAutoFit/>
          </a:bodyPr>
          <a:lstStyle/>
          <a:p>
            <a:r>
              <a:rPr lang="hi-IN" b="1">
                <a:latin typeface="Arial" pitchFamily="34" charset="0"/>
                <a:cs typeface="Mangal" pitchFamily="18" charset="0"/>
              </a:rPr>
              <a:t>स्तर</a:t>
            </a:r>
            <a:r>
              <a:rPr lang="en-AU" b="1">
                <a:latin typeface="Arial" pitchFamily="34" charset="0"/>
              </a:rPr>
              <a:t> 2</a:t>
            </a:r>
            <a:endParaRPr lang="en-US" b="1">
              <a:latin typeface="Arial" pitchFamily="34" charset="0"/>
            </a:endParaRPr>
          </a:p>
        </p:txBody>
      </p:sp>
      <p:sp>
        <p:nvSpPr>
          <p:cNvPr id="55" name="TextBox 54"/>
          <p:cNvSpPr txBox="1">
            <a:spLocks noChangeArrowheads="1"/>
          </p:cNvSpPr>
          <p:nvPr/>
        </p:nvSpPr>
        <p:spPr bwMode="auto">
          <a:xfrm>
            <a:off x="428625" y="6099175"/>
            <a:ext cx="428625" cy="246063"/>
          </a:xfrm>
          <a:prstGeom prst="rect">
            <a:avLst/>
          </a:prstGeom>
          <a:noFill/>
          <a:ln w="9525">
            <a:noFill/>
            <a:miter lim="800000"/>
            <a:headEnd/>
            <a:tailEnd/>
          </a:ln>
        </p:spPr>
        <p:txBody>
          <a:bodyPr>
            <a:spAutoFit/>
          </a:bodyPr>
          <a:lstStyle/>
          <a:p>
            <a:r>
              <a:rPr lang="en-AU" sz="1000">
                <a:solidFill>
                  <a:schemeClr val="bg1"/>
                </a:solidFill>
                <a:latin typeface="Arial" pitchFamily="34" charset="0"/>
              </a:rPr>
              <a:t>Tim</a:t>
            </a:r>
            <a:endParaRPr lang="en-US" sz="1000">
              <a:solidFill>
                <a:schemeClr val="bg1"/>
              </a:solidFill>
              <a:latin typeface="Arial" pitchFamily="34" charset="0"/>
            </a:endParaRPr>
          </a:p>
        </p:txBody>
      </p:sp>
      <p:sp>
        <p:nvSpPr>
          <p:cNvPr id="56" name="TextBox 55"/>
          <p:cNvSpPr txBox="1">
            <a:spLocks noChangeArrowheads="1"/>
          </p:cNvSpPr>
          <p:nvPr/>
        </p:nvSpPr>
        <p:spPr bwMode="auto">
          <a:xfrm>
            <a:off x="393700" y="6273800"/>
            <a:ext cx="500063" cy="246063"/>
          </a:xfrm>
          <a:prstGeom prst="rect">
            <a:avLst/>
          </a:prstGeom>
          <a:noFill/>
          <a:ln w="9525">
            <a:noFill/>
            <a:miter lim="800000"/>
            <a:headEnd/>
            <a:tailEnd/>
          </a:ln>
        </p:spPr>
        <p:txBody>
          <a:bodyPr>
            <a:spAutoFit/>
          </a:bodyPr>
          <a:lstStyle/>
          <a:p>
            <a:r>
              <a:rPr lang="en-AU" sz="1000">
                <a:solidFill>
                  <a:schemeClr val="bg1"/>
                </a:solidFill>
                <a:latin typeface="Arial" pitchFamily="34" charset="0"/>
              </a:rPr>
              <a:t>Abby</a:t>
            </a:r>
            <a:endParaRPr lang="en-US" sz="1800">
              <a:solidFill>
                <a:schemeClr val="bg1"/>
              </a:solidFill>
              <a:latin typeface="Arial" pitchFamily="34" charset="0"/>
            </a:endParaRPr>
          </a:p>
        </p:txBody>
      </p:sp>
      <p:sp>
        <p:nvSpPr>
          <p:cNvPr id="57" name="TextBox 56"/>
          <p:cNvSpPr txBox="1">
            <a:spLocks noChangeArrowheads="1"/>
          </p:cNvSpPr>
          <p:nvPr/>
        </p:nvSpPr>
        <p:spPr bwMode="auto">
          <a:xfrm>
            <a:off x="6357938" y="4286250"/>
            <a:ext cx="357187" cy="214313"/>
          </a:xfrm>
          <a:prstGeom prst="rect">
            <a:avLst/>
          </a:prstGeom>
          <a:noFill/>
          <a:ln w="9525">
            <a:noFill/>
            <a:miter lim="800000"/>
            <a:headEnd/>
            <a:tailEnd/>
          </a:ln>
        </p:spPr>
        <p:txBody>
          <a:bodyPr>
            <a:spAutoFit/>
          </a:bodyPr>
          <a:lstStyle/>
          <a:p>
            <a:r>
              <a:rPr lang="hi-IN" sz="800">
                <a:solidFill>
                  <a:srgbClr val="FF0000"/>
                </a:solidFill>
                <a:latin typeface="Verdana" pitchFamily="34" charset="0"/>
                <a:cs typeface="Mangal" pitchFamily="18" charset="0"/>
              </a:rPr>
              <a:t>जल</a:t>
            </a:r>
            <a:endParaRPr lang="en-US" sz="800">
              <a:solidFill>
                <a:srgbClr val="FF0000"/>
              </a:solidFill>
              <a:latin typeface="Arial" pitchFamily="34" charset="0"/>
              <a:cs typeface="Mangal" pitchFamily="18" charset="0"/>
            </a:endParaRPr>
          </a:p>
        </p:txBody>
      </p:sp>
      <p:sp>
        <p:nvSpPr>
          <p:cNvPr id="58" name="TextBox 57"/>
          <p:cNvSpPr txBox="1">
            <a:spLocks noChangeArrowheads="1"/>
          </p:cNvSpPr>
          <p:nvPr/>
        </p:nvSpPr>
        <p:spPr bwMode="auto">
          <a:xfrm>
            <a:off x="3071813" y="5357813"/>
            <a:ext cx="571500" cy="244475"/>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एडम</a:t>
            </a:r>
            <a:endParaRPr lang="en-US" sz="1800">
              <a:solidFill>
                <a:srgbClr val="FF0000"/>
              </a:solidFill>
              <a:latin typeface="Arial" pitchFamily="34" charset="0"/>
              <a:cs typeface="Mangal" pitchFamily="18" charset="0"/>
            </a:endParaRPr>
          </a:p>
        </p:txBody>
      </p:sp>
      <p:sp>
        <p:nvSpPr>
          <p:cNvPr id="59" name="TextBox 58"/>
          <p:cNvSpPr txBox="1">
            <a:spLocks noChangeArrowheads="1"/>
          </p:cNvSpPr>
          <p:nvPr/>
        </p:nvSpPr>
        <p:spPr bwMode="auto">
          <a:xfrm>
            <a:off x="6843713" y="6215063"/>
            <a:ext cx="500062" cy="244475"/>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डैन</a:t>
            </a:r>
            <a:endParaRPr lang="en-US" sz="1800">
              <a:solidFill>
                <a:srgbClr val="FF0000"/>
              </a:solidFill>
              <a:latin typeface="Verdana" pitchFamily="34" charset="0"/>
              <a:cs typeface="Mangal" pitchFamily="18" charset="0"/>
            </a:endParaRPr>
          </a:p>
        </p:txBody>
      </p:sp>
      <p:sp>
        <p:nvSpPr>
          <p:cNvPr id="60" name="TextBox 59"/>
          <p:cNvSpPr txBox="1">
            <a:spLocks noChangeArrowheads="1"/>
          </p:cNvSpPr>
          <p:nvPr/>
        </p:nvSpPr>
        <p:spPr bwMode="auto">
          <a:xfrm>
            <a:off x="5286375" y="5286375"/>
            <a:ext cx="571500" cy="246063"/>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लिन्डा</a:t>
            </a:r>
            <a:endParaRPr lang="en-US" sz="1000">
              <a:solidFill>
                <a:srgbClr val="FF0000"/>
              </a:solidFill>
              <a:latin typeface="Verdana" pitchFamily="34" charset="0"/>
              <a:cs typeface="Mangal" pitchFamily="18" charset="0"/>
            </a:endParaRPr>
          </a:p>
        </p:txBody>
      </p:sp>
      <p:sp>
        <p:nvSpPr>
          <p:cNvPr id="61" name="TextBox 60"/>
          <p:cNvSpPr txBox="1">
            <a:spLocks noChangeArrowheads="1"/>
          </p:cNvSpPr>
          <p:nvPr/>
        </p:nvSpPr>
        <p:spPr bwMode="auto">
          <a:xfrm>
            <a:off x="7215188" y="5286375"/>
            <a:ext cx="571500" cy="246063"/>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ग्रेग</a:t>
            </a:r>
            <a:endParaRPr lang="en-US" sz="1000">
              <a:solidFill>
                <a:srgbClr val="FF0000"/>
              </a:solidFill>
              <a:latin typeface="Verdana" pitchFamily="34" charset="0"/>
              <a:cs typeface="Mangal" pitchFamily="18" charset="0"/>
            </a:endParaRPr>
          </a:p>
        </p:txBody>
      </p:sp>
      <p:sp>
        <p:nvSpPr>
          <p:cNvPr id="62" name="TextBox 61"/>
          <p:cNvSpPr txBox="1">
            <a:spLocks noChangeArrowheads="1"/>
          </p:cNvSpPr>
          <p:nvPr/>
        </p:nvSpPr>
        <p:spPr bwMode="auto">
          <a:xfrm>
            <a:off x="215900" y="6057900"/>
            <a:ext cx="3714750" cy="276225"/>
          </a:xfrm>
          <a:prstGeom prst="rect">
            <a:avLst/>
          </a:prstGeom>
          <a:noFill/>
          <a:ln w="9525">
            <a:noFill/>
            <a:miter lim="800000"/>
            <a:headEnd/>
            <a:tailEnd/>
          </a:ln>
        </p:spPr>
        <p:txBody>
          <a:bodyPr>
            <a:spAutoFit/>
          </a:bodyPr>
          <a:lstStyle/>
          <a:p>
            <a:r>
              <a:rPr lang="hi-IN" sz="1200">
                <a:latin typeface="Verdana" pitchFamily="34" charset="0"/>
                <a:cs typeface="Mangal" pitchFamily="18" charset="0"/>
              </a:rPr>
              <a:t>नए सदस्य बाएं से स्तर 1 पर प्रवेश करते हैं</a:t>
            </a:r>
            <a:endParaRPr lang="en-US" sz="1200">
              <a:latin typeface="Verdana" pitchFamily="34" charset="0"/>
              <a:cs typeface="Mangal" pitchFamily="18" charset="0"/>
            </a:endParaRPr>
          </a:p>
        </p:txBody>
      </p:sp>
      <p:sp>
        <p:nvSpPr>
          <p:cNvPr id="63" name="Right Arrow 62"/>
          <p:cNvSpPr/>
          <p:nvPr/>
        </p:nvSpPr>
        <p:spPr>
          <a:xfrm>
            <a:off x="3500438" y="6165850"/>
            <a:ext cx="71437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B050"/>
              </a:solidFill>
            </a:endParaRPr>
          </a:p>
        </p:txBody>
      </p:sp>
      <p:sp>
        <p:nvSpPr>
          <p:cNvPr id="64" name="TextBox 63"/>
          <p:cNvSpPr txBox="1">
            <a:spLocks noChangeArrowheads="1"/>
          </p:cNvSpPr>
          <p:nvPr/>
        </p:nvSpPr>
        <p:spPr bwMode="auto">
          <a:xfrm>
            <a:off x="250825" y="2492375"/>
            <a:ext cx="2928938" cy="517525"/>
          </a:xfrm>
          <a:prstGeom prst="rect">
            <a:avLst/>
          </a:prstGeom>
          <a:noFill/>
          <a:ln w="9525">
            <a:noFill/>
            <a:miter lim="800000"/>
            <a:headEnd/>
            <a:tailEnd/>
          </a:ln>
        </p:spPr>
        <p:txBody>
          <a:bodyPr>
            <a:spAutoFit/>
          </a:bodyPr>
          <a:lstStyle/>
          <a:p>
            <a:pPr algn="ctr"/>
            <a:r>
              <a:rPr lang="hi-IN">
                <a:latin typeface="Verdana" pitchFamily="34" charset="0"/>
                <a:cs typeface="Mangal" pitchFamily="18" charset="0"/>
              </a:rPr>
              <a:t>वर्तमान सदस्यों द्वारा ट्रैवलर बोर्ड में नए सदस्यों को प्रवेश दिलाया जाता है.</a:t>
            </a:r>
            <a:endParaRPr lang="en-US">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64"/>
                                        </p:tgtEl>
                                      </p:cBhvr>
                                    </p:animEffect>
                                    <p:animScale>
                                      <p:cBhvr>
                                        <p:cTn id="12" dur="250" autoRev="1" fill="hold"/>
                                        <p:tgtEl>
                                          <p:spTgt spid="6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grpId="1" nodeType="clickEffect">
                                  <p:stCondLst>
                                    <p:cond delay="0"/>
                                  </p:stCondLst>
                                  <p:childTnLst>
                                    <p:animEffect transition="out" filter="fade">
                                      <p:cBhvr>
                                        <p:cTn id="16" dur="500" tmFilter="0, 0; .2, .5; .8, .5; 1, 0"/>
                                        <p:tgtEl>
                                          <p:spTgt spid="62"/>
                                        </p:tgtEl>
                                      </p:cBhvr>
                                    </p:animEffect>
                                    <p:animScale>
                                      <p:cBhvr>
                                        <p:cTn id="17" dur="250" autoRev="1" fill="hold"/>
                                        <p:tgtEl>
                                          <p:spTgt spid="62"/>
                                        </p:tgtEl>
                                      </p:cBhvr>
                                      <p:by x="105000" y="105000"/>
                                    </p:animScale>
                                  </p:childTnLst>
                                </p:cTn>
                              </p:par>
                            </p:childTnLst>
                          </p:cTn>
                        </p:par>
                        <p:par>
                          <p:cTn id="18" fill="hold">
                            <p:stCondLst>
                              <p:cond delay="1500"/>
                            </p:stCondLst>
                            <p:childTnLst>
                              <p:par>
                                <p:cTn id="19" presetID="2" presetClass="exit" presetSubtype="2" fill="hold" grpId="0" nodeType="afterEffect">
                                  <p:stCondLst>
                                    <p:cond delay="0"/>
                                  </p:stCondLst>
                                  <p:childTnLst>
                                    <p:anim calcmode="lin" valueType="num">
                                      <p:cBhvr additive="base">
                                        <p:cTn id="20" dur="1000"/>
                                        <p:tgtEl>
                                          <p:spTgt spid="62"/>
                                        </p:tgtEl>
                                        <p:attrNameLst>
                                          <p:attrName>ppt_x</p:attrName>
                                        </p:attrNameLst>
                                      </p:cBhvr>
                                      <p:tavLst>
                                        <p:tav tm="0">
                                          <p:val>
                                            <p:strVal val="ppt_x"/>
                                          </p:val>
                                        </p:tav>
                                        <p:tav tm="100000">
                                          <p:val>
                                            <p:strVal val="1+ppt_w/2"/>
                                          </p:val>
                                        </p:tav>
                                      </p:tavLst>
                                    </p:anim>
                                    <p:anim calcmode="lin" valueType="num">
                                      <p:cBhvr additive="base">
                                        <p:cTn id="21" dur="1000"/>
                                        <p:tgtEl>
                                          <p:spTgt spid="62"/>
                                        </p:tgtEl>
                                        <p:attrNameLst>
                                          <p:attrName>ppt_y</p:attrName>
                                        </p:attrNameLst>
                                      </p:cBhvr>
                                      <p:tavLst>
                                        <p:tav tm="0">
                                          <p:val>
                                            <p:strVal val="ppt_y"/>
                                          </p:val>
                                        </p:tav>
                                        <p:tav tm="100000">
                                          <p:val>
                                            <p:strVal val="ppt_y"/>
                                          </p:val>
                                        </p:tav>
                                      </p:tavLst>
                                    </p:anim>
                                    <p:set>
                                      <p:cBhvr>
                                        <p:cTn id="22" dur="1" fill="hold">
                                          <p:stCondLst>
                                            <p:cond delay="999"/>
                                          </p:stCondLst>
                                        </p:cTn>
                                        <p:tgtEl>
                                          <p:spTgt spid="62"/>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63"/>
                                        </p:tgtEl>
                                        <p:attrNameLst>
                                          <p:attrName>ppt_x</p:attrName>
                                        </p:attrNameLst>
                                      </p:cBhvr>
                                      <p:tavLst>
                                        <p:tav tm="0">
                                          <p:val>
                                            <p:strVal val="ppt_x"/>
                                          </p:val>
                                        </p:tav>
                                        <p:tav tm="100000">
                                          <p:val>
                                            <p:strVal val="1+ppt_w/2"/>
                                          </p:val>
                                        </p:tav>
                                      </p:tavLst>
                                    </p:anim>
                                    <p:anim calcmode="lin" valueType="num">
                                      <p:cBhvr additive="base">
                                        <p:cTn id="25" dur="500"/>
                                        <p:tgtEl>
                                          <p:spTgt spid="63"/>
                                        </p:tgtEl>
                                        <p:attrNameLst>
                                          <p:attrName>ppt_y</p:attrName>
                                        </p:attrNameLst>
                                      </p:cBhvr>
                                      <p:tavLst>
                                        <p:tav tm="0">
                                          <p:val>
                                            <p:strVal val="ppt_y"/>
                                          </p:val>
                                        </p:tav>
                                        <p:tav tm="100000">
                                          <p:val>
                                            <p:strVal val="ppt_y"/>
                                          </p:val>
                                        </p:tav>
                                      </p:tavLst>
                                    </p:anim>
                                    <p:set>
                                      <p:cBhvr>
                                        <p:cTn id="26" dur="1" fill="hold">
                                          <p:stCondLst>
                                            <p:cond delay="499"/>
                                          </p:stCondLst>
                                        </p:cTn>
                                        <p:tgtEl>
                                          <p:spTgt spid="6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
                                            <p:bg/>
                                          </p:spTgt>
                                        </p:tgtEl>
                                        <p:attrNameLst>
                                          <p:attrName>style.visibility</p:attrName>
                                        </p:attrNameLst>
                                      </p:cBhvr>
                                      <p:to>
                                        <p:strVal val="visible"/>
                                      </p:to>
                                    </p:set>
                                    <p:anim calcmode="lin" valueType="num">
                                      <p:cBhvr additive="base">
                                        <p:cTn id="31" dur="500" fill="hold"/>
                                        <p:tgtEl>
                                          <p:spTgt spid="43">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 calcmode="lin" valueType="num">
                                      <p:cBhvr additive="base">
                                        <p:cTn id="35"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3">
                                            <p:txEl>
                                              <p:pRg st="0" end="0"/>
                                            </p:txEl>
                                          </p:spTgt>
                                        </p:tgtEl>
                                        <p:attrNameLst>
                                          <p:attrName>ppt_y</p:attrName>
                                        </p:attrNameLst>
                                      </p:cBhvr>
                                      <p:tavLst>
                                        <p:tav tm="0">
                                          <p:val>
                                            <p:strVal val="#ppt_y"/>
                                          </p:val>
                                        </p:tav>
                                        <p:tav tm="100000">
                                          <p:val>
                                            <p:strVal val="#ppt_y"/>
                                          </p:val>
                                        </p:tav>
                                      </p:tavLst>
                                    </p:anim>
                                  </p:childTnLst>
                                </p:cTn>
                              </p:par>
                              <p:par>
                                <p:cTn id="37" presetID="1" presetClass="emph" presetSubtype="2" fill="hold" nodeType="withEffect">
                                  <p:stCondLst>
                                    <p:cond delay="0"/>
                                  </p:stCondLst>
                                  <p:childTnLst>
                                    <p:animClr clrSpc="rgb" dir="cw">
                                      <p:cBhvr>
                                        <p:cTn id="38" dur="500" fill="hold"/>
                                        <p:tgtEl>
                                          <p:spTgt spid="43"/>
                                        </p:tgtEl>
                                        <p:attrNameLst>
                                          <p:attrName>fillcolor</p:attrName>
                                        </p:attrNameLst>
                                      </p:cBhvr>
                                      <p:to>
                                        <a:srgbClr val="21428E"/>
                                      </p:to>
                                    </p:animClr>
                                    <p:set>
                                      <p:cBhvr>
                                        <p:cTn id="39" dur="500" fill="hold"/>
                                        <p:tgtEl>
                                          <p:spTgt spid="43"/>
                                        </p:tgtEl>
                                        <p:attrNameLst>
                                          <p:attrName>fill.type</p:attrName>
                                        </p:attrNameLst>
                                      </p:cBhvr>
                                      <p:to>
                                        <p:strVal val="solid"/>
                                      </p:to>
                                    </p:set>
                                    <p:set>
                                      <p:cBhvr>
                                        <p:cTn id="40" dur="500" fill="hold"/>
                                        <p:tgtEl>
                                          <p:spTgt spid="43"/>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par>
                                <p:cTn id="47" presetID="1" presetClass="emph" presetSubtype="2" fill="hold" nodeType="withEffect">
                                  <p:stCondLst>
                                    <p:cond delay="0"/>
                                  </p:stCondLst>
                                  <p:childTnLst>
                                    <p:animClr clrSpc="rgb" dir="cw">
                                      <p:cBhvr>
                                        <p:cTn id="48" dur="500" fill="hold"/>
                                        <p:tgtEl>
                                          <p:spTgt spid="44"/>
                                        </p:tgtEl>
                                        <p:attrNameLst>
                                          <p:attrName>fillcolor</p:attrName>
                                        </p:attrNameLst>
                                      </p:cBhvr>
                                      <p:to>
                                        <a:srgbClr val="FFCC00"/>
                                      </p:to>
                                    </p:animClr>
                                    <p:set>
                                      <p:cBhvr>
                                        <p:cTn id="49" dur="500" fill="hold"/>
                                        <p:tgtEl>
                                          <p:spTgt spid="44"/>
                                        </p:tgtEl>
                                        <p:attrNameLst>
                                          <p:attrName>fill.type</p:attrName>
                                        </p:attrNameLst>
                                      </p:cBhvr>
                                      <p:to>
                                        <p:strVal val="solid"/>
                                      </p:to>
                                    </p:set>
                                    <p:set>
                                      <p:cBhvr>
                                        <p:cTn id="50" dur="500" fill="hold"/>
                                        <p:tgtEl>
                                          <p:spTgt spid="44"/>
                                        </p:tgtEl>
                                        <p:attrNameLst>
                                          <p:attrName>fill.on</p:attrName>
                                        </p:attrNameLst>
                                      </p:cBhvr>
                                      <p:to>
                                        <p:strVal val="true"/>
                                      </p:to>
                                    </p:se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500" fill="hold"/>
                                        <p:tgtEl>
                                          <p:spTgt spid="55"/>
                                        </p:tgtEl>
                                        <p:attrNameLst>
                                          <p:attrName>ppt_x</p:attrName>
                                        </p:attrNameLst>
                                      </p:cBhvr>
                                      <p:tavLst>
                                        <p:tav tm="0">
                                          <p:val>
                                            <p:strVal val="0-#ppt_w/2"/>
                                          </p:val>
                                        </p:tav>
                                        <p:tav tm="100000">
                                          <p:val>
                                            <p:strVal val="#ppt_x"/>
                                          </p:val>
                                        </p:tav>
                                      </p:tavLst>
                                    </p:anim>
                                    <p:anim calcmode="lin" valueType="num">
                                      <p:cBhvr additive="base">
                                        <p:cTn id="55"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fill="hold"/>
                                        <p:tgtEl>
                                          <p:spTgt spid="45"/>
                                        </p:tgtEl>
                                        <p:attrNameLst>
                                          <p:attrName>ppt_x</p:attrName>
                                        </p:attrNameLst>
                                      </p:cBhvr>
                                      <p:tavLst>
                                        <p:tav tm="0">
                                          <p:val>
                                            <p:strVal val="0-#ppt_w/2"/>
                                          </p:val>
                                        </p:tav>
                                        <p:tav tm="100000">
                                          <p:val>
                                            <p:strVal val="#ppt_x"/>
                                          </p:val>
                                        </p:tav>
                                      </p:tavLst>
                                    </p:anim>
                                    <p:anim calcmode="lin" valueType="num">
                                      <p:cBhvr additive="base">
                                        <p:cTn id="61" dur="500" fill="hold"/>
                                        <p:tgtEl>
                                          <p:spTgt spid="45"/>
                                        </p:tgtEl>
                                        <p:attrNameLst>
                                          <p:attrName>ppt_y</p:attrName>
                                        </p:attrNameLst>
                                      </p:cBhvr>
                                      <p:tavLst>
                                        <p:tav tm="0">
                                          <p:val>
                                            <p:strVal val="#ppt_y"/>
                                          </p:val>
                                        </p:tav>
                                        <p:tav tm="100000">
                                          <p:val>
                                            <p:strVal val="#ppt_y"/>
                                          </p:val>
                                        </p:tav>
                                      </p:tavLst>
                                    </p:anim>
                                  </p:childTnLst>
                                </p:cTn>
                              </p:par>
                              <p:par>
                                <p:cTn id="62" presetID="1" presetClass="emph" presetSubtype="2" fill="hold" nodeType="withEffect">
                                  <p:stCondLst>
                                    <p:cond delay="0"/>
                                  </p:stCondLst>
                                  <p:childTnLst>
                                    <p:animClr clrSpc="rgb" dir="cw">
                                      <p:cBhvr>
                                        <p:cTn id="63" dur="500" fill="hold"/>
                                        <p:tgtEl>
                                          <p:spTgt spid="45"/>
                                        </p:tgtEl>
                                        <p:attrNameLst>
                                          <p:attrName>fillcolor</p:attrName>
                                        </p:attrNameLst>
                                      </p:cBhvr>
                                      <p:to>
                                        <a:srgbClr val="FFCC00"/>
                                      </p:to>
                                    </p:animClr>
                                    <p:set>
                                      <p:cBhvr>
                                        <p:cTn id="64" dur="500" fill="hold"/>
                                        <p:tgtEl>
                                          <p:spTgt spid="45"/>
                                        </p:tgtEl>
                                        <p:attrNameLst>
                                          <p:attrName>fill.type</p:attrName>
                                        </p:attrNameLst>
                                      </p:cBhvr>
                                      <p:to>
                                        <p:strVal val="solid"/>
                                      </p:to>
                                    </p:set>
                                    <p:set>
                                      <p:cBhvr>
                                        <p:cTn id="65" dur="500" fill="hold"/>
                                        <p:tgtEl>
                                          <p:spTgt spid="45"/>
                                        </p:tgtEl>
                                        <p:attrNameLst>
                                          <p:attrName>fill.on</p:attrName>
                                        </p:attrNameLst>
                                      </p:cBhvr>
                                      <p:to>
                                        <p:strVal val="true"/>
                                      </p:to>
                                    </p:set>
                                  </p:childTnLst>
                                </p:cTn>
                              </p:par>
                            </p:childTnLst>
                          </p:cTn>
                        </p:par>
                        <p:par>
                          <p:cTn id="66" fill="hold">
                            <p:stCondLst>
                              <p:cond delay="500"/>
                            </p:stCondLst>
                            <p:childTnLst>
                              <p:par>
                                <p:cTn id="67" presetID="2" presetClass="entr" presetSubtype="4"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500" fill="hold"/>
                                        <p:tgtEl>
                                          <p:spTgt spid="57"/>
                                        </p:tgtEl>
                                        <p:attrNameLst>
                                          <p:attrName>ppt_x</p:attrName>
                                        </p:attrNameLst>
                                      </p:cBhvr>
                                      <p:tavLst>
                                        <p:tav tm="0">
                                          <p:val>
                                            <p:strVal val="#ppt_x"/>
                                          </p:val>
                                        </p:tav>
                                        <p:tav tm="100000">
                                          <p:val>
                                            <p:strVal val="#ppt_x"/>
                                          </p:val>
                                        </p:tav>
                                      </p:tavLst>
                                    </p:anim>
                                    <p:anim calcmode="lin" valueType="num">
                                      <p:cBhvr additive="base">
                                        <p:cTn id="7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0-#ppt_w/2"/>
                                          </p:val>
                                        </p:tav>
                                        <p:tav tm="100000">
                                          <p:val>
                                            <p:strVal val="#ppt_x"/>
                                          </p:val>
                                        </p:tav>
                                      </p:tavLst>
                                    </p:anim>
                                    <p:anim calcmode="lin" valueType="num">
                                      <p:cBhvr additive="base">
                                        <p:cTn id="76" dur="500" fill="hold"/>
                                        <p:tgtEl>
                                          <p:spTgt spid="46"/>
                                        </p:tgtEl>
                                        <p:attrNameLst>
                                          <p:attrName>ppt_y</p:attrName>
                                        </p:attrNameLst>
                                      </p:cBhvr>
                                      <p:tavLst>
                                        <p:tav tm="0">
                                          <p:val>
                                            <p:strVal val="#ppt_y"/>
                                          </p:val>
                                        </p:tav>
                                        <p:tav tm="100000">
                                          <p:val>
                                            <p:strVal val="#ppt_y"/>
                                          </p:val>
                                        </p:tav>
                                      </p:tavLst>
                                    </p:anim>
                                  </p:childTnLst>
                                </p:cTn>
                              </p:par>
                              <p:par>
                                <p:cTn id="77" presetID="1" presetClass="emph" presetSubtype="2" fill="hold" nodeType="withEffect">
                                  <p:stCondLst>
                                    <p:cond delay="0"/>
                                  </p:stCondLst>
                                  <p:childTnLst>
                                    <p:animClr clrSpc="rgb" dir="cw">
                                      <p:cBhvr>
                                        <p:cTn id="78" dur="500" fill="hold"/>
                                        <p:tgtEl>
                                          <p:spTgt spid="46"/>
                                        </p:tgtEl>
                                        <p:attrNameLst>
                                          <p:attrName>fillcolor</p:attrName>
                                        </p:attrNameLst>
                                      </p:cBhvr>
                                      <p:to>
                                        <a:srgbClr val="FFCC00"/>
                                      </p:to>
                                    </p:animClr>
                                    <p:set>
                                      <p:cBhvr>
                                        <p:cTn id="79" dur="500" fill="hold"/>
                                        <p:tgtEl>
                                          <p:spTgt spid="46"/>
                                        </p:tgtEl>
                                        <p:attrNameLst>
                                          <p:attrName>fill.type</p:attrName>
                                        </p:attrNameLst>
                                      </p:cBhvr>
                                      <p:to>
                                        <p:strVal val="solid"/>
                                      </p:to>
                                    </p:set>
                                    <p:set>
                                      <p:cBhvr>
                                        <p:cTn id="80" dur="500" fill="hold"/>
                                        <p:tgtEl>
                                          <p:spTgt spid="46"/>
                                        </p:tgtEl>
                                        <p:attrNameLst>
                                          <p:attrName>fill.on</p:attrName>
                                        </p:attrNameLst>
                                      </p:cBhvr>
                                      <p:to>
                                        <p:strVal val="true"/>
                                      </p:to>
                                    </p:set>
                                  </p:childTnLst>
                                </p:cTn>
                              </p:par>
                            </p:childTnLst>
                          </p:cTn>
                        </p:par>
                        <p:par>
                          <p:cTn id="81" fill="hold">
                            <p:stCondLst>
                              <p:cond delay="500"/>
                            </p:stCondLst>
                            <p:childTnLst>
                              <p:par>
                                <p:cTn id="82" presetID="2" presetClass="entr" presetSubtype="8"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additive="base">
                                        <p:cTn id="90" dur="500" fill="hold"/>
                                        <p:tgtEl>
                                          <p:spTgt spid="47"/>
                                        </p:tgtEl>
                                        <p:attrNameLst>
                                          <p:attrName>ppt_x</p:attrName>
                                        </p:attrNameLst>
                                      </p:cBhvr>
                                      <p:tavLst>
                                        <p:tav tm="0">
                                          <p:val>
                                            <p:strVal val="0-#ppt_w/2"/>
                                          </p:val>
                                        </p:tav>
                                        <p:tav tm="100000">
                                          <p:val>
                                            <p:strVal val="#ppt_x"/>
                                          </p:val>
                                        </p:tav>
                                      </p:tavLst>
                                    </p:anim>
                                    <p:anim calcmode="lin" valueType="num">
                                      <p:cBhvr additive="base">
                                        <p:cTn id="91" dur="500" fill="hold"/>
                                        <p:tgtEl>
                                          <p:spTgt spid="47"/>
                                        </p:tgtEl>
                                        <p:attrNameLst>
                                          <p:attrName>ppt_y</p:attrName>
                                        </p:attrNameLst>
                                      </p:cBhvr>
                                      <p:tavLst>
                                        <p:tav tm="0">
                                          <p:val>
                                            <p:strVal val="#ppt_y"/>
                                          </p:val>
                                        </p:tav>
                                        <p:tav tm="100000">
                                          <p:val>
                                            <p:strVal val="#ppt_y"/>
                                          </p:val>
                                        </p:tav>
                                      </p:tavLst>
                                    </p:anim>
                                  </p:childTnLst>
                                </p:cTn>
                              </p:par>
                              <p:par>
                                <p:cTn id="92" presetID="1" presetClass="emph" presetSubtype="2" fill="hold" nodeType="withEffect">
                                  <p:stCondLst>
                                    <p:cond delay="0"/>
                                  </p:stCondLst>
                                  <p:childTnLst>
                                    <p:animClr clrSpc="rgb" dir="cw">
                                      <p:cBhvr>
                                        <p:cTn id="93" dur="500" fill="hold"/>
                                        <p:tgtEl>
                                          <p:spTgt spid="47"/>
                                        </p:tgtEl>
                                        <p:attrNameLst>
                                          <p:attrName>fillcolor</p:attrName>
                                        </p:attrNameLst>
                                      </p:cBhvr>
                                      <p:to>
                                        <a:srgbClr val="FFCC00"/>
                                      </p:to>
                                    </p:animClr>
                                    <p:set>
                                      <p:cBhvr>
                                        <p:cTn id="94" dur="500" fill="hold"/>
                                        <p:tgtEl>
                                          <p:spTgt spid="47"/>
                                        </p:tgtEl>
                                        <p:attrNameLst>
                                          <p:attrName>fill.type</p:attrName>
                                        </p:attrNameLst>
                                      </p:cBhvr>
                                      <p:to>
                                        <p:strVal val="solid"/>
                                      </p:to>
                                    </p:set>
                                    <p:set>
                                      <p:cBhvr>
                                        <p:cTn id="95" dur="500" fill="hold"/>
                                        <p:tgtEl>
                                          <p:spTgt spid="47"/>
                                        </p:tgtEl>
                                        <p:attrNameLst>
                                          <p:attrName>fill.on</p:attrName>
                                        </p:attrNameLst>
                                      </p:cBhvr>
                                      <p:to>
                                        <p:strVal val="true"/>
                                      </p:to>
                                    </p:set>
                                  </p:childTnLst>
                                </p:cTn>
                              </p:par>
                            </p:childTnLst>
                          </p:cTn>
                        </p:par>
                        <p:par>
                          <p:cTn id="96" fill="hold">
                            <p:stCondLst>
                              <p:cond delay="500"/>
                            </p:stCondLst>
                            <p:childTnLst>
                              <p:par>
                                <p:cTn id="97" presetID="2" presetClass="entr" presetSubtype="4"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500" fill="hold"/>
                                        <p:tgtEl>
                                          <p:spTgt spid="58"/>
                                        </p:tgtEl>
                                        <p:attrNameLst>
                                          <p:attrName>ppt_x</p:attrName>
                                        </p:attrNameLst>
                                      </p:cBhvr>
                                      <p:tavLst>
                                        <p:tav tm="0">
                                          <p:val>
                                            <p:strVal val="#ppt_x"/>
                                          </p:val>
                                        </p:tav>
                                        <p:tav tm="100000">
                                          <p:val>
                                            <p:strVal val="#ppt_x"/>
                                          </p:val>
                                        </p:tav>
                                      </p:tavLst>
                                    </p:anim>
                                    <p:anim calcmode="lin" valueType="num">
                                      <p:cBhvr additive="base">
                                        <p:cTn id="10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p:val>
                                            <p:strVal val="0-#ppt_w/2"/>
                                          </p:val>
                                        </p:tav>
                                        <p:tav tm="100000">
                                          <p:val>
                                            <p:strVal val="#ppt_x"/>
                                          </p:val>
                                        </p:tav>
                                      </p:tavLst>
                                    </p:anim>
                                    <p:anim calcmode="lin" valueType="num">
                                      <p:cBhvr additive="base">
                                        <p:cTn id="106" dur="500" fill="hold"/>
                                        <p:tgtEl>
                                          <p:spTgt spid="48"/>
                                        </p:tgtEl>
                                        <p:attrNameLst>
                                          <p:attrName>ppt_y</p:attrName>
                                        </p:attrNameLst>
                                      </p:cBhvr>
                                      <p:tavLst>
                                        <p:tav tm="0">
                                          <p:val>
                                            <p:strVal val="#ppt_y"/>
                                          </p:val>
                                        </p:tav>
                                        <p:tav tm="100000">
                                          <p:val>
                                            <p:strVal val="#ppt_y"/>
                                          </p:val>
                                        </p:tav>
                                      </p:tavLst>
                                    </p:anim>
                                  </p:childTnLst>
                                </p:cTn>
                              </p:par>
                              <p:par>
                                <p:cTn id="107" presetID="1" presetClass="emph" presetSubtype="2" fill="hold" nodeType="withEffect">
                                  <p:stCondLst>
                                    <p:cond delay="0"/>
                                  </p:stCondLst>
                                  <p:childTnLst>
                                    <p:animClr clrSpc="rgb" dir="cw">
                                      <p:cBhvr>
                                        <p:cTn id="108" dur="500" fill="hold"/>
                                        <p:tgtEl>
                                          <p:spTgt spid="48"/>
                                        </p:tgtEl>
                                        <p:attrNameLst>
                                          <p:attrName>fillcolor</p:attrName>
                                        </p:attrNameLst>
                                      </p:cBhvr>
                                      <p:to>
                                        <a:srgbClr val="FFCC00"/>
                                      </p:to>
                                    </p:animClr>
                                    <p:set>
                                      <p:cBhvr>
                                        <p:cTn id="109" dur="500" fill="hold"/>
                                        <p:tgtEl>
                                          <p:spTgt spid="48"/>
                                        </p:tgtEl>
                                        <p:attrNameLst>
                                          <p:attrName>fill.type</p:attrName>
                                        </p:attrNameLst>
                                      </p:cBhvr>
                                      <p:to>
                                        <p:strVal val="solid"/>
                                      </p:to>
                                    </p:set>
                                    <p:set>
                                      <p:cBhvr>
                                        <p:cTn id="110" dur="500" fill="hold"/>
                                        <p:tgtEl>
                                          <p:spTgt spid="48"/>
                                        </p:tgtEl>
                                        <p:attrNameLst>
                                          <p:attrName>fill.on</p:attrName>
                                        </p:attrNameLst>
                                      </p:cBhvr>
                                      <p:to>
                                        <p:strVal val="true"/>
                                      </p:to>
                                    </p:set>
                                  </p:childTnLst>
                                </p:cTn>
                              </p:par>
                            </p:childTnLst>
                          </p:cTn>
                        </p:par>
                        <p:par>
                          <p:cTn id="111" fill="hold">
                            <p:stCondLst>
                              <p:cond delay="500"/>
                            </p:stCondLst>
                            <p:childTnLst>
                              <p:par>
                                <p:cTn id="112" presetID="2" presetClass="entr" presetSubtype="4" fill="hold" nodeType="afterEffect">
                                  <p:stCondLst>
                                    <p:cond delay="0"/>
                                  </p:stCondLst>
                                  <p:childTnLst>
                                    <p:set>
                                      <p:cBhvr>
                                        <p:cTn id="113" dur="1" fill="hold">
                                          <p:stCondLst>
                                            <p:cond delay="0"/>
                                          </p:stCondLst>
                                        </p:cTn>
                                        <p:tgtEl>
                                          <p:spTgt spid="60">
                                            <p:txEl>
                                              <p:pRg st="0" end="0"/>
                                            </p:txEl>
                                          </p:spTgt>
                                        </p:tgtEl>
                                        <p:attrNameLst>
                                          <p:attrName>style.visibility</p:attrName>
                                        </p:attrNameLst>
                                      </p:cBhvr>
                                      <p:to>
                                        <p:strVal val="visible"/>
                                      </p:to>
                                    </p:set>
                                    <p:anim calcmode="lin" valueType="num">
                                      <p:cBhvr additive="base">
                                        <p:cTn id="114"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additive="base">
                                        <p:cTn id="120" dur="500" fill="hold"/>
                                        <p:tgtEl>
                                          <p:spTgt spid="49"/>
                                        </p:tgtEl>
                                        <p:attrNameLst>
                                          <p:attrName>ppt_x</p:attrName>
                                        </p:attrNameLst>
                                      </p:cBhvr>
                                      <p:tavLst>
                                        <p:tav tm="0">
                                          <p:val>
                                            <p:strVal val="0-#ppt_w/2"/>
                                          </p:val>
                                        </p:tav>
                                        <p:tav tm="100000">
                                          <p:val>
                                            <p:strVal val="#ppt_x"/>
                                          </p:val>
                                        </p:tav>
                                      </p:tavLst>
                                    </p:anim>
                                    <p:anim calcmode="lin" valueType="num">
                                      <p:cBhvr additive="base">
                                        <p:cTn id="121" dur="500" fill="hold"/>
                                        <p:tgtEl>
                                          <p:spTgt spid="49"/>
                                        </p:tgtEl>
                                        <p:attrNameLst>
                                          <p:attrName>ppt_y</p:attrName>
                                        </p:attrNameLst>
                                      </p:cBhvr>
                                      <p:tavLst>
                                        <p:tav tm="0">
                                          <p:val>
                                            <p:strVal val="#ppt_y"/>
                                          </p:val>
                                        </p:tav>
                                        <p:tav tm="100000">
                                          <p:val>
                                            <p:strVal val="#ppt_y"/>
                                          </p:val>
                                        </p:tav>
                                      </p:tavLst>
                                    </p:anim>
                                  </p:childTnLst>
                                </p:cTn>
                              </p:par>
                              <p:par>
                                <p:cTn id="122" presetID="1" presetClass="emph" presetSubtype="2" fill="hold" nodeType="withEffect">
                                  <p:stCondLst>
                                    <p:cond delay="0"/>
                                  </p:stCondLst>
                                  <p:childTnLst>
                                    <p:animClr clrSpc="rgb" dir="cw">
                                      <p:cBhvr>
                                        <p:cTn id="123" dur="500" fill="hold"/>
                                        <p:tgtEl>
                                          <p:spTgt spid="49"/>
                                        </p:tgtEl>
                                        <p:attrNameLst>
                                          <p:attrName>fillcolor</p:attrName>
                                        </p:attrNameLst>
                                      </p:cBhvr>
                                      <p:to>
                                        <a:srgbClr val="FFCC00"/>
                                      </p:to>
                                    </p:animClr>
                                    <p:set>
                                      <p:cBhvr>
                                        <p:cTn id="124" dur="500" fill="hold"/>
                                        <p:tgtEl>
                                          <p:spTgt spid="49"/>
                                        </p:tgtEl>
                                        <p:attrNameLst>
                                          <p:attrName>fill.type</p:attrName>
                                        </p:attrNameLst>
                                      </p:cBhvr>
                                      <p:to>
                                        <p:strVal val="solid"/>
                                      </p:to>
                                    </p:set>
                                    <p:set>
                                      <p:cBhvr>
                                        <p:cTn id="125" dur="500" fill="hold"/>
                                        <p:tgtEl>
                                          <p:spTgt spid="49"/>
                                        </p:tgtEl>
                                        <p:attrNameLst>
                                          <p:attrName>fill.on</p:attrName>
                                        </p:attrNameLst>
                                      </p:cBhvr>
                                      <p:to>
                                        <p:strVal val="true"/>
                                      </p:to>
                                    </p:set>
                                  </p:childTnLst>
                                </p:cTn>
                              </p:par>
                            </p:childTnLst>
                          </p:cTn>
                        </p:par>
                        <p:par>
                          <p:cTn id="126" fill="hold">
                            <p:stCondLst>
                              <p:cond delay="500"/>
                            </p:stCondLst>
                            <p:childTnLst>
                              <p:par>
                                <p:cTn id="127" presetID="2" presetClass="entr" presetSubtype="4" fill="hold" grpId="0" nodeType="afterEffect">
                                  <p:stCondLst>
                                    <p:cond delay="0"/>
                                  </p:stCondLst>
                                  <p:childTnLst>
                                    <p:set>
                                      <p:cBhvr>
                                        <p:cTn id="128" dur="1" fill="hold">
                                          <p:stCondLst>
                                            <p:cond delay="0"/>
                                          </p:stCondLst>
                                        </p:cTn>
                                        <p:tgtEl>
                                          <p:spTgt spid="61"/>
                                        </p:tgtEl>
                                        <p:attrNameLst>
                                          <p:attrName>style.visibility</p:attrName>
                                        </p:attrNameLst>
                                      </p:cBhvr>
                                      <p:to>
                                        <p:strVal val="visible"/>
                                      </p:to>
                                    </p:set>
                                    <p:anim calcmode="lin" valueType="num">
                                      <p:cBhvr additive="base">
                                        <p:cTn id="129" dur="500" fill="hold"/>
                                        <p:tgtEl>
                                          <p:spTgt spid="61"/>
                                        </p:tgtEl>
                                        <p:attrNameLst>
                                          <p:attrName>ppt_x</p:attrName>
                                        </p:attrNameLst>
                                      </p:cBhvr>
                                      <p:tavLst>
                                        <p:tav tm="0">
                                          <p:val>
                                            <p:strVal val="#ppt_x"/>
                                          </p:val>
                                        </p:tav>
                                        <p:tav tm="100000">
                                          <p:val>
                                            <p:strVal val="#ppt_x"/>
                                          </p:val>
                                        </p:tav>
                                      </p:tavLst>
                                    </p:anim>
                                    <p:anim calcmode="lin" valueType="num">
                                      <p:cBhvr additive="base">
                                        <p:cTn id="13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additive="base">
                                        <p:cTn id="135" dur="500" fill="hold"/>
                                        <p:tgtEl>
                                          <p:spTgt spid="50"/>
                                        </p:tgtEl>
                                        <p:attrNameLst>
                                          <p:attrName>ppt_x</p:attrName>
                                        </p:attrNameLst>
                                      </p:cBhvr>
                                      <p:tavLst>
                                        <p:tav tm="0">
                                          <p:val>
                                            <p:strVal val="0-#ppt_w/2"/>
                                          </p:val>
                                        </p:tav>
                                        <p:tav tm="100000">
                                          <p:val>
                                            <p:strVal val="#ppt_x"/>
                                          </p:val>
                                        </p:tav>
                                      </p:tavLst>
                                    </p:anim>
                                    <p:anim calcmode="lin" valueType="num">
                                      <p:cBhvr additive="base">
                                        <p:cTn id="136" dur="500" fill="hold"/>
                                        <p:tgtEl>
                                          <p:spTgt spid="50"/>
                                        </p:tgtEl>
                                        <p:attrNameLst>
                                          <p:attrName>ppt_y</p:attrName>
                                        </p:attrNameLst>
                                      </p:cBhvr>
                                      <p:tavLst>
                                        <p:tav tm="0">
                                          <p:val>
                                            <p:strVal val="#ppt_y"/>
                                          </p:val>
                                        </p:tav>
                                        <p:tav tm="100000">
                                          <p:val>
                                            <p:strVal val="#ppt_y"/>
                                          </p:val>
                                        </p:tav>
                                      </p:tavLst>
                                    </p:anim>
                                  </p:childTnLst>
                                </p:cTn>
                              </p:par>
                              <p:par>
                                <p:cTn id="137" presetID="1" presetClass="emph" presetSubtype="2" fill="hold" nodeType="withEffect">
                                  <p:stCondLst>
                                    <p:cond delay="0"/>
                                  </p:stCondLst>
                                  <p:childTnLst>
                                    <p:animClr clrSpc="rgb" dir="cw">
                                      <p:cBhvr>
                                        <p:cTn id="138" dur="500" fill="hold"/>
                                        <p:tgtEl>
                                          <p:spTgt spid="50"/>
                                        </p:tgtEl>
                                        <p:attrNameLst>
                                          <p:attrName>fillcolor</p:attrName>
                                        </p:attrNameLst>
                                      </p:cBhvr>
                                      <p:to>
                                        <a:srgbClr val="FFCC00"/>
                                      </p:to>
                                    </p:animClr>
                                    <p:set>
                                      <p:cBhvr>
                                        <p:cTn id="139" dur="500" fill="hold"/>
                                        <p:tgtEl>
                                          <p:spTgt spid="50"/>
                                        </p:tgtEl>
                                        <p:attrNameLst>
                                          <p:attrName>fill.type</p:attrName>
                                        </p:attrNameLst>
                                      </p:cBhvr>
                                      <p:to>
                                        <p:strVal val="solid"/>
                                      </p:to>
                                    </p:set>
                                    <p:set>
                                      <p:cBhvr>
                                        <p:cTn id="140" dur="500" fill="hold"/>
                                        <p:tgtEl>
                                          <p:spTgt spid="50"/>
                                        </p:tgtEl>
                                        <p:attrNameLst>
                                          <p:attrName>fill.on</p:attrName>
                                        </p:attrNameLst>
                                      </p:cBhvr>
                                      <p:to>
                                        <p:strVal val="true"/>
                                      </p:to>
                                    </p:set>
                                  </p:childTnLst>
                                </p:cTn>
                              </p:par>
                            </p:childTnLst>
                          </p:cTn>
                        </p:par>
                        <p:par>
                          <p:cTn id="141" fill="hold">
                            <p:stCondLst>
                              <p:cond delay="500"/>
                            </p:stCondLst>
                            <p:childTnLst>
                              <p:par>
                                <p:cTn id="142" presetID="2" presetClass="entr" presetSubtype="4" fill="hold" grpId="0" nodeType="afterEffect">
                                  <p:stCondLst>
                                    <p:cond delay="0"/>
                                  </p:stCondLst>
                                  <p:childTnLst>
                                    <p:set>
                                      <p:cBhvr>
                                        <p:cTn id="143" dur="1" fill="hold">
                                          <p:stCondLst>
                                            <p:cond delay="0"/>
                                          </p:stCondLst>
                                        </p:cTn>
                                        <p:tgtEl>
                                          <p:spTgt spid="59"/>
                                        </p:tgtEl>
                                        <p:attrNameLst>
                                          <p:attrName>style.visibility</p:attrName>
                                        </p:attrNameLst>
                                      </p:cBhvr>
                                      <p:to>
                                        <p:strVal val="visible"/>
                                      </p:to>
                                    </p:set>
                                    <p:anim calcmode="lin" valueType="num">
                                      <p:cBhvr additive="base">
                                        <p:cTn id="144" dur="500" fill="hold"/>
                                        <p:tgtEl>
                                          <p:spTgt spid="59"/>
                                        </p:tgtEl>
                                        <p:attrNameLst>
                                          <p:attrName>ppt_x</p:attrName>
                                        </p:attrNameLst>
                                      </p:cBhvr>
                                      <p:tavLst>
                                        <p:tav tm="0">
                                          <p:val>
                                            <p:strVal val="#ppt_x"/>
                                          </p:val>
                                        </p:tav>
                                        <p:tav tm="100000">
                                          <p:val>
                                            <p:strVal val="#ppt_x"/>
                                          </p:val>
                                        </p:tav>
                                      </p:tavLst>
                                    </p:anim>
                                    <p:anim calcmode="lin" valueType="num">
                                      <p:cBhvr additive="base">
                                        <p:cTn id="14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allAtOnce" animBg="1"/>
      <p:bldP spid="44" grpId="0" animBg="1"/>
      <p:bldP spid="45" grpId="0" animBg="1"/>
      <p:bldP spid="46" grpId="0" animBg="1"/>
      <p:bldP spid="47" grpId="0" animBg="1"/>
      <p:bldP spid="48" grpId="0" animBg="1"/>
      <p:bldP spid="49" grpId="0" animBg="1"/>
      <p:bldP spid="50" grpId="0" animBg="1"/>
      <p:bldP spid="55" grpId="0"/>
      <p:bldP spid="56" grpId="0"/>
      <p:bldP spid="57" grpId="0"/>
      <p:bldP spid="58" grpId="0"/>
      <p:bldP spid="59" grpId="0"/>
      <p:bldP spid="61" grpId="0"/>
      <p:bldP spid="62" grpId="0"/>
      <p:bldP spid="62" grpId="1"/>
      <p:bldP spid="63" grpId="0" animBg="1"/>
      <p:bldP spid="64" grpId="0"/>
      <p:bldP spid="6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sz="half" idx="1"/>
          </p:nvPr>
        </p:nvSpPr>
        <p:spPr bwMode="auto">
          <a:xfrm>
            <a:off x="395288" y="2241550"/>
            <a:ext cx="8208962" cy="10795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20000"/>
              </a:lnSpc>
              <a:buFontTx/>
              <a:buNone/>
            </a:pPr>
            <a:r>
              <a:rPr lang="hi-IN" sz="1400" smtClean="0">
                <a:solidFill>
                  <a:schemeClr val="bg2"/>
                </a:solidFill>
                <a:latin typeface="Verdana" pitchFamily="34" charset="0"/>
                <a:cs typeface="Mangal" pitchFamily="18" charset="0"/>
              </a:rPr>
              <a:t>लीडर को फोलो करने की प्रणाली में यह सुनिश्चित किया जाता है कि आपके बोर्ड जितनी तेजी से आप चाहते हैं उतनी तेजी से आगे बढ़ते हैं लेकिन उसके लिए आपको</a:t>
            </a:r>
            <a:r>
              <a:rPr lang="en-US" sz="1400" smtClean="0">
                <a:solidFill>
                  <a:schemeClr val="bg2"/>
                </a:solidFill>
                <a:latin typeface="Verdana" pitchFamily="34" charset="0"/>
                <a:cs typeface="Mangal" pitchFamily="18" charset="0"/>
              </a:rPr>
              <a:t> </a:t>
            </a:r>
            <a:r>
              <a:rPr lang="hi-IN" sz="1400" smtClean="0">
                <a:solidFill>
                  <a:schemeClr val="bg2"/>
                </a:solidFill>
                <a:latin typeface="Verdana" pitchFamily="34" charset="0"/>
                <a:cs typeface="Mangal" pitchFamily="18" charset="0"/>
              </a:rPr>
              <a:t>जितना संभव हो उतने अधिक सदस्यों को प्रायोजित करना होता है. आप किसी भी बोर्ड में जाएं, आपकी समस्त डाउनलाइन आप से जुड़ी रहेगी और आपको फोलो करेगी</a:t>
            </a:r>
          </a:p>
          <a:p>
            <a:pPr algn="ctr" eaLnBrk="1" hangingPunct="1">
              <a:lnSpc>
                <a:spcPct val="120000"/>
              </a:lnSpc>
              <a:buFontTx/>
              <a:buNone/>
            </a:pPr>
            <a:endParaRPr lang="en-US" sz="1600" smtClean="0">
              <a:solidFill>
                <a:schemeClr val="bg2"/>
              </a:solidFill>
              <a:latin typeface="Verdana" pitchFamily="34" charset="0"/>
            </a:endParaRPr>
          </a:p>
        </p:txBody>
      </p:sp>
      <p:sp>
        <p:nvSpPr>
          <p:cNvPr id="43011" name="Rectangle 3"/>
          <p:cNvSpPr>
            <a:spLocks noChangeArrowheads="1"/>
          </p:cNvSpPr>
          <p:nvPr/>
        </p:nvSpPr>
        <p:spPr bwMode="auto">
          <a:xfrm>
            <a:off x="0" y="1376363"/>
            <a:ext cx="9144000" cy="523875"/>
          </a:xfrm>
          <a:prstGeom prst="rect">
            <a:avLst/>
          </a:prstGeom>
          <a:noFill/>
          <a:ln w="9525">
            <a:noFill/>
            <a:miter lim="800000"/>
            <a:headEnd/>
            <a:tailEnd/>
          </a:ln>
        </p:spPr>
        <p:txBody>
          <a:bodyPr>
            <a:spAutoFit/>
          </a:bodyPr>
          <a:lstStyle/>
          <a:p>
            <a:pPr algn="ctr"/>
            <a:r>
              <a:rPr lang="hi-IN" sz="2800" b="1">
                <a:solidFill>
                  <a:srgbClr val="2954B3"/>
                </a:solidFill>
                <a:latin typeface="Verdana" pitchFamily="34" charset="0"/>
                <a:cs typeface="Mangal" pitchFamily="18" charset="0"/>
              </a:rPr>
              <a:t>लीडर को फोलो करें</a:t>
            </a:r>
            <a:endParaRPr lang="en-US" sz="3200">
              <a:solidFill>
                <a:srgbClr val="2954B3"/>
              </a:solidFill>
              <a:latin typeface="Verdana" pitchFamily="34" charset="0"/>
              <a:cs typeface="Mangal" pitchFamily="18" charset="0"/>
            </a:endParaRPr>
          </a:p>
        </p:txBody>
      </p:sp>
      <p:pic>
        <p:nvPicPr>
          <p:cNvPr id="43012" name="Picture 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3013" name="Rectangle 11"/>
          <p:cNvSpPr>
            <a:spLocks noChangeArrowheads="1"/>
          </p:cNvSpPr>
          <p:nvPr/>
        </p:nvSpPr>
        <p:spPr bwMode="auto">
          <a:xfrm>
            <a:off x="468313" y="4437063"/>
            <a:ext cx="8208962" cy="1081087"/>
          </a:xfrm>
          <a:prstGeom prst="rect">
            <a:avLst/>
          </a:prstGeom>
          <a:noFill/>
          <a:ln w="9525">
            <a:noFill/>
            <a:miter lim="800000"/>
            <a:headEnd/>
            <a:tailEnd/>
          </a:ln>
        </p:spPr>
        <p:txBody>
          <a:bodyPr/>
          <a:lstStyle/>
          <a:p>
            <a:pPr marL="342900" indent="-342900" algn="ctr">
              <a:lnSpc>
                <a:spcPct val="120000"/>
              </a:lnSpc>
              <a:spcBef>
                <a:spcPct val="20000"/>
              </a:spcBef>
            </a:pPr>
            <a:r>
              <a:rPr lang="hi-IN">
                <a:solidFill>
                  <a:schemeClr val="bg2"/>
                </a:solidFill>
                <a:latin typeface="Verdana" pitchFamily="34" charset="0"/>
                <a:cs typeface="Mangal" pitchFamily="18" charset="0"/>
              </a:rPr>
              <a:t>स्पिलओवर्स से आपको उस समय भी सफल होने में सहायता मिलती है जब आप अर्हता प्राप्त उम्मीदवारों की अतिरिक्त बिक्री को गैर-अर्हता प्राप्त सदस्यों से जोड़ने के लिए 2 सेल्स करने में असमर्थ रहते हैं. इससे टीम सहायता से आपकी सफलता को सुनिश्चित किया जाता है और आप कुछ ही समय में ट्रैवलर बोर्ड से एक्सप्रैस बोर्ड में चले जाते हैं.</a:t>
            </a:r>
          </a:p>
        </p:txBody>
      </p:sp>
      <p:sp>
        <p:nvSpPr>
          <p:cNvPr id="43014" name="Rectangle 12"/>
          <p:cNvSpPr>
            <a:spLocks noChangeArrowheads="1"/>
          </p:cNvSpPr>
          <p:nvPr/>
        </p:nvSpPr>
        <p:spPr bwMode="auto">
          <a:xfrm>
            <a:off x="0" y="3681413"/>
            <a:ext cx="9144000" cy="519112"/>
          </a:xfrm>
          <a:prstGeom prst="rect">
            <a:avLst/>
          </a:prstGeom>
          <a:noFill/>
          <a:ln w="9525">
            <a:noFill/>
            <a:miter lim="800000"/>
            <a:headEnd/>
            <a:tailEnd/>
          </a:ln>
        </p:spPr>
        <p:txBody>
          <a:bodyPr>
            <a:spAutoFit/>
          </a:bodyPr>
          <a:lstStyle/>
          <a:p>
            <a:pPr algn="ctr"/>
            <a:r>
              <a:rPr lang="hi-IN" sz="2400" b="1">
                <a:solidFill>
                  <a:srgbClr val="97C91B"/>
                </a:solidFill>
                <a:latin typeface="Verdana" pitchFamily="34" charset="0"/>
                <a:cs typeface="Mangal" pitchFamily="18" charset="0"/>
              </a:rPr>
              <a:t>स्पिलओवर प्रणाली</a:t>
            </a:r>
            <a:r>
              <a:rPr lang="en-US" sz="2800">
                <a:solidFill>
                  <a:srgbClr val="97C91B"/>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873125"/>
            <a:ext cx="9144000" cy="522288"/>
          </a:xfrm>
          <a:prstGeom prst="rect">
            <a:avLst/>
          </a:prstGeom>
          <a:noFill/>
          <a:ln w="9525">
            <a:noFill/>
            <a:miter lim="800000"/>
            <a:headEnd/>
            <a:tailEnd/>
          </a:ln>
        </p:spPr>
        <p:txBody>
          <a:bodyPr>
            <a:spAutoFit/>
          </a:bodyPr>
          <a:lstStyle/>
          <a:p>
            <a:pPr algn="ctr"/>
            <a:r>
              <a:rPr lang="hi-IN" sz="2800" b="1">
                <a:solidFill>
                  <a:srgbClr val="CC2C8F"/>
                </a:solidFill>
                <a:latin typeface="Verdana" pitchFamily="34" charset="0"/>
              </a:rPr>
              <a:t>इच्छा से स्पिल करना</a:t>
            </a:r>
            <a:endParaRPr lang="en-US" sz="2800">
              <a:solidFill>
                <a:srgbClr val="2954B3"/>
              </a:solidFill>
              <a:latin typeface="Verdana" pitchFamily="34" charset="0"/>
            </a:endParaRPr>
          </a:p>
        </p:txBody>
      </p:sp>
      <p:pic>
        <p:nvPicPr>
          <p:cNvPr id="44035" name="Picture 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4036" name="Rectangle 12"/>
          <p:cNvSpPr>
            <a:spLocks noChangeArrowheads="1"/>
          </p:cNvSpPr>
          <p:nvPr/>
        </p:nvSpPr>
        <p:spPr bwMode="auto">
          <a:xfrm>
            <a:off x="0" y="4581525"/>
            <a:ext cx="9144000" cy="584200"/>
          </a:xfrm>
          <a:prstGeom prst="rect">
            <a:avLst/>
          </a:prstGeom>
          <a:noFill/>
          <a:ln w="9525">
            <a:noFill/>
            <a:miter lim="800000"/>
            <a:headEnd/>
            <a:tailEnd/>
          </a:ln>
        </p:spPr>
        <p:txBody>
          <a:bodyPr>
            <a:spAutoFit/>
          </a:bodyPr>
          <a:lstStyle/>
          <a:p>
            <a:pPr algn="ctr"/>
            <a:r>
              <a:rPr lang="hi-IN" sz="2800" b="1">
                <a:solidFill>
                  <a:srgbClr val="CC2C8F"/>
                </a:solidFill>
                <a:latin typeface="Verdana" pitchFamily="34" charset="0"/>
                <a:cs typeface="Mangal" pitchFamily="18" charset="0"/>
              </a:rPr>
              <a:t>जम्पओवर</a:t>
            </a:r>
            <a:r>
              <a:rPr lang="en-US" sz="2800" b="1">
                <a:solidFill>
                  <a:srgbClr val="CC2C8F"/>
                </a:solidFill>
                <a:latin typeface="Verdana" pitchFamily="34" charset="0"/>
                <a:cs typeface="Mangal" pitchFamily="18" charset="0"/>
              </a:rPr>
              <a:t> </a:t>
            </a:r>
            <a:r>
              <a:rPr lang="hi-IN" sz="2800" b="1">
                <a:solidFill>
                  <a:srgbClr val="CC2C8F"/>
                </a:solidFill>
                <a:latin typeface="Verdana" pitchFamily="34" charset="0"/>
                <a:cs typeface="Mangal" pitchFamily="18" charset="0"/>
              </a:rPr>
              <a:t>प्रणाली </a:t>
            </a:r>
            <a:r>
              <a:rPr lang="en-US" sz="3200" b="1">
                <a:solidFill>
                  <a:srgbClr val="CC2C8F"/>
                </a:solidFill>
                <a:latin typeface="Verdana" pitchFamily="34" charset="0"/>
              </a:rPr>
              <a:t> </a:t>
            </a:r>
          </a:p>
        </p:txBody>
      </p:sp>
      <p:sp>
        <p:nvSpPr>
          <p:cNvPr id="9" name="Rectangle 2"/>
          <p:cNvSpPr>
            <a:spLocks noGrp="1" noChangeArrowheads="1"/>
          </p:cNvSpPr>
          <p:nvPr>
            <p:ph type="body" sz="half" idx="1"/>
          </p:nvPr>
        </p:nvSpPr>
        <p:spPr bwMode="auto">
          <a:xfrm>
            <a:off x="665163" y="1566863"/>
            <a:ext cx="8208962" cy="2701925"/>
          </a:xfrm>
          <a:ln>
            <a:miter lim="800000"/>
            <a:headEnd/>
            <a:tailEnd/>
          </a:ln>
        </p:spPr>
        <p:txBody>
          <a:bodyPr vert="horz" wrap="square" lIns="91440" tIns="45720" rIns="91440" bIns="45720" numCol="1" anchor="t" anchorCtr="0" compatLnSpc="1">
            <a:prstTxWarp prst="textNoShape">
              <a:avLst/>
            </a:prstTxWarp>
          </a:bodyPr>
          <a:lstStyle/>
          <a:p>
            <a:pPr algn="ctr">
              <a:defRPr/>
            </a:pPr>
            <a:r>
              <a:rPr lang="hi-IN" sz="1400" dirty="0" smtClean="0">
                <a:solidFill>
                  <a:schemeClr val="tx1">
                    <a:lumMod val="50000"/>
                    <a:lumOff val="50000"/>
                  </a:schemeClr>
                </a:solidFill>
                <a:cs typeface="Mangal" pitchFamily="2"/>
              </a:rPr>
              <a:t>स्पिलओवर में स्पिल की प्लेसमेंट मानक स्कैन के माध्यम से एक प्रणाली द्वारा निर्धारित की जाती है जो कि शीर्ष से नीचे की ओर और बाएं से दाएं की ओर चलता है और स्पिल स्वभाविक रूप से ही मूल प्रायोजक के बोर्ड में शामिल होता है। तथापि, इच्छा से स्पिल करना एक क्रांतिकारी अवधारणा है जिसे एक विशिष्ट संख्या में प्रविष्टियों द्वारा सक्रिय किया जाता है तो प्रायोजक स्पिल की प्लेसमेंट और शामिल होने के बोर्ड का निर्धारण करने में समर्थ हो जाता है। इस अवधारण को सक्रिय करके, प्रायोजक या समूह लीडर बोर्ड की गतिविधि का निर्णय ले सकता है।</a:t>
            </a:r>
            <a:endParaRPr lang="en-US" sz="1400" dirty="0" smtClean="0">
              <a:solidFill>
                <a:schemeClr val="tx1">
                  <a:lumMod val="50000"/>
                  <a:lumOff val="50000"/>
                </a:schemeClr>
              </a:solidFill>
              <a:cs typeface="Mangal" pitchFamily="2"/>
            </a:endParaRPr>
          </a:p>
          <a:p>
            <a:pPr algn="ctr">
              <a:buFontTx/>
              <a:buNone/>
              <a:defRPr/>
            </a:pPr>
            <a:endParaRPr lang="en-US" sz="1400" kern="1200" dirty="0" smtClean="0">
              <a:solidFill>
                <a:schemeClr val="tx1">
                  <a:lumMod val="50000"/>
                  <a:lumOff val="50000"/>
                </a:schemeClr>
              </a:solidFill>
              <a:latin typeface="Verdana" pitchFamily="34" charset="0"/>
              <a:cs typeface="Mangal" pitchFamily="2"/>
            </a:endParaRPr>
          </a:p>
          <a:p>
            <a:pPr algn="ctr">
              <a:buFontTx/>
              <a:buNone/>
              <a:defRPr/>
            </a:pPr>
            <a:r>
              <a:rPr lang="hi-IN" sz="1400" dirty="0" smtClean="0">
                <a:solidFill>
                  <a:schemeClr val="tx1">
                    <a:lumMod val="50000"/>
                    <a:lumOff val="50000"/>
                  </a:schemeClr>
                </a:solidFill>
                <a:cs typeface="Mangal" pitchFamily="2"/>
              </a:rPr>
              <a:t>नोट</a:t>
            </a:r>
            <a:r>
              <a:rPr lang="en-US" sz="1400" dirty="0" smtClean="0">
                <a:solidFill>
                  <a:schemeClr val="tx1">
                    <a:lumMod val="50000"/>
                    <a:lumOff val="50000"/>
                  </a:schemeClr>
                </a:solidFill>
                <a:cs typeface="Mangal" pitchFamily="2"/>
              </a:rPr>
              <a:t>: “</a:t>
            </a:r>
            <a:r>
              <a:rPr lang="hi-IN" sz="1400" dirty="0" smtClean="0">
                <a:solidFill>
                  <a:schemeClr val="tx1">
                    <a:lumMod val="50000"/>
                    <a:lumOff val="50000"/>
                  </a:schemeClr>
                </a:solidFill>
                <a:cs typeface="Mangal" pitchFamily="2"/>
              </a:rPr>
              <a:t>इच्छा से स्पिल करना</a:t>
            </a:r>
            <a:r>
              <a:rPr lang="en-US" sz="1400" dirty="0" smtClean="0">
                <a:solidFill>
                  <a:schemeClr val="tx1">
                    <a:lumMod val="50000"/>
                    <a:lumOff val="50000"/>
                  </a:schemeClr>
                </a:solidFill>
                <a:cs typeface="Mangal" pitchFamily="2"/>
              </a:rPr>
              <a:t>” </a:t>
            </a:r>
            <a:r>
              <a:rPr lang="hi-IN" sz="1400" dirty="0" smtClean="0">
                <a:solidFill>
                  <a:schemeClr val="tx1">
                    <a:lumMod val="50000"/>
                    <a:lumOff val="50000"/>
                  </a:schemeClr>
                </a:solidFill>
                <a:cs typeface="Mangal" pitchFamily="2"/>
              </a:rPr>
              <a:t>को सक्रिय करने के लिए आपको ट्रेवलर बोर्ड में योग्यता प्राप्त सदस्य होना चाहिए अथवा आपको एक्सप्रेस बोर्ड में होना चाहिए। </a:t>
            </a:r>
            <a:endParaRPr lang="en-US" sz="1400" dirty="0" smtClean="0">
              <a:solidFill>
                <a:schemeClr val="tx1">
                  <a:lumMod val="50000"/>
                  <a:lumOff val="50000"/>
                </a:schemeClr>
              </a:solidFill>
              <a:cs typeface="Mangal" pitchFamily="2"/>
            </a:endParaRPr>
          </a:p>
          <a:p>
            <a:pPr algn="ctr">
              <a:buFontTx/>
              <a:buNone/>
              <a:defRPr/>
            </a:pPr>
            <a:r>
              <a:rPr lang="hi-IN" sz="1400" dirty="0" smtClean="0">
                <a:solidFill>
                  <a:schemeClr val="tx1">
                    <a:lumMod val="50000"/>
                    <a:lumOff val="50000"/>
                  </a:schemeClr>
                </a:solidFill>
                <a:cs typeface="Mangal" pitchFamily="2"/>
              </a:rPr>
              <a:t>यदि इच्छा से स्पिल करने को सक्रिय नहीं किया जाता है, तो मूल प्रणाली के रूप में स्पिल ओवर सक्रिय बना रहता है। </a:t>
            </a:r>
            <a:endParaRPr lang="en-US" sz="1400" dirty="0" smtClean="0">
              <a:solidFill>
                <a:schemeClr val="tx1">
                  <a:lumMod val="50000"/>
                  <a:lumOff val="50000"/>
                </a:schemeClr>
              </a:solidFill>
              <a:cs typeface="Mangal" pitchFamily="2"/>
            </a:endParaRPr>
          </a:p>
          <a:p>
            <a:pPr algn="ctr" eaLnBrk="1" hangingPunct="1">
              <a:lnSpc>
                <a:spcPct val="120000"/>
              </a:lnSpc>
              <a:buFontTx/>
              <a:buNone/>
              <a:defRPr/>
            </a:pPr>
            <a:endParaRPr lang="en-US" sz="1400" dirty="0" smtClean="0">
              <a:solidFill>
                <a:schemeClr val="tx1">
                  <a:lumMod val="50000"/>
                  <a:lumOff val="50000"/>
                </a:schemeClr>
              </a:solidFill>
              <a:latin typeface="Verdana" pitchFamily="34" charset="0"/>
              <a:ea typeface="Verdana" pitchFamily="34" charset="0"/>
              <a:cs typeface="Mangal" pitchFamily="2"/>
            </a:endParaRPr>
          </a:p>
        </p:txBody>
      </p:sp>
      <p:sp>
        <p:nvSpPr>
          <p:cNvPr id="44038" name="Rectangle 13"/>
          <p:cNvSpPr>
            <a:spLocks noChangeArrowheads="1"/>
          </p:cNvSpPr>
          <p:nvPr/>
        </p:nvSpPr>
        <p:spPr bwMode="auto">
          <a:xfrm>
            <a:off x="539750" y="5192713"/>
            <a:ext cx="8208963" cy="1081087"/>
          </a:xfrm>
          <a:prstGeom prst="rect">
            <a:avLst/>
          </a:prstGeom>
          <a:noFill/>
          <a:ln w="9525">
            <a:noFill/>
            <a:miter lim="800000"/>
            <a:headEnd/>
            <a:tailEnd/>
          </a:ln>
        </p:spPr>
        <p:txBody>
          <a:bodyPr/>
          <a:lstStyle/>
          <a:p>
            <a:pPr marL="342900" indent="-342900" algn="ctr">
              <a:lnSpc>
                <a:spcPct val="120000"/>
              </a:lnSpc>
              <a:spcBef>
                <a:spcPct val="20000"/>
              </a:spcBef>
            </a:pPr>
            <a:r>
              <a:rPr lang="hi-IN">
                <a:solidFill>
                  <a:schemeClr val="bg2"/>
                </a:solidFill>
                <a:latin typeface="Verdana" pitchFamily="34" charset="0"/>
                <a:cs typeface="Mangal" pitchFamily="18" charset="0"/>
              </a:rPr>
              <a:t>जम्प-ओवर प्रणाली से उन आईडी को जिन्होने अपनी 2 सेल्स कर ली हैं, वह बोर्ड के शीर्ष पर जम्प लगाते हैं, यदि 2 सेल्स के साथ उनके उपर कोई अर्हता प्राप्त आईडी नहीं होते हैं. जम्प ओवर से सक्रिय सदस्यों को निष्क्रिय सदस्यों की तुलना में वरियता प्राप्त होती है.</a:t>
            </a:r>
            <a:r>
              <a:rPr lang="en-US">
                <a:solidFill>
                  <a:schemeClr val="bg2"/>
                </a:solidFill>
                <a:latin typeface="Verdana" pitchFamily="34" charset="0"/>
              </a:rPr>
              <a:t> </a:t>
            </a:r>
            <a:r>
              <a:rPr lang="hi-IN">
                <a:solidFill>
                  <a:schemeClr val="bg2"/>
                </a:solidFill>
                <a:latin typeface="Verdana" pitchFamily="34" charset="0"/>
                <a:cs typeface="Mangal" pitchFamily="18" charset="0"/>
              </a:rPr>
              <a:t>हमने जो लोग व्यवसाय के प्रति समर्पित हैं और शीर्ष पर पहुंचने का उत्साह रखते हैं, उनको सम्मान देने के लिए पूरे प्रयास किए हैं.</a:t>
            </a:r>
            <a:endParaRPr lang="en-US">
              <a:solidFill>
                <a:schemeClr val="bg2"/>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88" descr="logo"/>
          <p:cNvPicPr>
            <a:picLocks noChangeAspect="1" noChangeArrowheads="1"/>
          </p:cNvPicPr>
          <p:nvPr/>
        </p:nvPicPr>
        <p:blipFill>
          <a:blip r:embed="rId3"/>
          <a:srcRect/>
          <a:stretch>
            <a:fillRect/>
          </a:stretch>
        </p:blipFill>
        <p:spPr bwMode="auto">
          <a:xfrm>
            <a:off x="6551613" y="0"/>
            <a:ext cx="2592387" cy="776288"/>
          </a:xfrm>
          <a:prstGeom prst="rect">
            <a:avLst/>
          </a:prstGeom>
          <a:noFill/>
          <a:ln w="9525">
            <a:noFill/>
            <a:miter lim="800000"/>
            <a:headEnd/>
            <a:tailEnd/>
          </a:ln>
        </p:spPr>
      </p:pic>
      <p:sp>
        <p:nvSpPr>
          <p:cNvPr id="96" name="Rectangle 95"/>
          <p:cNvSpPr>
            <a:spLocks noChangeArrowheads="1"/>
          </p:cNvSpPr>
          <p:nvPr/>
        </p:nvSpPr>
        <p:spPr bwMode="auto">
          <a:xfrm>
            <a:off x="2000250" y="2928938"/>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97" name="Rectangle 96"/>
          <p:cNvSpPr>
            <a:spLocks noChangeArrowheads="1"/>
          </p:cNvSpPr>
          <p:nvPr/>
        </p:nvSpPr>
        <p:spPr bwMode="auto">
          <a:xfrm>
            <a:off x="5715000" y="2928938"/>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98" name="Rectangle 97"/>
          <p:cNvSpPr>
            <a:spLocks noChangeArrowheads="1"/>
          </p:cNvSpPr>
          <p:nvPr/>
        </p:nvSpPr>
        <p:spPr bwMode="auto">
          <a:xfrm>
            <a:off x="100012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99" name="Rectangle 98"/>
          <p:cNvSpPr>
            <a:spLocks noChangeArrowheads="1"/>
          </p:cNvSpPr>
          <p:nvPr/>
        </p:nvSpPr>
        <p:spPr bwMode="auto">
          <a:xfrm>
            <a:off x="6357938"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100" name="Rectangle 99"/>
          <p:cNvSpPr>
            <a:spLocks noChangeArrowheads="1"/>
          </p:cNvSpPr>
          <p:nvPr/>
        </p:nvSpPr>
        <p:spPr bwMode="auto">
          <a:xfrm>
            <a:off x="2643188"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101" name="Rectangle 100"/>
          <p:cNvSpPr>
            <a:spLocks noChangeArrowheads="1"/>
          </p:cNvSpPr>
          <p:nvPr/>
        </p:nvSpPr>
        <p:spPr bwMode="auto">
          <a:xfrm>
            <a:off x="4857750"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102" name="Rectangle 101"/>
          <p:cNvSpPr>
            <a:spLocks noChangeArrowheads="1"/>
          </p:cNvSpPr>
          <p:nvPr/>
        </p:nvSpPr>
        <p:spPr bwMode="auto">
          <a:xfrm>
            <a:off x="1357313"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103" name="Rectangle 102"/>
          <p:cNvSpPr>
            <a:spLocks noChangeArrowheads="1"/>
          </p:cNvSpPr>
          <p:nvPr/>
        </p:nvSpPr>
        <p:spPr bwMode="auto">
          <a:xfrm>
            <a:off x="1643063"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600">
              <a:latin typeface="Verdana" pitchFamily="34" charset="0"/>
            </a:endParaRPr>
          </a:p>
        </p:txBody>
      </p:sp>
      <p:sp>
        <p:nvSpPr>
          <p:cNvPr id="104" name="Rectangle 103"/>
          <p:cNvSpPr>
            <a:spLocks noChangeArrowheads="1"/>
          </p:cNvSpPr>
          <p:nvPr/>
        </p:nvSpPr>
        <p:spPr bwMode="auto">
          <a:xfrm>
            <a:off x="2357438"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800">
              <a:latin typeface="Verdana" pitchFamily="34" charset="0"/>
            </a:endParaRPr>
          </a:p>
        </p:txBody>
      </p:sp>
      <p:sp>
        <p:nvSpPr>
          <p:cNvPr id="105" name="Rectangle 104"/>
          <p:cNvSpPr>
            <a:spLocks noChangeArrowheads="1"/>
          </p:cNvSpPr>
          <p:nvPr/>
        </p:nvSpPr>
        <p:spPr bwMode="auto">
          <a:xfrm>
            <a:off x="300037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800">
              <a:latin typeface="Verdana" pitchFamily="34" charset="0"/>
            </a:endParaRPr>
          </a:p>
        </p:txBody>
      </p:sp>
      <p:sp>
        <p:nvSpPr>
          <p:cNvPr id="106" name="Rectangle 105"/>
          <p:cNvSpPr>
            <a:spLocks noChangeArrowheads="1"/>
          </p:cNvSpPr>
          <p:nvPr/>
        </p:nvSpPr>
        <p:spPr bwMode="auto">
          <a:xfrm>
            <a:off x="671512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800">
              <a:latin typeface="Verdana" pitchFamily="34" charset="0"/>
            </a:endParaRPr>
          </a:p>
        </p:txBody>
      </p:sp>
      <p:sp>
        <p:nvSpPr>
          <p:cNvPr id="107" name="Rectangle 106"/>
          <p:cNvSpPr>
            <a:spLocks noChangeArrowheads="1"/>
          </p:cNvSpPr>
          <p:nvPr/>
        </p:nvSpPr>
        <p:spPr bwMode="auto">
          <a:xfrm>
            <a:off x="6072188"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800">
              <a:latin typeface="Verdana" pitchFamily="34" charset="0"/>
            </a:endParaRPr>
          </a:p>
        </p:txBody>
      </p:sp>
      <p:sp>
        <p:nvSpPr>
          <p:cNvPr id="108" name="Rectangle 107"/>
          <p:cNvSpPr>
            <a:spLocks noChangeArrowheads="1"/>
          </p:cNvSpPr>
          <p:nvPr/>
        </p:nvSpPr>
        <p:spPr bwMode="auto">
          <a:xfrm>
            <a:off x="5286375" y="3786188"/>
            <a:ext cx="490538"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800">
              <a:latin typeface="Verdana" pitchFamily="34" charset="0"/>
            </a:endParaRPr>
          </a:p>
        </p:txBody>
      </p:sp>
      <p:sp>
        <p:nvSpPr>
          <p:cNvPr id="109" name="Rectangle 108"/>
          <p:cNvSpPr>
            <a:spLocks noChangeArrowheads="1"/>
          </p:cNvSpPr>
          <p:nvPr/>
        </p:nvSpPr>
        <p:spPr bwMode="auto">
          <a:xfrm>
            <a:off x="4572000" y="3786188"/>
            <a:ext cx="490538"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n-US" sz="800">
              <a:latin typeface="Verdana" pitchFamily="34" charset="0"/>
            </a:endParaRPr>
          </a:p>
        </p:txBody>
      </p:sp>
      <p:sp>
        <p:nvSpPr>
          <p:cNvPr id="110" name="Rectangle 109"/>
          <p:cNvSpPr>
            <a:spLocks noChangeArrowheads="1"/>
          </p:cNvSpPr>
          <p:nvPr/>
        </p:nvSpPr>
        <p:spPr bwMode="auto">
          <a:xfrm>
            <a:off x="85725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1" name="Rectangle 110"/>
          <p:cNvSpPr>
            <a:spLocks noChangeArrowheads="1"/>
          </p:cNvSpPr>
          <p:nvPr/>
        </p:nvSpPr>
        <p:spPr bwMode="auto">
          <a:xfrm>
            <a:off x="121443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2" name="Rectangle 111"/>
          <p:cNvSpPr>
            <a:spLocks noChangeArrowheads="1"/>
          </p:cNvSpPr>
          <p:nvPr/>
        </p:nvSpPr>
        <p:spPr bwMode="auto">
          <a:xfrm>
            <a:off x="157162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3" name="Rectangle 112"/>
          <p:cNvSpPr>
            <a:spLocks noChangeArrowheads="1"/>
          </p:cNvSpPr>
          <p:nvPr/>
        </p:nvSpPr>
        <p:spPr bwMode="auto">
          <a:xfrm>
            <a:off x="192881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4" name="Rectangle 113"/>
          <p:cNvSpPr>
            <a:spLocks noChangeArrowheads="1"/>
          </p:cNvSpPr>
          <p:nvPr/>
        </p:nvSpPr>
        <p:spPr bwMode="auto">
          <a:xfrm>
            <a:off x="228600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5" name="Rectangle 114"/>
          <p:cNvSpPr>
            <a:spLocks noChangeArrowheads="1"/>
          </p:cNvSpPr>
          <p:nvPr/>
        </p:nvSpPr>
        <p:spPr bwMode="auto">
          <a:xfrm>
            <a:off x="264318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6" name="Rectangle 115"/>
          <p:cNvSpPr>
            <a:spLocks noChangeArrowheads="1"/>
          </p:cNvSpPr>
          <p:nvPr/>
        </p:nvSpPr>
        <p:spPr bwMode="auto">
          <a:xfrm>
            <a:off x="300037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7" name="Rectangle 116"/>
          <p:cNvSpPr>
            <a:spLocks noChangeArrowheads="1"/>
          </p:cNvSpPr>
          <p:nvPr/>
        </p:nvSpPr>
        <p:spPr bwMode="auto">
          <a:xfrm>
            <a:off x="335756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8" name="Rectangle 117"/>
          <p:cNvSpPr>
            <a:spLocks noChangeArrowheads="1"/>
          </p:cNvSpPr>
          <p:nvPr/>
        </p:nvSpPr>
        <p:spPr bwMode="auto">
          <a:xfrm>
            <a:off x="450056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9" name="Rectangle 118"/>
          <p:cNvSpPr>
            <a:spLocks noChangeArrowheads="1"/>
          </p:cNvSpPr>
          <p:nvPr/>
        </p:nvSpPr>
        <p:spPr bwMode="auto">
          <a:xfrm>
            <a:off x="485775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0" name="Rectangle 119"/>
          <p:cNvSpPr>
            <a:spLocks noChangeArrowheads="1"/>
          </p:cNvSpPr>
          <p:nvPr/>
        </p:nvSpPr>
        <p:spPr bwMode="auto">
          <a:xfrm>
            <a:off x="521493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1" name="Rectangle 120"/>
          <p:cNvSpPr>
            <a:spLocks noChangeArrowheads="1"/>
          </p:cNvSpPr>
          <p:nvPr/>
        </p:nvSpPr>
        <p:spPr bwMode="auto">
          <a:xfrm>
            <a:off x="557212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2" name="Rectangle 121"/>
          <p:cNvSpPr>
            <a:spLocks noChangeArrowheads="1"/>
          </p:cNvSpPr>
          <p:nvPr/>
        </p:nvSpPr>
        <p:spPr bwMode="auto">
          <a:xfrm>
            <a:off x="664368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3" name="Rectangle 122"/>
          <p:cNvSpPr>
            <a:spLocks noChangeArrowheads="1"/>
          </p:cNvSpPr>
          <p:nvPr/>
        </p:nvSpPr>
        <p:spPr bwMode="auto">
          <a:xfrm>
            <a:off x="628650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4" name="Rectangle 123"/>
          <p:cNvSpPr>
            <a:spLocks noChangeArrowheads="1"/>
          </p:cNvSpPr>
          <p:nvPr/>
        </p:nvSpPr>
        <p:spPr bwMode="auto">
          <a:xfrm>
            <a:off x="592931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5" name="Rectangle 124"/>
          <p:cNvSpPr>
            <a:spLocks noChangeArrowheads="1"/>
          </p:cNvSpPr>
          <p:nvPr/>
        </p:nvSpPr>
        <p:spPr bwMode="auto">
          <a:xfrm>
            <a:off x="700087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6" name="Rectangle 125"/>
          <p:cNvSpPr/>
          <p:nvPr/>
        </p:nvSpPr>
        <p:spPr>
          <a:xfrm>
            <a:off x="3714750" y="5000625"/>
            <a:ext cx="714375" cy="35718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800" dirty="0" smtClean="0"/>
              <a:t>जोय</a:t>
            </a:r>
            <a:br>
              <a:rPr lang="hi-IN" sz="800" dirty="0" smtClean="0"/>
            </a:br>
            <a:r>
              <a:rPr lang="hi-IN" sz="800" dirty="0" smtClean="0"/>
              <a:t>लूटना</a:t>
            </a:r>
            <a:br>
              <a:rPr lang="hi-IN" sz="800" dirty="0" smtClean="0"/>
            </a:br>
            <a:r>
              <a:rPr lang="hi-IN" sz="800" dirty="0" smtClean="0"/>
              <a:t>मैरी</a:t>
            </a:r>
            <a:endParaRPr lang="en-US" sz="800" dirty="0">
              <a:latin typeface="Verdana" pitchFamily="34" charset="0"/>
            </a:endParaRPr>
          </a:p>
        </p:txBody>
      </p:sp>
      <p:sp>
        <p:nvSpPr>
          <p:cNvPr id="127" name="TextBox 126"/>
          <p:cNvSpPr txBox="1">
            <a:spLocks noChangeArrowheads="1"/>
          </p:cNvSpPr>
          <p:nvPr/>
        </p:nvSpPr>
        <p:spPr bwMode="auto">
          <a:xfrm>
            <a:off x="4357688" y="2357438"/>
            <a:ext cx="2643187" cy="396875"/>
          </a:xfrm>
          <a:prstGeom prst="rect">
            <a:avLst/>
          </a:prstGeom>
          <a:noFill/>
          <a:ln w="9525">
            <a:noFill/>
            <a:miter lim="800000"/>
            <a:headEnd/>
            <a:tailEnd/>
          </a:ln>
        </p:spPr>
        <p:txBody>
          <a:bodyPr>
            <a:spAutoFit/>
          </a:bodyPr>
          <a:lstStyle/>
          <a:p>
            <a:pPr algn="ctr"/>
            <a:r>
              <a:rPr lang="en-AU" sz="1000" b="1">
                <a:latin typeface="Verdana" pitchFamily="34" charset="0"/>
              </a:rPr>
              <a:t>$ 500</a:t>
            </a:r>
            <a:r>
              <a:rPr lang="hi-IN" sz="1000" b="1">
                <a:latin typeface="Verdana" pitchFamily="34" charset="0"/>
                <a:cs typeface="Mangal" pitchFamily="18" charset="0"/>
              </a:rPr>
              <a:t> कमाते </a:t>
            </a:r>
            <a:r>
              <a:rPr lang="hi-IN" sz="1000">
                <a:latin typeface="Verdana" pitchFamily="34" charset="0"/>
                <a:cs typeface="Mangal" pitchFamily="18" charset="0"/>
              </a:rPr>
              <a:t>हुए  जो एक्सप्रैस बोर्ड में प्रवेश करता है</a:t>
            </a:r>
            <a:endParaRPr lang="en-US" sz="1000" b="1">
              <a:latin typeface="Verdana" pitchFamily="34" charset="0"/>
              <a:cs typeface="Mangal" pitchFamily="18" charset="0"/>
            </a:endParaRPr>
          </a:p>
        </p:txBody>
      </p:sp>
      <p:sp>
        <p:nvSpPr>
          <p:cNvPr id="128" name="TextBox 127"/>
          <p:cNvSpPr txBox="1">
            <a:spLocks noChangeArrowheads="1"/>
          </p:cNvSpPr>
          <p:nvPr/>
        </p:nvSpPr>
        <p:spPr bwMode="auto">
          <a:xfrm>
            <a:off x="503238" y="1066800"/>
            <a:ext cx="8286750" cy="822325"/>
          </a:xfrm>
          <a:prstGeom prst="rect">
            <a:avLst/>
          </a:prstGeom>
          <a:noFill/>
          <a:ln w="9525">
            <a:noFill/>
            <a:miter lim="800000"/>
            <a:headEnd/>
            <a:tailEnd/>
          </a:ln>
        </p:spPr>
        <p:txBody>
          <a:bodyPr>
            <a:spAutoFit/>
          </a:bodyPr>
          <a:lstStyle/>
          <a:p>
            <a:pPr algn="ctr">
              <a:lnSpc>
                <a:spcPct val="120000"/>
              </a:lnSpc>
            </a:pPr>
            <a:r>
              <a:rPr lang="hi-IN" sz="1800">
                <a:solidFill>
                  <a:srgbClr val="21428E"/>
                </a:solidFill>
                <a:latin typeface="Verdana" pitchFamily="34" charset="0"/>
                <a:cs typeface="Mangal" pitchFamily="18" charset="0"/>
              </a:rPr>
              <a:t>जब स्तर 1 भर जाता है तो प्रत्येक नए बोर्ड के अंतर्गत स्तर 1 पदों के साथ 8 स्तरों के </a:t>
            </a:r>
            <a:r>
              <a:rPr lang="hi-IN" sz="2000" u="sng">
                <a:solidFill>
                  <a:srgbClr val="21428E"/>
                </a:solidFill>
                <a:latin typeface="Verdana" pitchFamily="34" charset="0"/>
                <a:cs typeface="Mangal" pitchFamily="18" charset="0"/>
              </a:rPr>
              <a:t>के 2 नए बोर्ड </a:t>
            </a:r>
            <a:r>
              <a:rPr lang="hi-IN" sz="1800">
                <a:solidFill>
                  <a:srgbClr val="21428E"/>
                </a:solidFill>
                <a:latin typeface="Verdana" pitchFamily="34" charset="0"/>
                <a:cs typeface="Mangal" pitchFamily="18" charset="0"/>
              </a:rPr>
              <a:t>बन जाते हैं.</a:t>
            </a:r>
            <a:endParaRPr lang="en-US" sz="1800">
              <a:solidFill>
                <a:srgbClr val="21428E"/>
              </a:solidFill>
              <a:latin typeface="Verdana" pitchFamily="34" charset="0"/>
            </a:endParaRPr>
          </a:p>
        </p:txBody>
      </p:sp>
      <p:sp>
        <p:nvSpPr>
          <p:cNvPr id="129" name="TextBox 128"/>
          <p:cNvSpPr txBox="1">
            <a:spLocks noChangeArrowheads="1"/>
          </p:cNvSpPr>
          <p:nvPr/>
        </p:nvSpPr>
        <p:spPr bwMode="auto">
          <a:xfrm>
            <a:off x="785813" y="4500563"/>
            <a:ext cx="3071812" cy="276225"/>
          </a:xfrm>
          <a:prstGeom prst="rect">
            <a:avLst/>
          </a:prstGeom>
          <a:noFill/>
          <a:ln w="9525">
            <a:noFill/>
            <a:miter lim="800000"/>
            <a:headEnd/>
            <a:tailEnd/>
          </a:ln>
        </p:spPr>
        <p:txBody>
          <a:bodyPr>
            <a:spAutoFit/>
          </a:bodyPr>
          <a:lstStyle/>
          <a:p>
            <a:r>
              <a:rPr lang="hi-IN" sz="1200" b="1">
                <a:solidFill>
                  <a:srgbClr val="FF0000"/>
                </a:solidFill>
                <a:latin typeface="Verdana" pitchFamily="34" charset="0"/>
                <a:cs typeface="Mangal" pitchFamily="18" charset="0"/>
              </a:rPr>
              <a:t>नया  बोर्ड</a:t>
            </a:r>
            <a:r>
              <a:rPr lang="en-AU" sz="1200" b="1">
                <a:solidFill>
                  <a:srgbClr val="FF0000"/>
                </a:solidFill>
                <a:latin typeface="Verdana" pitchFamily="34" charset="0"/>
              </a:rPr>
              <a:t> #1 </a:t>
            </a:r>
            <a:r>
              <a:rPr lang="en-AU" sz="1200">
                <a:latin typeface="Verdana" pitchFamily="34" charset="0"/>
              </a:rPr>
              <a:t>– 8 </a:t>
            </a:r>
            <a:r>
              <a:rPr lang="hi-IN" sz="1200">
                <a:latin typeface="Verdana" pitchFamily="34" charset="0"/>
                <a:cs typeface="Mangal" pitchFamily="18" charset="0"/>
              </a:rPr>
              <a:t>स्तर</a:t>
            </a:r>
            <a:r>
              <a:rPr lang="en-AU" sz="1200">
                <a:latin typeface="Verdana" pitchFamily="34" charset="0"/>
              </a:rPr>
              <a:t> 1 </a:t>
            </a:r>
            <a:r>
              <a:rPr lang="hi-IN" sz="1200">
                <a:latin typeface="Verdana" pitchFamily="34" charset="0"/>
                <a:cs typeface="Mangal" pitchFamily="18" charset="0"/>
              </a:rPr>
              <a:t>पद</a:t>
            </a:r>
            <a:endParaRPr lang="en-US" sz="1200">
              <a:latin typeface="Verdana" pitchFamily="34" charset="0"/>
              <a:cs typeface="Mangal" pitchFamily="18" charset="0"/>
            </a:endParaRPr>
          </a:p>
        </p:txBody>
      </p:sp>
      <p:sp>
        <p:nvSpPr>
          <p:cNvPr id="130" name="TextBox 129"/>
          <p:cNvSpPr txBox="1">
            <a:spLocks noChangeArrowheads="1"/>
          </p:cNvSpPr>
          <p:nvPr/>
        </p:nvSpPr>
        <p:spPr bwMode="auto">
          <a:xfrm>
            <a:off x="4500563" y="4500563"/>
            <a:ext cx="3071812" cy="276225"/>
          </a:xfrm>
          <a:prstGeom prst="rect">
            <a:avLst/>
          </a:prstGeom>
          <a:noFill/>
          <a:ln w="9525">
            <a:noFill/>
            <a:miter lim="800000"/>
            <a:headEnd/>
            <a:tailEnd/>
          </a:ln>
        </p:spPr>
        <p:txBody>
          <a:bodyPr>
            <a:spAutoFit/>
          </a:bodyPr>
          <a:lstStyle/>
          <a:p>
            <a:r>
              <a:rPr lang="hi-IN" sz="1200" b="1">
                <a:solidFill>
                  <a:srgbClr val="FF0000"/>
                </a:solidFill>
                <a:latin typeface="Verdana" pitchFamily="34" charset="0"/>
                <a:cs typeface="Mangal" pitchFamily="18" charset="0"/>
              </a:rPr>
              <a:t>नया बोर्ड </a:t>
            </a:r>
            <a:r>
              <a:rPr lang="en-AU" sz="1200" b="1">
                <a:solidFill>
                  <a:srgbClr val="FF0000"/>
                </a:solidFill>
                <a:latin typeface="Verdana" pitchFamily="34" charset="0"/>
              </a:rPr>
              <a:t> #2 </a:t>
            </a:r>
            <a:r>
              <a:rPr lang="en-AU" sz="1200">
                <a:latin typeface="Verdana" pitchFamily="34" charset="0"/>
              </a:rPr>
              <a:t>– 8 </a:t>
            </a:r>
            <a:r>
              <a:rPr lang="hi-IN" sz="1200">
                <a:latin typeface="Verdana" pitchFamily="34" charset="0"/>
                <a:cs typeface="Mangal" pitchFamily="18" charset="0"/>
              </a:rPr>
              <a:t>स्तर</a:t>
            </a:r>
            <a:r>
              <a:rPr lang="en-AU" sz="1200">
                <a:latin typeface="Verdana" pitchFamily="34" charset="0"/>
              </a:rPr>
              <a:t> 1 </a:t>
            </a:r>
            <a:r>
              <a:rPr lang="hi-IN" sz="1200">
                <a:latin typeface="Verdana" pitchFamily="34" charset="0"/>
                <a:cs typeface="Mangal" pitchFamily="18" charset="0"/>
              </a:rPr>
              <a:t>पद</a:t>
            </a:r>
            <a:endParaRPr lang="en-US" sz="1200">
              <a:latin typeface="Verdana" pitchFamily="34" charset="0"/>
              <a:cs typeface="Mangal" pitchFamily="18" charset="0"/>
            </a:endParaRPr>
          </a:p>
        </p:txBody>
      </p:sp>
      <p:sp>
        <p:nvSpPr>
          <p:cNvPr id="131" name="TextBox 130"/>
          <p:cNvSpPr txBox="1">
            <a:spLocks noChangeArrowheads="1"/>
          </p:cNvSpPr>
          <p:nvPr/>
        </p:nvSpPr>
        <p:spPr bwMode="auto">
          <a:xfrm>
            <a:off x="214313" y="4214813"/>
            <a:ext cx="642937" cy="215900"/>
          </a:xfrm>
          <a:prstGeom prst="rect">
            <a:avLst/>
          </a:prstGeom>
          <a:noFill/>
          <a:ln w="9525">
            <a:noFill/>
            <a:miter lim="800000"/>
            <a:headEnd/>
            <a:tailEnd/>
          </a:ln>
        </p:spPr>
        <p:txBody>
          <a:bodyPr>
            <a:spAutoFit/>
          </a:bodyPr>
          <a:lstStyle/>
          <a:p>
            <a:r>
              <a:rPr lang="hi-IN" sz="800" dirty="0">
                <a:latin typeface="Verdana" pitchFamily="34" charset="0"/>
                <a:cs typeface="Mangal" pitchFamily="18" charset="0"/>
              </a:rPr>
              <a:t>स्तर</a:t>
            </a:r>
            <a:r>
              <a:rPr lang="en-AU" sz="800" dirty="0">
                <a:latin typeface="Verdana" pitchFamily="34" charset="0"/>
              </a:rPr>
              <a:t> 1</a:t>
            </a:r>
            <a:endParaRPr lang="en-US" sz="800" dirty="0">
              <a:latin typeface="Verdana" pitchFamily="34" charset="0"/>
            </a:endParaRPr>
          </a:p>
        </p:txBody>
      </p:sp>
      <p:sp>
        <p:nvSpPr>
          <p:cNvPr id="132" name="TextBox 131"/>
          <p:cNvSpPr txBox="1">
            <a:spLocks noChangeArrowheads="1"/>
          </p:cNvSpPr>
          <p:nvPr/>
        </p:nvSpPr>
        <p:spPr bwMode="auto">
          <a:xfrm>
            <a:off x="7358063" y="4214813"/>
            <a:ext cx="642937" cy="244475"/>
          </a:xfrm>
          <a:prstGeom prst="rect">
            <a:avLst/>
          </a:prstGeom>
          <a:noFill/>
          <a:ln w="9525">
            <a:noFill/>
            <a:miter lim="800000"/>
            <a:headEnd/>
            <a:tailEnd/>
          </a:ln>
        </p:spPr>
        <p:txBody>
          <a:bodyPr>
            <a:spAutoFit/>
          </a:bodyPr>
          <a:lstStyle/>
          <a:p>
            <a:r>
              <a:rPr lang="hi-IN" sz="1000">
                <a:cs typeface="Mangal" pitchFamily="18" charset="0"/>
              </a:rPr>
              <a:t>स्तर</a:t>
            </a:r>
            <a:r>
              <a:rPr lang="en-AU" sz="800">
                <a:latin typeface="Verdana" pitchFamily="34" charset="0"/>
              </a:rPr>
              <a:t> 1</a:t>
            </a:r>
            <a:endParaRPr lang="en-US" sz="800">
              <a:latin typeface="Verdana" pitchFamily="34" charset="0"/>
            </a:endParaRPr>
          </a:p>
        </p:txBody>
      </p:sp>
      <p:sp>
        <p:nvSpPr>
          <p:cNvPr id="133" name="TextBox 132"/>
          <p:cNvSpPr txBox="1">
            <a:spLocks noChangeArrowheads="1"/>
          </p:cNvSpPr>
          <p:nvPr/>
        </p:nvSpPr>
        <p:spPr bwMode="auto">
          <a:xfrm>
            <a:off x="7358063" y="3857625"/>
            <a:ext cx="642937" cy="304800"/>
          </a:xfrm>
          <a:prstGeom prst="rect">
            <a:avLst/>
          </a:prstGeom>
          <a:noFill/>
          <a:ln w="9525">
            <a:noFill/>
            <a:miter lim="800000"/>
            <a:headEnd/>
            <a:tailEnd/>
          </a:ln>
        </p:spPr>
        <p:txBody>
          <a:bodyPr>
            <a:spAutoFit/>
          </a:bodyPr>
          <a:lstStyle/>
          <a:p>
            <a:r>
              <a:rPr lang="hi-IN" sz="1000">
                <a:cs typeface="Mangal" pitchFamily="18" charset="0"/>
              </a:rPr>
              <a:t>स्तर</a:t>
            </a:r>
            <a:r>
              <a:rPr lang="en-AU"/>
              <a:t> </a:t>
            </a:r>
            <a:r>
              <a:rPr lang="en-AU" sz="800">
                <a:latin typeface="Verdana" pitchFamily="34" charset="0"/>
              </a:rPr>
              <a:t>2</a:t>
            </a:r>
            <a:endParaRPr lang="en-US" sz="800">
              <a:latin typeface="Verdana" pitchFamily="34" charset="0"/>
            </a:endParaRPr>
          </a:p>
        </p:txBody>
      </p:sp>
      <p:sp>
        <p:nvSpPr>
          <p:cNvPr id="134" name="TextBox 133"/>
          <p:cNvSpPr txBox="1">
            <a:spLocks noChangeArrowheads="1"/>
          </p:cNvSpPr>
          <p:nvPr/>
        </p:nvSpPr>
        <p:spPr bwMode="auto">
          <a:xfrm>
            <a:off x="285750" y="3857625"/>
            <a:ext cx="642938" cy="215900"/>
          </a:xfrm>
          <a:prstGeom prst="rect">
            <a:avLst/>
          </a:prstGeom>
          <a:noFill/>
          <a:ln w="9525">
            <a:noFill/>
            <a:miter lim="800000"/>
            <a:headEnd/>
            <a:tailEnd/>
          </a:ln>
        </p:spPr>
        <p:txBody>
          <a:bodyPr>
            <a:spAutoFit/>
          </a:bodyPr>
          <a:lstStyle/>
          <a:p>
            <a:r>
              <a:rPr lang="hi-IN" sz="800" dirty="0">
                <a:latin typeface="Verdana" pitchFamily="34" charset="0"/>
                <a:cs typeface="Mangal" pitchFamily="18" charset="0"/>
              </a:rPr>
              <a:t>स्तर </a:t>
            </a:r>
            <a:r>
              <a:rPr lang="en-AU" sz="800" dirty="0">
                <a:latin typeface="Verdana" pitchFamily="34" charset="0"/>
              </a:rPr>
              <a:t>2</a:t>
            </a:r>
            <a:endParaRPr lang="en-US" sz="800" dirty="0">
              <a:latin typeface="Verdana" pitchFamily="34" charset="0"/>
            </a:endParaRPr>
          </a:p>
        </p:txBody>
      </p:sp>
      <p:sp>
        <p:nvSpPr>
          <p:cNvPr id="135" name="TextBox 134"/>
          <p:cNvSpPr txBox="1">
            <a:spLocks noChangeArrowheads="1"/>
          </p:cNvSpPr>
          <p:nvPr/>
        </p:nvSpPr>
        <p:spPr bwMode="auto">
          <a:xfrm>
            <a:off x="642938" y="3429000"/>
            <a:ext cx="642937" cy="215900"/>
          </a:xfrm>
          <a:prstGeom prst="rect">
            <a:avLst/>
          </a:prstGeom>
          <a:noFill/>
          <a:ln w="9525">
            <a:noFill/>
            <a:miter lim="800000"/>
            <a:headEnd/>
            <a:tailEnd/>
          </a:ln>
        </p:spPr>
        <p:txBody>
          <a:bodyPr>
            <a:spAutoFit/>
          </a:bodyPr>
          <a:lstStyle/>
          <a:p>
            <a:r>
              <a:rPr lang="hi-IN" sz="800" dirty="0">
                <a:latin typeface="Verdana" pitchFamily="34" charset="0"/>
                <a:cs typeface="Mangal" pitchFamily="18" charset="0"/>
              </a:rPr>
              <a:t>स्तर </a:t>
            </a:r>
            <a:r>
              <a:rPr lang="en-AU" sz="800" dirty="0">
                <a:latin typeface="Verdana" pitchFamily="34" charset="0"/>
              </a:rPr>
              <a:t>3</a:t>
            </a:r>
            <a:endParaRPr lang="en-US" sz="800" dirty="0">
              <a:latin typeface="Verdana" pitchFamily="34" charset="0"/>
            </a:endParaRPr>
          </a:p>
        </p:txBody>
      </p:sp>
      <p:sp>
        <p:nvSpPr>
          <p:cNvPr id="136" name="TextBox 135"/>
          <p:cNvSpPr txBox="1">
            <a:spLocks noChangeArrowheads="1"/>
          </p:cNvSpPr>
          <p:nvPr/>
        </p:nvSpPr>
        <p:spPr bwMode="auto">
          <a:xfrm>
            <a:off x="7072313" y="3429000"/>
            <a:ext cx="642937" cy="244475"/>
          </a:xfrm>
          <a:prstGeom prst="rect">
            <a:avLst/>
          </a:prstGeom>
          <a:noFill/>
          <a:ln w="9525">
            <a:noFill/>
            <a:miter lim="800000"/>
            <a:headEnd/>
            <a:tailEnd/>
          </a:ln>
        </p:spPr>
        <p:txBody>
          <a:bodyPr>
            <a:spAutoFit/>
          </a:bodyPr>
          <a:lstStyle/>
          <a:p>
            <a:r>
              <a:rPr lang="hi-IN" sz="1000">
                <a:cs typeface="Mangal" pitchFamily="18" charset="0"/>
              </a:rPr>
              <a:t>स्तर</a:t>
            </a:r>
            <a:r>
              <a:rPr lang="en-AU" sz="800">
                <a:latin typeface="Verdana" pitchFamily="34" charset="0"/>
              </a:rPr>
              <a:t> 3</a:t>
            </a:r>
            <a:endParaRPr lang="en-US" sz="800">
              <a:latin typeface="Verdana" pitchFamily="34" charset="0"/>
            </a:endParaRPr>
          </a:p>
        </p:txBody>
      </p:sp>
      <p:sp>
        <p:nvSpPr>
          <p:cNvPr id="137" name="TextBox 136"/>
          <p:cNvSpPr txBox="1">
            <a:spLocks noChangeArrowheads="1"/>
          </p:cNvSpPr>
          <p:nvPr/>
        </p:nvSpPr>
        <p:spPr bwMode="auto">
          <a:xfrm>
            <a:off x="1285875" y="3000375"/>
            <a:ext cx="642938" cy="215900"/>
          </a:xfrm>
          <a:prstGeom prst="rect">
            <a:avLst/>
          </a:prstGeom>
          <a:noFill/>
          <a:ln w="9525">
            <a:noFill/>
            <a:miter lim="800000"/>
            <a:headEnd/>
            <a:tailEnd/>
          </a:ln>
        </p:spPr>
        <p:txBody>
          <a:bodyPr>
            <a:spAutoFit/>
          </a:bodyPr>
          <a:lstStyle/>
          <a:p>
            <a:r>
              <a:rPr lang="hi-IN" sz="800" dirty="0">
                <a:latin typeface="Verdana" pitchFamily="34" charset="0"/>
                <a:cs typeface="Mangal" pitchFamily="18" charset="0"/>
              </a:rPr>
              <a:t>स्तर</a:t>
            </a:r>
            <a:r>
              <a:rPr lang="en-AU" sz="800" dirty="0">
                <a:latin typeface="Verdana" pitchFamily="34" charset="0"/>
              </a:rPr>
              <a:t> 4</a:t>
            </a:r>
            <a:endParaRPr lang="en-US" sz="800" dirty="0">
              <a:latin typeface="Verdana" pitchFamily="34" charset="0"/>
            </a:endParaRPr>
          </a:p>
        </p:txBody>
      </p:sp>
      <p:sp>
        <p:nvSpPr>
          <p:cNvPr id="138" name="TextBox 137"/>
          <p:cNvSpPr txBox="1">
            <a:spLocks noChangeArrowheads="1"/>
          </p:cNvSpPr>
          <p:nvPr/>
        </p:nvSpPr>
        <p:spPr bwMode="auto">
          <a:xfrm>
            <a:off x="6429375" y="3000375"/>
            <a:ext cx="642938" cy="244475"/>
          </a:xfrm>
          <a:prstGeom prst="rect">
            <a:avLst/>
          </a:prstGeom>
          <a:noFill/>
          <a:ln w="9525">
            <a:noFill/>
            <a:miter lim="800000"/>
            <a:headEnd/>
            <a:tailEnd/>
          </a:ln>
        </p:spPr>
        <p:txBody>
          <a:bodyPr>
            <a:spAutoFit/>
          </a:bodyPr>
          <a:lstStyle/>
          <a:p>
            <a:r>
              <a:rPr lang="hi-IN" sz="1000">
                <a:cs typeface="Mangal" pitchFamily="18" charset="0"/>
              </a:rPr>
              <a:t>स्तर</a:t>
            </a:r>
            <a:r>
              <a:rPr lang="en-AU" sz="1000">
                <a:cs typeface="Mangal" pitchFamily="18" charset="0"/>
              </a:rPr>
              <a:t> 4</a:t>
            </a:r>
            <a:endParaRPr lang="en-US" sz="1000">
              <a:cs typeface="Mangal" pitchFamily="18" charset="0"/>
            </a:endParaRPr>
          </a:p>
        </p:txBody>
      </p:sp>
      <p:sp>
        <p:nvSpPr>
          <p:cNvPr id="140" name="Rectangle 139"/>
          <p:cNvSpPr/>
          <p:nvPr/>
        </p:nvSpPr>
        <p:spPr>
          <a:xfrm>
            <a:off x="5286375" y="542925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1" name="Rectangle 140"/>
          <p:cNvSpPr/>
          <p:nvPr/>
        </p:nvSpPr>
        <p:spPr>
          <a:xfrm>
            <a:off x="2428875" y="542925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2" name="Rectangle 141"/>
          <p:cNvSpPr/>
          <p:nvPr/>
        </p:nvSpPr>
        <p:spPr>
          <a:xfrm>
            <a:off x="17859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3" name="Rectangle 142"/>
          <p:cNvSpPr/>
          <p:nvPr/>
        </p:nvSpPr>
        <p:spPr>
          <a:xfrm>
            <a:off x="3000375"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4" name="Rectangle 143"/>
          <p:cNvSpPr/>
          <p:nvPr/>
        </p:nvSpPr>
        <p:spPr>
          <a:xfrm>
            <a:off x="46434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600" dirty="0">
              <a:solidFill>
                <a:schemeClr val="tx1"/>
              </a:solidFill>
              <a:latin typeface="Verdana" pitchFamily="34" charset="0"/>
            </a:endParaRPr>
          </a:p>
          <a:p>
            <a:pPr algn="ctr">
              <a:defRPr/>
            </a:pPr>
            <a:endParaRPr lang="en-US" sz="600" dirty="0">
              <a:solidFill>
                <a:schemeClr val="tx1"/>
              </a:solidFill>
              <a:latin typeface="Verdana" pitchFamily="34" charset="0"/>
            </a:endParaRPr>
          </a:p>
        </p:txBody>
      </p:sp>
      <p:sp>
        <p:nvSpPr>
          <p:cNvPr id="145" name="Rectangle 144"/>
          <p:cNvSpPr/>
          <p:nvPr/>
        </p:nvSpPr>
        <p:spPr>
          <a:xfrm>
            <a:off x="57864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6" name="Rectangle 145"/>
          <p:cNvSpPr/>
          <p:nvPr/>
        </p:nvSpPr>
        <p:spPr>
          <a:xfrm>
            <a:off x="1428750"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7" name="Rectangle 146"/>
          <p:cNvSpPr/>
          <p:nvPr/>
        </p:nvSpPr>
        <p:spPr>
          <a:xfrm>
            <a:off x="2071688"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48" name="Rectangle 147"/>
          <p:cNvSpPr/>
          <p:nvPr/>
        </p:nvSpPr>
        <p:spPr>
          <a:xfrm>
            <a:off x="2714625"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49" name="Rectangle 148"/>
          <p:cNvSpPr/>
          <p:nvPr/>
        </p:nvSpPr>
        <p:spPr>
          <a:xfrm>
            <a:off x="4214813"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0" name="Rectangle 149"/>
          <p:cNvSpPr/>
          <p:nvPr/>
        </p:nvSpPr>
        <p:spPr>
          <a:xfrm>
            <a:off x="4857750"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1" name="Rectangle 150"/>
          <p:cNvSpPr/>
          <p:nvPr/>
        </p:nvSpPr>
        <p:spPr>
          <a:xfrm>
            <a:off x="5500688"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52" name="Rectangle 151"/>
          <p:cNvSpPr/>
          <p:nvPr/>
        </p:nvSpPr>
        <p:spPr>
          <a:xfrm>
            <a:off x="6143625"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3" name="Rectangle 152"/>
          <p:cNvSpPr/>
          <p:nvPr/>
        </p:nvSpPr>
        <p:spPr>
          <a:xfrm>
            <a:off x="3357563"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a:p>
            <a:pPr algn="ctr">
              <a:defRPr/>
            </a:pPr>
            <a:endParaRPr lang="en-US" sz="600" dirty="0">
              <a:solidFill>
                <a:schemeClr val="tx1"/>
              </a:solidFill>
              <a:latin typeface="Verdana" pitchFamily="34" charset="0"/>
            </a:endParaRPr>
          </a:p>
        </p:txBody>
      </p:sp>
      <p:sp>
        <p:nvSpPr>
          <p:cNvPr id="45117" name="TextBox 66"/>
          <p:cNvSpPr txBox="1">
            <a:spLocks noChangeArrowheads="1"/>
          </p:cNvSpPr>
          <p:nvPr/>
        </p:nvSpPr>
        <p:spPr bwMode="auto">
          <a:xfrm>
            <a:off x="2892425" y="5035550"/>
            <a:ext cx="642938" cy="215900"/>
          </a:xfrm>
          <a:prstGeom prst="rect">
            <a:avLst/>
          </a:prstGeom>
          <a:noFill/>
          <a:ln w="9525">
            <a:noFill/>
            <a:miter lim="800000"/>
            <a:headEnd/>
            <a:tailEnd/>
          </a:ln>
        </p:spPr>
        <p:txBody>
          <a:bodyPr>
            <a:spAutoFit/>
          </a:bodyPr>
          <a:lstStyle/>
          <a:p>
            <a:r>
              <a:rPr lang="hi-IN" sz="800" dirty="0" smtClean="0">
                <a:latin typeface="Verdana" pitchFamily="34" charset="0"/>
                <a:cs typeface="Mangal" pitchFamily="18" charset="0"/>
              </a:rPr>
              <a:t>स्तर</a:t>
            </a:r>
            <a:r>
              <a:rPr lang="en-AU" sz="800" dirty="0" smtClean="0">
                <a:latin typeface="Verdana" pitchFamily="34" charset="0"/>
              </a:rPr>
              <a:t> 4</a:t>
            </a:r>
            <a:endParaRPr lang="en-US" sz="800" dirty="0">
              <a:latin typeface="Verdana" pitchFamily="34" charset="0"/>
            </a:endParaRPr>
          </a:p>
        </p:txBody>
      </p:sp>
      <p:sp>
        <p:nvSpPr>
          <p:cNvPr id="45118" name="TextBox 67"/>
          <p:cNvSpPr txBox="1">
            <a:spLocks noChangeArrowheads="1"/>
          </p:cNvSpPr>
          <p:nvPr/>
        </p:nvSpPr>
        <p:spPr bwMode="auto">
          <a:xfrm>
            <a:off x="1671638" y="5500688"/>
            <a:ext cx="642937" cy="215900"/>
          </a:xfrm>
          <a:prstGeom prst="rect">
            <a:avLst/>
          </a:prstGeom>
          <a:noFill/>
          <a:ln w="9525">
            <a:noFill/>
            <a:miter lim="800000"/>
            <a:headEnd/>
            <a:tailEnd/>
          </a:ln>
        </p:spPr>
        <p:txBody>
          <a:bodyPr>
            <a:spAutoFit/>
          </a:bodyPr>
          <a:lstStyle/>
          <a:p>
            <a:r>
              <a:rPr lang="hi-IN" sz="800" dirty="0" smtClean="0">
                <a:latin typeface="Verdana" pitchFamily="34" charset="0"/>
                <a:cs typeface="Mangal" pitchFamily="18" charset="0"/>
              </a:rPr>
              <a:t>स्तर </a:t>
            </a:r>
            <a:r>
              <a:rPr lang="en-AU" sz="800" dirty="0" smtClean="0">
                <a:latin typeface="Verdana" pitchFamily="34" charset="0"/>
              </a:rPr>
              <a:t>3</a:t>
            </a:r>
            <a:endParaRPr lang="en-US" sz="800" dirty="0">
              <a:latin typeface="Verdana" pitchFamily="34" charset="0"/>
            </a:endParaRPr>
          </a:p>
        </p:txBody>
      </p:sp>
      <p:sp>
        <p:nvSpPr>
          <p:cNvPr id="45119" name="TextBox 68"/>
          <p:cNvSpPr txBox="1">
            <a:spLocks noChangeArrowheads="1"/>
          </p:cNvSpPr>
          <p:nvPr/>
        </p:nvSpPr>
        <p:spPr bwMode="auto">
          <a:xfrm>
            <a:off x="1030288" y="5875338"/>
            <a:ext cx="642937" cy="215900"/>
          </a:xfrm>
          <a:prstGeom prst="rect">
            <a:avLst/>
          </a:prstGeom>
          <a:noFill/>
          <a:ln w="9525">
            <a:noFill/>
            <a:miter lim="800000"/>
            <a:headEnd/>
            <a:tailEnd/>
          </a:ln>
        </p:spPr>
        <p:txBody>
          <a:bodyPr>
            <a:spAutoFit/>
          </a:bodyPr>
          <a:lstStyle/>
          <a:p>
            <a:r>
              <a:rPr lang="hi-IN" sz="800" dirty="0" smtClean="0">
                <a:latin typeface="Verdana" pitchFamily="34" charset="0"/>
                <a:cs typeface="Mangal" pitchFamily="18" charset="0"/>
              </a:rPr>
              <a:t>स्तर </a:t>
            </a:r>
            <a:r>
              <a:rPr lang="en-AU" sz="800" dirty="0" smtClean="0">
                <a:latin typeface="Verdana" pitchFamily="34" charset="0"/>
              </a:rPr>
              <a:t>2</a:t>
            </a:r>
            <a:endParaRPr lang="en-US" sz="800" dirty="0">
              <a:latin typeface="Verdana" pitchFamily="34" charset="0"/>
            </a:endParaRPr>
          </a:p>
        </p:txBody>
      </p:sp>
      <p:sp>
        <p:nvSpPr>
          <p:cNvPr id="45120" name="TextBox 69"/>
          <p:cNvSpPr txBox="1">
            <a:spLocks noChangeArrowheads="1"/>
          </p:cNvSpPr>
          <p:nvPr/>
        </p:nvSpPr>
        <p:spPr bwMode="auto">
          <a:xfrm>
            <a:off x="701675" y="6313488"/>
            <a:ext cx="642938" cy="215900"/>
          </a:xfrm>
          <a:prstGeom prst="rect">
            <a:avLst/>
          </a:prstGeom>
          <a:noFill/>
          <a:ln w="9525">
            <a:noFill/>
            <a:miter lim="800000"/>
            <a:headEnd/>
            <a:tailEnd/>
          </a:ln>
        </p:spPr>
        <p:txBody>
          <a:bodyPr>
            <a:spAutoFit/>
          </a:bodyPr>
          <a:lstStyle/>
          <a:p>
            <a:r>
              <a:rPr lang="hi-IN" sz="800" dirty="0" smtClean="0">
                <a:latin typeface="Verdana" pitchFamily="34" charset="0"/>
                <a:cs typeface="Mangal" pitchFamily="18" charset="0"/>
              </a:rPr>
              <a:t>स्तर</a:t>
            </a:r>
            <a:r>
              <a:rPr lang="en-AU" sz="800" dirty="0" smtClean="0">
                <a:latin typeface="Verdana" pitchFamily="34" charset="0"/>
              </a:rPr>
              <a:t> 1</a:t>
            </a:r>
            <a:endParaRPr lang="en-US" sz="800" dirty="0">
              <a:latin typeface="Verdana" pitchFamily="34" charset="0"/>
            </a:endParaRPr>
          </a:p>
        </p:txBody>
      </p:sp>
      <p:sp>
        <p:nvSpPr>
          <p:cNvPr id="158" name="TextBox 157"/>
          <p:cNvSpPr txBox="1">
            <a:spLocks noChangeArrowheads="1"/>
          </p:cNvSpPr>
          <p:nvPr/>
        </p:nvSpPr>
        <p:spPr bwMode="auto">
          <a:xfrm>
            <a:off x="5961063" y="4786313"/>
            <a:ext cx="2714625" cy="549275"/>
          </a:xfrm>
          <a:prstGeom prst="rect">
            <a:avLst/>
          </a:prstGeom>
          <a:noFill/>
          <a:ln w="9525">
            <a:noFill/>
            <a:miter lim="800000"/>
            <a:headEnd/>
            <a:tailEnd/>
          </a:ln>
        </p:spPr>
        <p:txBody>
          <a:bodyPr>
            <a:spAutoFit/>
          </a:bodyPr>
          <a:lstStyle/>
          <a:p>
            <a:r>
              <a:rPr lang="hi-IN" sz="1000" b="1">
                <a:latin typeface="Verdana" pitchFamily="34" charset="0"/>
                <a:cs typeface="Mangal" pitchFamily="18" charset="0"/>
              </a:rPr>
              <a:t>कदम</a:t>
            </a:r>
            <a:r>
              <a:rPr lang="en-AU" sz="1000" b="1">
                <a:latin typeface="Verdana" pitchFamily="34" charset="0"/>
              </a:rPr>
              <a:t>1:</a:t>
            </a:r>
            <a:r>
              <a:rPr lang="en-AU" sz="1000">
                <a:latin typeface="Verdana" pitchFamily="34" charset="0"/>
              </a:rPr>
              <a:t> </a:t>
            </a:r>
            <a:r>
              <a:rPr lang="hi-IN" sz="1000">
                <a:latin typeface="Verdana" pitchFamily="34" charset="0"/>
                <a:cs typeface="Mangal" pitchFamily="18" charset="0"/>
              </a:rPr>
              <a:t>प्रणाली द्वारा 2 सेल्स वाले सदस्यों को खोजा जाता है और उन्हें शीर्ष से नीचे, बाएं  दाएं स्थान दिया जाता है.</a:t>
            </a:r>
            <a:endParaRPr lang="en-AU" sz="1000">
              <a:latin typeface="Verdana" pitchFamily="34" charset="0"/>
            </a:endParaRPr>
          </a:p>
        </p:txBody>
      </p:sp>
      <p:sp>
        <p:nvSpPr>
          <p:cNvPr id="159" name="Rectangle 158"/>
          <p:cNvSpPr>
            <a:spLocks noChangeArrowheads="1"/>
          </p:cNvSpPr>
          <p:nvPr/>
        </p:nvSpPr>
        <p:spPr bwMode="auto">
          <a:xfrm>
            <a:off x="2428875" y="542925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latin typeface="Verdana" pitchFamily="34" charset="0"/>
              </a:rPr>
              <a:t>सताना</a:t>
            </a:r>
            <a:endParaRPr lang="en-US" sz="1000" dirty="0" smtClean="0">
              <a:latin typeface="Verdana" pitchFamily="34" charset="0"/>
            </a:endParaRPr>
          </a:p>
          <a:p>
            <a:pPr algn="ctr"/>
            <a:r>
              <a:rPr lang="en-AU" sz="600" dirty="0" smtClean="0">
                <a:latin typeface="Verdana" pitchFamily="34" charset="0"/>
              </a:rPr>
              <a:t>Sue</a:t>
            </a:r>
          </a:p>
          <a:p>
            <a:pPr algn="ctr"/>
            <a:r>
              <a:rPr lang="hi-IN" sz="800" b="1" dirty="0" smtClean="0">
                <a:solidFill>
                  <a:srgbClr val="FF0000"/>
                </a:solidFill>
                <a:latin typeface="Verdana" pitchFamily="34" charset="0"/>
                <a:cs typeface="Mangal" pitchFamily="18" charset="0"/>
              </a:rPr>
              <a:t>आप</a:t>
            </a:r>
            <a:endParaRPr lang="en-US" sz="600" b="1" dirty="0">
              <a:solidFill>
                <a:srgbClr val="FF0000"/>
              </a:solidFill>
              <a:latin typeface="Verdana" pitchFamily="34" charset="0"/>
            </a:endParaRPr>
          </a:p>
        </p:txBody>
      </p:sp>
      <p:sp>
        <p:nvSpPr>
          <p:cNvPr id="160" name="Rectangle 159"/>
          <p:cNvSpPr>
            <a:spLocks noChangeArrowheads="1"/>
          </p:cNvSpPr>
          <p:nvPr/>
        </p:nvSpPr>
        <p:spPr bwMode="auto">
          <a:xfrm>
            <a:off x="5286375" y="542925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800" dirty="0" smtClean="0"/>
              <a:t>मैरी</a:t>
            </a:r>
            <a:endParaRPr lang="en-US" sz="800" dirty="0" smtClean="0"/>
          </a:p>
          <a:p>
            <a:pPr algn="ctr"/>
            <a:r>
              <a:rPr lang="hi-IN" sz="800" dirty="0" smtClean="0"/>
              <a:t>टोनी</a:t>
            </a:r>
            <a:r>
              <a:rPr lang="en-AU" sz="800" dirty="0" smtClean="0">
                <a:latin typeface="Verdana" pitchFamily="34" charset="0"/>
              </a:rPr>
              <a:t> </a:t>
            </a:r>
            <a:endParaRPr lang="en-AU" sz="800" dirty="0">
              <a:latin typeface="Verdana" pitchFamily="34" charset="0"/>
            </a:endParaRPr>
          </a:p>
          <a:p>
            <a:pPr algn="ctr"/>
            <a:r>
              <a:rPr lang="hi-IN" sz="800" dirty="0" smtClean="0"/>
              <a:t>जील</a:t>
            </a:r>
            <a:endParaRPr lang="en-US" sz="800" dirty="0">
              <a:latin typeface="Verdana" pitchFamily="34" charset="0"/>
            </a:endParaRPr>
          </a:p>
        </p:txBody>
      </p:sp>
      <p:sp>
        <p:nvSpPr>
          <p:cNvPr id="161" name="Rectangle 160"/>
          <p:cNvSpPr>
            <a:spLocks noChangeArrowheads="1"/>
          </p:cNvSpPr>
          <p:nvPr/>
        </p:nvSpPr>
        <p:spPr bwMode="auto">
          <a:xfrm>
            <a:off x="2992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800" dirty="0" smtClean="0">
                <a:latin typeface="Verdana" pitchFamily="34" charset="0"/>
              </a:rPr>
              <a:t>टोनी</a:t>
            </a:r>
          </a:p>
          <a:p>
            <a:pPr algn="ctr"/>
            <a:r>
              <a:rPr lang="hi-IN" sz="800" dirty="0" smtClean="0">
                <a:latin typeface="Verdana" pitchFamily="34" charset="0"/>
              </a:rPr>
              <a:t>हेलेन</a:t>
            </a:r>
          </a:p>
          <a:p>
            <a:pPr algn="ctr"/>
            <a:r>
              <a:rPr lang="hi-IN" sz="800" dirty="0" smtClean="0">
                <a:latin typeface="Verdana" pitchFamily="34" charset="0"/>
              </a:rPr>
              <a:t>आदम</a:t>
            </a:r>
            <a:endParaRPr lang="hi-IN" sz="800" dirty="0">
              <a:latin typeface="Verdana" pitchFamily="34" charset="0"/>
            </a:endParaRPr>
          </a:p>
        </p:txBody>
      </p:sp>
      <p:sp>
        <p:nvSpPr>
          <p:cNvPr id="162" name="Rectangle 161"/>
          <p:cNvSpPr>
            <a:spLocks noChangeArrowheads="1"/>
          </p:cNvSpPr>
          <p:nvPr/>
        </p:nvSpPr>
        <p:spPr bwMode="auto">
          <a:xfrm>
            <a:off x="1428750"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b="1" dirty="0">
                <a:solidFill>
                  <a:srgbClr val="FF0000"/>
                </a:solidFill>
                <a:latin typeface="Verdana" pitchFamily="34" charset="0"/>
                <a:cs typeface="Mangal" pitchFamily="18" charset="0"/>
              </a:rPr>
              <a:t>आप</a:t>
            </a:r>
            <a:endParaRPr lang="en-AU" sz="1000" b="1" dirty="0">
              <a:solidFill>
                <a:srgbClr val="FF0000"/>
              </a:solidFill>
              <a:latin typeface="Verdana" pitchFamily="34" charset="0"/>
            </a:endParaRPr>
          </a:p>
          <a:p>
            <a:pPr algn="ctr"/>
            <a:r>
              <a:rPr lang="hi-IN" sz="700" dirty="0" smtClean="0"/>
              <a:t>टिम</a:t>
            </a:r>
            <a:br>
              <a:rPr lang="hi-IN" sz="700" dirty="0" smtClean="0"/>
            </a:br>
            <a:r>
              <a:rPr lang="hi-IN" sz="700" dirty="0" smtClean="0"/>
              <a:t>एबी</a:t>
            </a:r>
            <a:endParaRPr lang="en-US" sz="700" dirty="0">
              <a:latin typeface="Verdana" pitchFamily="34" charset="0"/>
            </a:endParaRPr>
          </a:p>
        </p:txBody>
      </p:sp>
      <p:sp>
        <p:nvSpPr>
          <p:cNvPr id="163" name="TextBox 162"/>
          <p:cNvSpPr txBox="1">
            <a:spLocks noChangeArrowheads="1"/>
          </p:cNvSpPr>
          <p:nvPr/>
        </p:nvSpPr>
        <p:spPr bwMode="auto">
          <a:xfrm>
            <a:off x="6142038" y="5254625"/>
            <a:ext cx="2714625" cy="549275"/>
          </a:xfrm>
          <a:prstGeom prst="rect">
            <a:avLst/>
          </a:prstGeom>
          <a:noFill/>
          <a:ln w="9525">
            <a:noFill/>
            <a:miter lim="800000"/>
            <a:headEnd/>
            <a:tailEnd/>
          </a:ln>
        </p:spPr>
        <p:txBody>
          <a:bodyPr>
            <a:spAutoFit/>
          </a:bodyPr>
          <a:lstStyle/>
          <a:p>
            <a:r>
              <a:rPr lang="hi-IN" sz="1000" b="1">
                <a:latin typeface="Verdana" pitchFamily="34" charset="0"/>
                <a:cs typeface="Mangal" pitchFamily="18" charset="0"/>
              </a:rPr>
              <a:t>कदम </a:t>
            </a:r>
            <a:r>
              <a:rPr lang="en-AU" sz="1000" b="1">
                <a:latin typeface="Verdana" pitchFamily="34" charset="0"/>
              </a:rPr>
              <a:t>2:</a:t>
            </a:r>
            <a:r>
              <a:rPr lang="en-AU" sz="1000">
                <a:latin typeface="Verdana" pitchFamily="34" charset="0"/>
              </a:rPr>
              <a:t> </a:t>
            </a:r>
            <a:r>
              <a:rPr lang="hi-IN" sz="1000">
                <a:cs typeface="Mangal" pitchFamily="18" charset="0"/>
              </a:rPr>
              <a:t>प्रणाली द्वारा 1 सेल्स वाले सदस्यों को खोजा जाता है और उन्हें शीर्ष से नीचे, बाएं  दाएं स्थान दिया जाता है.</a:t>
            </a:r>
            <a:endParaRPr lang="en-AU" sz="1000">
              <a:cs typeface="Mangal" pitchFamily="18" charset="0"/>
            </a:endParaRPr>
          </a:p>
        </p:txBody>
      </p:sp>
      <p:sp>
        <p:nvSpPr>
          <p:cNvPr id="164" name="Rectangle 163"/>
          <p:cNvSpPr>
            <a:spLocks noChangeArrowheads="1"/>
          </p:cNvSpPr>
          <p:nvPr/>
        </p:nvSpPr>
        <p:spPr bwMode="auto">
          <a:xfrm>
            <a:off x="17859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dirty="0">
                <a:latin typeface="Verdana" pitchFamily="34" charset="0"/>
              </a:rPr>
              <a:t>Sue</a:t>
            </a:r>
          </a:p>
          <a:p>
            <a:pPr algn="ctr"/>
            <a:r>
              <a:rPr lang="hi-IN" sz="600" dirty="0" smtClean="0">
                <a:latin typeface="Verdana" pitchFamily="34" charset="0"/>
              </a:rPr>
              <a:t>मेलिसा</a:t>
            </a:r>
            <a:endParaRPr lang="en-US" sz="600" dirty="0">
              <a:latin typeface="Verdana" pitchFamily="34" charset="0"/>
            </a:endParaRPr>
          </a:p>
        </p:txBody>
      </p:sp>
      <p:sp>
        <p:nvSpPr>
          <p:cNvPr id="165" name="Rectangle 164"/>
          <p:cNvSpPr>
            <a:spLocks noChangeArrowheads="1"/>
          </p:cNvSpPr>
          <p:nvPr/>
        </p:nvSpPr>
        <p:spPr bwMode="auto">
          <a:xfrm>
            <a:off x="4643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t>हेलेन</a:t>
            </a:r>
            <a:endParaRPr lang="en-US" sz="1000" dirty="0" smtClean="0"/>
          </a:p>
          <a:p>
            <a:pPr algn="ctr"/>
            <a:r>
              <a:rPr lang="hi-IN" sz="800" dirty="0" smtClean="0"/>
              <a:t>लिंडा</a:t>
            </a:r>
            <a:endParaRPr lang="en-US" sz="600" dirty="0">
              <a:latin typeface="Verdana" pitchFamily="34" charset="0"/>
            </a:endParaRPr>
          </a:p>
        </p:txBody>
      </p:sp>
      <p:sp>
        <p:nvSpPr>
          <p:cNvPr id="166" name="Rectangle 165"/>
          <p:cNvSpPr>
            <a:spLocks noChangeArrowheads="1"/>
          </p:cNvSpPr>
          <p:nvPr/>
        </p:nvSpPr>
        <p:spPr bwMode="auto">
          <a:xfrm>
            <a:off x="5786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t>पीटर</a:t>
            </a:r>
            <a:endParaRPr lang="en-US" sz="1000" dirty="0" smtClean="0"/>
          </a:p>
          <a:p>
            <a:pPr algn="ctr"/>
            <a:r>
              <a:rPr lang="hi-IN" sz="800" dirty="0" smtClean="0"/>
              <a:t>ग्रेग</a:t>
            </a:r>
            <a:endParaRPr lang="en-US" sz="600" dirty="0">
              <a:latin typeface="Verdana" pitchFamily="34" charset="0"/>
            </a:endParaRPr>
          </a:p>
        </p:txBody>
      </p:sp>
      <p:sp>
        <p:nvSpPr>
          <p:cNvPr id="167" name="Rectangle 166"/>
          <p:cNvSpPr>
            <a:spLocks noChangeArrowheads="1"/>
          </p:cNvSpPr>
          <p:nvPr/>
        </p:nvSpPr>
        <p:spPr bwMode="auto">
          <a:xfrm>
            <a:off x="5500688"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t>ग्रेग</a:t>
            </a:r>
            <a:br>
              <a:rPr lang="hi-IN" sz="1000" dirty="0" smtClean="0"/>
            </a:br>
            <a:r>
              <a:rPr lang="hi-IN" sz="800" dirty="0" smtClean="0"/>
              <a:t>दान</a:t>
            </a:r>
            <a:endParaRPr lang="en-US" sz="800" dirty="0">
              <a:latin typeface="Verdana" pitchFamily="34" charset="0"/>
            </a:endParaRPr>
          </a:p>
        </p:txBody>
      </p:sp>
      <p:sp>
        <p:nvSpPr>
          <p:cNvPr id="168" name="TextBox 167"/>
          <p:cNvSpPr txBox="1">
            <a:spLocks noChangeArrowheads="1"/>
          </p:cNvSpPr>
          <p:nvPr/>
        </p:nvSpPr>
        <p:spPr bwMode="auto">
          <a:xfrm>
            <a:off x="6429375" y="5729288"/>
            <a:ext cx="2714625" cy="549275"/>
          </a:xfrm>
          <a:prstGeom prst="rect">
            <a:avLst/>
          </a:prstGeom>
          <a:noFill/>
          <a:ln w="9525">
            <a:noFill/>
            <a:miter lim="800000"/>
            <a:headEnd/>
            <a:tailEnd/>
          </a:ln>
        </p:spPr>
        <p:txBody>
          <a:bodyPr>
            <a:spAutoFit/>
          </a:bodyPr>
          <a:lstStyle/>
          <a:p>
            <a:r>
              <a:rPr lang="hi-IN" sz="1000" b="1">
                <a:latin typeface="Verdana" pitchFamily="34" charset="0"/>
                <a:cs typeface="Mangal" pitchFamily="18" charset="0"/>
              </a:rPr>
              <a:t>कदम </a:t>
            </a:r>
            <a:r>
              <a:rPr lang="en-AU" sz="1000" b="1">
                <a:latin typeface="Verdana" pitchFamily="34" charset="0"/>
              </a:rPr>
              <a:t>3:</a:t>
            </a:r>
            <a:r>
              <a:rPr lang="en-AU" sz="1000">
                <a:latin typeface="Verdana" pitchFamily="34" charset="0"/>
              </a:rPr>
              <a:t> </a:t>
            </a:r>
            <a:r>
              <a:rPr lang="hi-IN" sz="1000">
                <a:cs typeface="Mangal" pitchFamily="18" charset="0"/>
              </a:rPr>
              <a:t>प्रणाली द्वारा शून्य सेल्स वाले सदस्यों को खोजा जाता है और उन्हें शीर्ष से नीचे, बाएं  दाएं स्थान दिया जाता है.</a:t>
            </a:r>
            <a:endParaRPr lang="en-AU" sz="1000">
              <a:cs typeface="Mangal" pitchFamily="18" charset="0"/>
            </a:endParaRPr>
          </a:p>
        </p:txBody>
      </p:sp>
      <p:sp>
        <p:nvSpPr>
          <p:cNvPr id="169" name="Rectangle 168"/>
          <p:cNvSpPr>
            <a:spLocks noChangeArrowheads="1"/>
          </p:cNvSpPr>
          <p:nvPr/>
        </p:nvSpPr>
        <p:spPr bwMode="auto">
          <a:xfrm>
            <a:off x="2071688"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latin typeface="Verdana" pitchFamily="34" charset="0"/>
              </a:rPr>
              <a:t>टिम</a:t>
            </a:r>
            <a:endParaRPr lang="hi-IN" sz="1000" dirty="0">
              <a:latin typeface="Verdana" pitchFamily="34" charset="0"/>
            </a:endParaRPr>
          </a:p>
        </p:txBody>
      </p:sp>
      <p:sp>
        <p:nvSpPr>
          <p:cNvPr id="170" name="Rectangle 169"/>
          <p:cNvSpPr>
            <a:spLocks noChangeArrowheads="1"/>
          </p:cNvSpPr>
          <p:nvPr/>
        </p:nvSpPr>
        <p:spPr bwMode="auto">
          <a:xfrm>
            <a:off x="2714625"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t>जील</a:t>
            </a:r>
            <a:endParaRPr lang="en-AU" sz="1000" dirty="0">
              <a:latin typeface="Verdana" pitchFamily="34" charset="0"/>
            </a:endParaRPr>
          </a:p>
        </p:txBody>
      </p:sp>
      <p:sp>
        <p:nvSpPr>
          <p:cNvPr id="171" name="Rectangle 170"/>
          <p:cNvSpPr>
            <a:spLocks noChangeArrowheads="1"/>
          </p:cNvSpPr>
          <p:nvPr/>
        </p:nvSpPr>
        <p:spPr bwMode="auto">
          <a:xfrm>
            <a:off x="3357563"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hi-IN" sz="1000" dirty="0" smtClean="0">
              <a:latin typeface="Verdana" pitchFamily="34" charset="0"/>
            </a:endParaRPr>
          </a:p>
          <a:p>
            <a:pPr algn="ctr"/>
            <a:r>
              <a:rPr lang="hi-IN" sz="1000" dirty="0" smtClean="0">
                <a:latin typeface="Verdana" pitchFamily="34" charset="0"/>
              </a:rPr>
              <a:t>एबी</a:t>
            </a:r>
            <a:endParaRPr lang="en-US" sz="600" dirty="0">
              <a:latin typeface="Verdana" pitchFamily="34" charset="0"/>
            </a:endParaRPr>
          </a:p>
          <a:p>
            <a:pPr algn="ctr"/>
            <a:endParaRPr lang="en-US" sz="600" dirty="0">
              <a:latin typeface="Verdana" pitchFamily="34" charset="0"/>
            </a:endParaRPr>
          </a:p>
        </p:txBody>
      </p:sp>
      <p:sp>
        <p:nvSpPr>
          <p:cNvPr id="172" name="Rectangle 171"/>
          <p:cNvSpPr>
            <a:spLocks noChangeArrowheads="1"/>
          </p:cNvSpPr>
          <p:nvPr/>
        </p:nvSpPr>
        <p:spPr bwMode="auto">
          <a:xfrm>
            <a:off x="4214813"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latin typeface="Verdana" pitchFamily="34" charset="0"/>
              </a:rPr>
              <a:t>आदम</a:t>
            </a:r>
            <a:endParaRPr lang="en-AU" sz="1000" dirty="0">
              <a:latin typeface="Verdana" pitchFamily="34" charset="0"/>
            </a:endParaRPr>
          </a:p>
        </p:txBody>
      </p:sp>
      <p:sp>
        <p:nvSpPr>
          <p:cNvPr id="173" name="Rectangle 172"/>
          <p:cNvSpPr>
            <a:spLocks noChangeArrowheads="1"/>
          </p:cNvSpPr>
          <p:nvPr/>
        </p:nvSpPr>
        <p:spPr bwMode="auto">
          <a:xfrm>
            <a:off x="4857750"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latin typeface="Verdana" pitchFamily="34" charset="0"/>
              </a:rPr>
              <a:t>लिंडा</a:t>
            </a:r>
            <a:endParaRPr lang="en-AU" sz="1000" dirty="0">
              <a:latin typeface="Verdana" pitchFamily="34" charset="0"/>
            </a:endParaRPr>
          </a:p>
        </p:txBody>
      </p:sp>
      <p:sp>
        <p:nvSpPr>
          <p:cNvPr id="174" name="Rectangle 173"/>
          <p:cNvSpPr>
            <a:spLocks noChangeArrowheads="1"/>
          </p:cNvSpPr>
          <p:nvPr/>
        </p:nvSpPr>
        <p:spPr bwMode="auto">
          <a:xfrm>
            <a:off x="6143625"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1000" dirty="0" smtClean="0"/>
              <a:t>दान</a:t>
            </a:r>
            <a:endParaRPr lang="en-AU" sz="1000" dirty="0">
              <a:latin typeface="Verdana" pitchFamily="34" charset="0"/>
            </a:endParaRPr>
          </a:p>
        </p:txBody>
      </p:sp>
      <p:sp>
        <p:nvSpPr>
          <p:cNvPr id="175" name="Rectangle 174"/>
          <p:cNvSpPr>
            <a:spLocks noChangeArrowheads="1"/>
          </p:cNvSpPr>
          <p:nvPr/>
        </p:nvSpPr>
        <p:spPr bwMode="auto">
          <a:xfrm>
            <a:off x="3781422" y="5007001"/>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hi-IN" sz="800" dirty="0" smtClean="0">
                <a:latin typeface="Verdana" pitchFamily="34" charset="0"/>
              </a:rPr>
              <a:t>जोय</a:t>
            </a:r>
          </a:p>
          <a:p>
            <a:pPr algn="ctr"/>
            <a:r>
              <a:rPr lang="hi-IN" sz="800" dirty="0" smtClean="0">
                <a:latin typeface="Verdana" pitchFamily="34" charset="0"/>
              </a:rPr>
              <a:t>सताना</a:t>
            </a:r>
          </a:p>
          <a:p>
            <a:pPr algn="ctr"/>
            <a:r>
              <a:rPr lang="hi-IN" sz="800" dirty="0" smtClean="0">
                <a:latin typeface="Verdana" pitchFamily="34" charset="0"/>
              </a:rPr>
              <a:t>मैरी</a:t>
            </a:r>
            <a:endParaRPr lang="en-US" sz="800" dirty="0">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0-#ppt_w/2"/>
                                          </p:val>
                                        </p:tav>
                                        <p:tav tm="100000">
                                          <p:val>
                                            <p:strVal val="#ppt_x"/>
                                          </p:val>
                                        </p:tav>
                                      </p:tavLst>
                                    </p:anim>
                                    <p:anim calcmode="lin" valueType="num">
                                      <p:cBhvr additive="base">
                                        <p:cTn id="8" dur="500" fill="hold"/>
                                        <p:tgtEl>
                                          <p:spTgt spid="1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base">
                                        <p:cTn id="12" dur="1000" fill="hold"/>
                                        <p:tgtEl>
                                          <p:spTgt spid="130"/>
                                        </p:tgtEl>
                                        <p:attrNameLst>
                                          <p:attrName>ppt_x</p:attrName>
                                        </p:attrNameLst>
                                      </p:cBhvr>
                                      <p:tavLst>
                                        <p:tav tm="0">
                                          <p:val>
                                            <p:strVal val="0-#ppt_w/2"/>
                                          </p:val>
                                        </p:tav>
                                        <p:tav tm="100000">
                                          <p:val>
                                            <p:strVal val="#ppt_x"/>
                                          </p:val>
                                        </p:tav>
                                      </p:tavLst>
                                    </p:anim>
                                    <p:anim calcmode="lin" valueType="num">
                                      <p:cBhvr additive="base">
                                        <p:cTn id="13" dur="1000" fill="hold"/>
                                        <p:tgtEl>
                                          <p:spTgt spid="13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1000" fill="hold"/>
                                        <p:tgtEl>
                                          <p:spTgt spid="96"/>
                                        </p:tgtEl>
                                        <p:attrNameLst>
                                          <p:attrName>ppt_x</p:attrName>
                                        </p:attrNameLst>
                                      </p:cBhvr>
                                      <p:tavLst>
                                        <p:tav tm="0">
                                          <p:val>
                                            <p:strVal val="0-#ppt_w/2"/>
                                          </p:val>
                                        </p:tav>
                                        <p:tav tm="100000">
                                          <p:val>
                                            <p:strVal val="#ppt_x"/>
                                          </p:val>
                                        </p:tav>
                                      </p:tavLst>
                                    </p:anim>
                                    <p:anim calcmode="lin" valueType="num">
                                      <p:cBhvr additive="base">
                                        <p:cTn id="17" dur="1000" fill="hold"/>
                                        <p:tgtEl>
                                          <p:spTgt spid="9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1000" fill="hold"/>
                                        <p:tgtEl>
                                          <p:spTgt spid="102"/>
                                        </p:tgtEl>
                                        <p:attrNameLst>
                                          <p:attrName>ppt_x</p:attrName>
                                        </p:attrNameLst>
                                      </p:cBhvr>
                                      <p:tavLst>
                                        <p:tav tm="0">
                                          <p:val>
                                            <p:strVal val="0-#ppt_w/2"/>
                                          </p:val>
                                        </p:tav>
                                        <p:tav tm="100000">
                                          <p:val>
                                            <p:strVal val="#ppt_x"/>
                                          </p:val>
                                        </p:tav>
                                      </p:tavLst>
                                    </p:anim>
                                    <p:anim calcmode="lin" valueType="num">
                                      <p:cBhvr additive="base">
                                        <p:cTn id="21" dur="1000" fill="hold"/>
                                        <p:tgtEl>
                                          <p:spTgt spid="10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additive="base">
                                        <p:cTn id="24" dur="1000" fill="hold"/>
                                        <p:tgtEl>
                                          <p:spTgt spid="98"/>
                                        </p:tgtEl>
                                        <p:attrNameLst>
                                          <p:attrName>ppt_x</p:attrName>
                                        </p:attrNameLst>
                                      </p:cBhvr>
                                      <p:tavLst>
                                        <p:tav tm="0">
                                          <p:val>
                                            <p:strVal val="0-#ppt_w/2"/>
                                          </p:val>
                                        </p:tav>
                                        <p:tav tm="100000">
                                          <p:val>
                                            <p:strVal val="#ppt_x"/>
                                          </p:val>
                                        </p:tav>
                                      </p:tavLst>
                                    </p:anim>
                                    <p:anim calcmode="lin" valueType="num">
                                      <p:cBhvr additive="base">
                                        <p:cTn id="25" dur="1000" fill="hold"/>
                                        <p:tgtEl>
                                          <p:spTgt spid="9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1000" fill="hold"/>
                                        <p:tgtEl>
                                          <p:spTgt spid="103"/>
                                        </p:tgtEl>
                                        <p:attrNameLst>
                                          <p:attrName>ppt_x</p:attrName>
                                        </p:attrNameLst>
                                      </p:cBhvr>
                                      <p:tavLst>
                                        <p:tav tm="0">
                                          <p:val>
                                            <p:strVal val="0-#ppt_w/2"/>
                                          </p:val>
                                        </p:tav>
                                        <p:tav tm="100000">
                                          <p:val>
                                            <p:strVal val="#ppt_x"/>
                                          </p:val>
                                        </p:tav>
                                      </p:tavLst>
                                    </p:anim>
                                    <p:anim calcmode="lin" valueType="num">
                                      <p:cBhvr additive="base">
                                        <p:cTn id="29" dur="1000" fill="hold"/>
                                        <p:tgtEl>
                                          <p:spTgt spid="10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1000" fill="hold"/>
                                        <p:tgtEl>
                                          <p:spTgt spid="104"/>
                                        </p:tgtEl>
                                        <p:attrNameLst>
                                          <p:attrName>ppt_x</p:attrName>
                                        </p:attrNameLst>
                                      </p:cBhvr>
                                      <p:tavLst>
                                        <p:tav tm="0">
                                          <p:val>
                                            <p:strVal val="0-#ppt_w/2"/>
                                          </p:val>
                                        </p:tav>
                                        <p:tav tm="100000">
                                          <p:val>
                                            <p:strVal val="#ppt_x"/>
                                          </p:val>
                                        </p:tav>
                                      </p:tavLst>
                                    </p:anim>
                                    <p:anim calcmode="lin" valueType="num">
                                      <p:cBhvr additive="base">
                                        <p:cTn id="33" dur="1000" fill="hold"/>
                                        <p:tgtEl>
                                          <p:spTgt spid="10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1000" fill="hold"/>
                                        <p:tgtEl>
                                          <p:spTgt spid="117"/>
                                        </p:tgtEl>
                                        <p:attrNameLst>
                                          <p:attrName>ppt_x</p:attrName>
                                        </p:attrNameLst>
                                      </p:cBhvr>
                                      <p:tavLst>
                                        <p:tav tm="0">
                                          <p:val>
                                            <p:strVal val="0-#ppt_w/2"/>
                                          </p:val>
                                        </p:tav>
                                        <p:tav tm="100000">
                                          <p:val>
                                            <p:strVal val="#ppt_x"/>
                                          </p:val>
                                        </p:tav>
                                      </p:tavLst>
                                    </p:anim>
                                    <p:anim calcmode="lin" valueType="num">
                                      <p:cBhvr additive="base">
                                        <p:cTn id="37" dur="1000" fill="hold"/>
                                        <p:tgtEl>
                                          <p:spTgt spid="11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1000" fill="hold"/>
                                        <p:tgtEl>
                                          <p:spTgt spid="100"/>
                                        </p:tgtEl>
                                        <p:attrNameLst>
                                          <p:attrName>ppt_x</p:attrName>
                                        </p:attrNameLst>
                                      </p:cBhvr>
                                      <p:tavLst>
                                        <p:tav tm="0">
                                          <p:val>
                                            <p:strVal val="0-#ppt_w/2"/>
                                          </p:val>
                                        </p:tav>
                                        <p:tav tm="100000">
                                          <p:val>
                                            <p:strVal val="#ppt_x"/>
                                          </p:val>
                                        </p:tav>
                                      </p:tavLst>
                                    </p:anim>
                                    <p:anim calcmode="lin" valueType="num">
                                      <p:cBhvr additive="base">
                                        <p:cTn id="41" dur="1000" fill="hold"/>
                                        <p:tgtEl>
                                          <p:spTgt spid="10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additive="base">
                                        <p:cTn id="44" dur="1000" fill="hold"/>
                                        <p:tgtEl>
                                          <p:spTgt spid="105"/>
                                        </p:tgtEl>
                                        <p:attrNameLst>
                                          <p:attrName>ppt_x</p:attrName>
                                        </p:attrNameLst>
                                      </p:cBhvr>
                                      <p:tavLst>
                                        <p:tav tm="0">
                                          <p:val>
                                            <p:strVal val="0-#ppt_w/2"/>
                                          </p:val>
                                        </p:tav>
                                        <p:tav tm="100000">
                                          <p:val>
                                            <p:strVal val="#ppt_x"/>
                                          </p:val>
                                        </p:tav>
                                      </p:tavLst>
                                    </p:anim>
                                    <p:anim calcmode="lin" valueType="num">
                                      <p:cBhvr additive="base">
                                        <p:cTn id="45" dur="1000" fill="hold"/>
                                        <p:tgtEl>
                                          <p:spTgt spid="10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1000" fill="hold"/>
                                        <p:tgtEl>
                                          <p:spTgt spid="116"/>
                                        </p:tgtEl>
                                        <p:attrNameLst>
                                          <p:attrName>ppt_x</p:attrName>
                                        </p:attrNameLst>
                                      </p:cBhvr>
                                      <p:tavLst>
                                        <p:tav tm="0">
                                          <p:val>
                                            <p:strVal val="0-#ppt_w/2"/>
                                          </p:val>
                                        </p:tav>
                                        <p:tav tm="100000">
                                          <p:val>
                                            <p:strVal val="#ppt_x"/>
                                          </p:val>
                                        </p:tav>
                                      </p:tavLst>
                                    </p:anim>
                                    <p:anim calcmode="lin" valueType="num">
                                      <p:cBhvr additive="base">
                                        <p:cTn id="49" dur="1000" fill="hold"/>
                                        <p:tgtEl>
                                          <p:spTgt spid="116"/>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additive="base">
                                        <p:cTn id="52" dur="1000" fill="hold"/>
                                        <p:tgtEl>
                                          <p:spTgt spid="115"/>
                                        </p:tgtEl>
                                        <p:attrNameLst>
                                          <p:attrName>ppt_x</p:attrName>
                                        </p:attrNameLst>
                                      </p:cBhvr>
                                      <p:tavLst>
                                        <p:tav tm="0">
                                          <p:val>
                                            <p:strVal val="0-#ppt_w/2"/>
                                          </p:val>
                                        </p:tav>
                                        <p:tav tm="100000">
                                          <p:val>
                                            <p:strVal val="#ppt_x"/>
                                          </p:val>
                                        </p:tav>
                                      </p:tavLst>
                                    </p:anim>
                                    <p:anim calcmode="lin" valueType="num">
                                      <p:cBhvr additive="base">
                                        <p:cTn id="53" dur="1000" fill="hold"/>
                                        <p:tgtEl>
                                          <p:spTgt spid="11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 calcmode="lin" valueType="num">
                                      <p:cBhvr additive="base">
                                        <p:cTn id="56" dur="1000" fill="hold"/>
                                        <p:tgtEl>
                                          <p:spTgt spid="114"/>
                                        </p:tgtEl>
                                        <p:attrNameLst>
                                          <p:attrName>ppt_x</p:attrName>
                                        </p:attrNameLst>
                                      </p:cBhvr>
                                      <p:tavLst>
                                        <p:tav tm="0">
                                          <p:val>
                                            <p:strVal val="0-#ppt_w/2"/>
                                          </p:val>
                                        </p:tav>
                                        <p:tav tm="100000">
                                          <p:val>
                                            <p:strVal val="#ppt_x"/>
                                          </p:val>
                                        </p:tav>
                                      </p:tavLst>
                                    </p:anim>
                                    <p:anim calcmode="lin" valueType="num">
                                      <p:cBhvr additive="base">
                                        <p:cTn id="57" dur="1000" fill="hold"/>
                                        <p:tgtEl>
                                          <p:spTgt spid="11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13"/>
                                        </p:tgtEl>
                                        <p:attrNameLst>
                                          <p:attrName>style.visibility</p:attrName>
                                        </p:attrNameLst>
                                      </p:cBhvr>
                                      <p:to>
                                        <p:strVal val="visible"/>
                                      </p:to>
                                    </p:set>
                                    <p:anim calcmode="lin" valueType="num">
                                      <p:cBhvr additive="base">
                                        <p:cTn id="60" dur="1000" fill="hold"/>
                                        <p:tgtEl>
                                          <p:spTgt spid="113"/>
                                        </p:tgtEl>
                                        <p:attrNameLst>
                                          <p:attrName>ppt_x</p:attrName>
                                        </p:attrNameLst>
                                      </p:cBhvr>
                                      <p:tavLst>
                                        <p:tav tm="0">
                                          <p:val>
                                            <p:strVal val="0-#ppt_w/2"/>
                                          </p:val>
                                        </p:tav>
                                        <p:tav tm="100000">
                                          <p:val>
                                            <p:strVal val="#ppt_x"/>
                                          </p:val>
                                        </p:tav>
                                      </p:tavLst>
                                    </p:anim>
                                    <p:anim calcmode="lin" valueType="num">
                                      <p:cBhvr additive="base">
                                        <p:cTn id="61" dur="1000" fill="hold"/>
                                        <p:tgtEl>
                                          <p:spTgt spid="11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additive="base">
                                        <p:cTn id="64" dur="1000" fill="hold"/>
                                        <p:tgtEl>
                                          <p:spTgt spid="112"/>
                                        </p:tgtEl>
                                        <p:attrNameLst>
                                          <p:attrName>ppt_x</p:attrName>
                                        </p:attrNameLst>
                                      </p:cBhvr>
                                      <p:tavLst>
                                        <p:tav tm="0">
                                          <p:val>
                                            <p:strVal val="0-#ppt_w/2"/>
                                          </p:val>
                                        </p:tav>
                                        <p:tav tm="100000">
                                          <p:val>
                                            <p:strVal val="#ppt_x"/>
                                          </p:val>
                                        </p:tav>
                                      </p:tavLst>
                                    </p:anim>
                                    <p:anim calcmode="lin" valueType="num">
                                      <p:cBhvr additive="base">
                                        <p:cTn id="65" dur="1000" fill="hold"/>
                                        <p:tgtEl>
                                          <p:spTgt spid="11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11"/>
                                        </p:tgtEl>
                                        <p:attrNameLst>
                                          <p:attrName>style.visibility</p:attrName>
                                        </p:attrNameLst>
                                      </p:cBhvr>
                                      <p:to>
                                        <p:strVal val="visible"/>
                                      </p:to>
                                    </p:set>
                                    <p:anim calcmode="lin" valueType="num">
                                      <p:cBhvr additive="base">
                                        <p:cTn id="68" dur="1000" fill="hold"/>
                                        <p:tgtEl>
                                          <p:spTgt spid="111"/>
                                        </p:tgtEl>
                                        <p:attrNameLst>
                                          <p:attrName>ppt_x</p:attrName>
                                        </p:attrNameLst>
                                      </p:cBhvr>
                                      <p:tavLst>
                                        <p:tav tm="0">
                                          <p:val>
                                            <p:strVal val="0-#ppt_w/2"/>
                                          </p:val>
                                        </p:tav>
                                        <p:tav tm="100000">
                                          <p:val>
                                            <p:strVal val="#ppt_x"/>
                                          </p:val>
                                        </p:tav>
                                      </p:tavLst>
                                    </p:anim>
                                    <p:anim calcmode="lin" valueType="num">
                                      <p:cBhvr additive="base">
                                        <p:cTn id="69" dur="1000" fill="hold"/>
                                        <p:tgtEl>
                                          <p:spTgt spid="111"/>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anim calcmode="lin" valueType="num">
                                      <p:cBhvr additive="base">
                                        <p:cTn id="72" dur="1000" fill="hold"/>
                                        <p:tgtEl>
                                          <p:spTgt spid="110"/>
                                        </p:tgtEl>
                                        <p:attrNameLst>
                                          <p:attrName>ppt_x</p:attrName>
                                        </p:attrNameLst>
                                      </p:cBhvr>
                                      <p:tavLst>
                                        <p:tav tm="0">
                                          <p:val>
                                            <p:strVal val="0-#ppt_w/2"/>
                                          </p:val>
                                        </p:tav>
                                        <p:tav tm="100000">
                                          <p:val>
                                            <p:strVal val="#ppt_x"/>
                                          </p:val>
                                        </p:tav>
                                      </p:tavLst>
                                    </p:anim>
                                    <p:anim calcmode="lin" valueType="num">
                                      <p:cBhvr additive="base">
                                        <p:cTn id="73" dur="1000" fill="hold"/>
                                        <p:tgtEl>
                                          <p:spTgt spid="11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31"/>
                                        </p:tgtEl>
                                        <p:attrNameLst>
                                          <p:attrName>style.visibility</p:attrName>
                                        </p:attrNameLst>
                                      </p:cBhvr>
                                      <p:to>
                                        <p:strVal val="visible"/>
                                      </p:to>
                                    </p:set>
                                    <p:anim calcmode="lin" valueType="num">
                                      <p:cBhvr additive="base">
                                        <p:cTn id="76" dur="1000" fill="hold"/>
                                        <p:tgtEl>
                                          <p:spTgt spid="131"/>
                                        </p:tgtEl>
                                        <p:attrNameLst>
                                          <p:attrName>ppt_x</p:attrName>
                                        </p:attrNameLst>
                                      </p:cBhvr>
                                      <p:tavLst>
                                        <p:tav tm="0">
                                          <p:val>
                                            <p:strVal val="0-#ppt_w/2"/>
                                          </p:val>
                                        </p:tav>
                                        <p:tav tm="100000">
                                          <p:val>
                                            <p:strVal val="#ppt_x"/>
                                          </p:val>
                                        </p:tav>
                                      </p:tavLst>
                                    </p:anim>
                                    <p:anim calcmode="lin" valueType="num">
                                      <p:cBhvr additive="base">
                                        <p:cTn id="77" dur="1000" fill="hold"/>
                                        <p:tgtEl>
                                          <p:spTgt spid="131"/>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134"/>
                                        </p:tgtEl>
                                        <p:attrNameLst>
                                          <p:attrName>style.visibility</p:attrName>
                                        </p:attrNameLst>
                                      </p:cBhvr>
                                      <p:to>
                                        <p:strVal val="visible"/>
                                      </p:to>
                                    </p:set>
                                    <p:anim calcmode="lin" valueType="num">
                                      <p:cBhvr additive="base">
                                        <p:cTn id="80" dur="1000" fill="hold"/>
                                        <p:tgtEl>
                                          <p:spTgt spid="134"/>
                                        </p:tgtEl>
                                        <p:attrNameLst>
                                          <p:attrName>ppt_x</p:attrName>
                                        </p:attrNameLst>
                                      </p:cBhvr>
                                      <p:tavLst>
                                        <p:tav tm="0">
                                          <p:val>
                                            <p:strVal val="0-#ppt_w/2"/>
                                          </p:val>
                                        </p:tav>
                                        <p:tav tm="100000">
                                          <p:val>
                                            <p:strVal val="#ppt_x"/>
                                          </p:val>
                                        </p:tav>
                                      </p:tavLst>
                                    </p:anim>
                                    <p:anim calcmode="lin" valueType="num">
                                      <p:cBhvr additive="base">
                                        <p:cTn id="81" dur="1000" fill="hold"/>
                                        <p:tgtEl>
                                          <p:spTgt spid="134"/>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 calcmode="lin" valueType="num">
                                      <p:cBhvr additive="base">
                                        <p:cTn id="84" dur="1000" fill="hold"/>
                                        <p:tgtEl>
                                          <p:spTgt spid="135"/>
                                        </p:tgtEl>
                                        <p:attrNameLst>
                                          <p:attrName>ppt_x</p:attrName>
                                        </p:attrNameLst>
                                      </p:cBhvr>
                                      <p:tavLst>
                                        <p:tav tm="0">
                                          <p:val>
                                            <p:strVal val="0-#ppt_w/2"/>
                                          </p:val>
                                        </p:tav>
                                        <p:tav tm="100000">
                                          <p:val>
                                            <p:strVal val="#ppt_x"/>
                                          </p:val>
                                        </p:tav>
                                      </p:tavLst>
                                    </p:anim>
                                    <p:anim calcmode="lin" valueType="num">
                                      <p:cBhvr additive="base">
                                        <p:cTn id="85" dur="1000" fill="hold"/>
                                        <p:tgtEl>
                                          <p:spTgt spid="135"/>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137"/>
                                        </p:tgtEl>
                                        <p:attrNameLst>
                                          <p:attrName>style.visibility</p:attrName>
                                        </p:attrNameLst>
                                      </p:cBhvr>
                                      <p:to>
                                        <p:strVal val="visible"/>
                                      </p:to>
                                    </p:set>
                                    <p:anim calcmode="lin" valueType="num">
                                      <p:cBhvr additive="base">
                                        <p:cTn id="88" dur="1000" fill="hold"/>
                                        <p:tgtEl>
                                          <p:spTgt spid="137"/>
                                        </p:tgtEl>
                                        <p:attrNameLst>
                                          <p:attrName>ppt_x</p:attrName>
                                        </p:attrNameLst>
                                      </p:cBhvr>
                                      <p:tavLst>
                                        <p:tav tm="0">
                                          <p:val>
                                            <p:strVal val="0-#ppt_w/2"/>
                                          </p:val>
                                        </p:tav>
                                        <p:tav tm="100000">
                                          <p:val>
                                            <p:strVal val="#ppt_x"/>
                                          </p:val>
                                        </p:tav>
                                      </p:tavLst>
                                    </p:anim>
                                    <p:anim calcmode="lin" valueType="num">
                                      <p:cBhvr additive="base">
                                        <p:cTn id="89" dur="1000" fill="hold"/>
                                        <p:tgtEl>
                                          <p:spTgt spid="137"/>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 calcmode="lin" valueType="num">
                                      <p:cBhvr additive="base">
                                        <p:cTn id="92" dur="1000" fill="hold"/>
                                        <p:tgtEl>
                                          <p:spTgt spid="97"/>
                                        </p:tgtEl>
                                        <p:attrNameLst>
                                          <p:attrName>ppt_x</p:attrName>
                                        </p:attrNameLst>
                                      </p:cBhvr>
                                      <p:tavLst>
                                        <p:tav tm="0">
                                          <p:val>
                                            <p:strVal val="0-#ppt_w/2"/>
                                          </p:val>
                                        </p:tav>
                                        <p:tav tm="100000">
                                          <p:val>
                                            <p:strVal val="#ppt_x"/>
                                          </p:val>
                                        </p:tav>
                                      </p:tavLst>
                                    </p:anim>
                                    <p:anim calcmode="lin" valueType="num">
                                      <p:cBhvr additive="base">
                                        <p:cTn id="93" dur="1000" fill="hold"/>
                                        <p:tgtEl>
                                          <p:spTgt spid="97"/>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01"/>
                                        </p:tgtEl>
                                        <p:attrNameLst>
                                          <p:attrName>style.visibility</p:attrName>
                                        </p:attrNameLst>
                                      </p:cBhvr>
                                      <p:to>
                                        <p:strVal val="visible"/>
                                      </p:to>
                                    </p:set>
                                    <p:anim calcmode="lin" valueType="num">
                                      <p:cBhvr additive="base">
                                        <p:cTn id="96" dur="1000" fill="hold"/>
                                        <p:tgtEl>
                                          <p:spTgt spid="101"/>
                                        </p:tgtEl>
                                        <p:attrNameLst>
                                          <p:attrName>ppt_x</p:attrName>
                                        </p:attrNameLst>
                                      </p:cBhvr>
                                      <p:tavLst>
                                        <p:tav tm="0">
                                          <p:val>
                                            <p:strVal val="0-#ppt_w/2"/>
                                          </p:val>
                                        </p:tav>
                                        <p:tav tm="100000">
                                          <p:val>
                                            <p:strVal val="#ppt_x"/>
                                          </p:val>
                                        </p:tav>
                                      </p:tavLst>
                                    </p:anim>
                                    <p:anim calcmode="lin" valueType="num">
                                      <p:cBhvr additive="base">
                                        <p:cTn id="97" dur="1000" fill="hold"/>
                                        <p:tgtEl>
                                          <p:spTgt spid="101"/>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 calcmode="lin" valueType="num">
                                      <p:cBhvr additive="base">
                                        <p:cTn id="100" dur="1000" fill="hold"/>
                                        <p:tgtEl>
                                          <p:spTgt spid="99"/>
                                        </p:tgtEl>
                                        <p:attrNameLst>
                                          <p:attrName>ppt_x</p:attrName>
                                        </p:attrNameLst>
                                      </p:cBhvr>
                                      <p:tavLst>
                                        <p:tav tm="0">
                                          <p:val>
                                            <p:strVal val="0-#ppt_w/2"/>
                                          </p:val>
                                        </p:tav>
                                        <p:tav tm="100000">
                                          <p:val>
                                            <p:strVal val="#ppt_x"/>
                                          </p:val>
                                        </p:tav>
                                      </p:tavLst>
                                    </p:anim>
                                    <p:anim calcmode="lin" valueType="num">
                                      <p:cBhvr additive="base">
                                        <p:cTn id="101" dur="1000" fill="hold"/>
                                        <p:tgtEl>
                                          <p:spTgt spid="99"/>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06"/>
                                        </p:tgtEl>
                                        <p:attrNameLst>
                                          <p:attrName>style.visibility</p:attrName>
                                        </p:attrNameLst>
                                      </p:cBhvr>
                                      <p:to>
                                        <p:strVal val="visible"/>
                                      </p:to>
                                    </p:set>
                                    <p:anim calcmode="lin" valueType="num">
                                      <p:cBhvr additive="base">
                                        <p:cTn id="104" dur="1000" fill="hold"/>
                                        <p:tgtEl>
                                          <p:spTgt spid="106"/>
                                        </p:tgtEl>
                                        <p:attrNameLst>
                                          <p:attrName>ppt_x</p:attrName>
                                        </p:attrNameLst>
                                      </p:cBhvr>
                                      <p:tavLst>
                                        <p:tav tm="0">
                                          <p:val>
                                            <p:strVal val="0-#ppt_w/2"/>
                                          </p:val>
                                        </p:tav>
                                        <p:tav tm="100000">
                                          <p:val>
                                            <p:strVal val="#ppt_x"/>
                                          </p:val>
                                        </p:tav>
                                      </p:tavLst>
                                    </p:anim>
                                    <p:anim calcmode="lin" valueType="num">
                                      <p:cBhvr additive="base">
                                        <p:cTn id="105" dur="1000" fill="hold"/>
                                        <p:tgtEl>
                                          <p:spTgt spid="106"/>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107"/>
                                        </p:tgtEl>
                                        <p:attrNameLst>
                                          <p:attrName>style.visibility</p:attrName>
                                        </p:attrNameLst>
                                      </p:cBhvr>
                                      <p:to>
                                        <p:strVal val="visible"/>
                                      </p:to>
                                    </p:set>
                                    <p:anim calcmode="lin" valueType="num">
                                      <p:cBhvr additive="base">
                                        <p:cTn id="108" dur="1000" fill="hold"/>
                                        <p:tgtEl>
                                          <p:spTgt spid="107"/>
                                        </p:tgtEl>
                                        <p:attrNameLst>
                                          <p:attrName>ppt_x</p:attrName>
                                        </p:attrNameLst>
                                      </p:cBhvr>
                                      <p:tavLst>
                                        <p:tav tm="0">
                                          <p:val>
                                            <p:strVal val="0-#ppt_w/2"/>
                                          </p:val>
                                        </p:tav>
                                        <p:tav tm="100000">
                                          <p:val>
                                            <p:strVal val="#ppt_x"/>
                                          </p:val>
                                        </p:tav>
                                      </p:tavLst>
                                    </p:anim>
                                    <p:anim calcmode="lin" valueType="num">
                                      <p:cBhvr additive="base">
                                        <p:cTn id="109" dur="1000" fill="hold"/>
                                        <p:tgtEl>
                                          <p:spTgt spid="107"/>
                                        </p:tgtEl>
                                        <p:attrNameLst>
                                          <p:attrName>ppt_y</p:attrName>
                                        </p:attrNameLst>
                                      </p:cBhvr>
                                      <p:tavLst>
                                        <p:tav tm="0">
                                          <p:val>
                                            <p:strVal val="#ppt_y"/>
                                          </p:val>
                                        </p:tav>
                                        <p:tav tm="100000">
                                          <p:val>
                                            <p:strVal val="#ppt_y"/>
                                          </p:val>
                                        </p:tav>
                                      </p:tavLst>
                                    </p:anim>
                                  </p:childTnLst>
                                </p:cTn>
                              </p:par>
                              <p:par>
                                <p:cTn id="110" presetID="2" presetClass="entr" presetSubtype="8" fill="hold" grpId="0" nodeType="with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1000" fill="hold"/>
                                        <p:tgtEl>
                                          <p:spTgt spid="108"/>
                                        </p:tgtEl>
                                        <p:attrNameLst>
                                          <p:attrName>ppt_x</p:attrName>
                                        </p:attrNameLst>
                                      </p:cBhvr>
                                      <p:tavLst>
                                        <p:tav tm="0">
                                          <p:val>
                                            <p:strVal val="0-#ppt_w/2"/>
                                          </p:val>
                                        </p:tav>
                                        <p:tav tm="100000">
                                          <p:val>
                                            <p:strVal val="#ppt_x"/>
                                          </p:val>
                                        </p:tav>
                                      </p:tavLst>
                                    </p:anim>
                                    <p:anim calcmode="lin" valueType="num">
                                      <p:cBhvr additive="base">
                                        <p:cTn id="113" dur="1000" fill="hold"/>
                                        <p:tgtEl>
                                          <p:spTgt spid="108"/>
                                        </p:tgtEl>
                                        <p:attrNameLst>
                                          <p:attrName>ppt_y</p:attrName>
                                        </p:attrNameLst>
                                      </p:cBhvr>
                                      <p:tavLst>
                                        <p:tav tm="0">
                                          <p:val>
                                            <p:strVal val="#ppt_y"/>
                                          </p:val>
                                        </p:tav>
                                        <p:tav tm="100000">
                                          <p:val>
                                            <p:strVal val="#ppt_y"/>
                                          </p:val>
                                        </p:tav>
                                      </p:tavLst>
                                    </p:anim>
                                  </p:childTnLst>
                                </p:cTn>
                              </p:par>
                              <p:par>
                                <p:cTn id="114" presetID="2" presetClass="entr" presetSubtype="8" fill="hold" grpId="0" nodeType="withEffect">
                                  <p:stCondLst>
                                    <p:cond delay="0"/>
                                  </p:stCondLst>
                                  <p:childTnLst>
                                    <p:set>
                                      <p:cBhvr>
                                        <p:cTn id="115" dur="1" fill="hold">
                                          <p:stCondLst>
                                            <p:cond delay="0"/>
                                          </p:stCondLst>
                                        </p:cTn>
                                        <p:tgtEl>
                                          <p:spTgt spid="109"/>
                                        </p:tgtEl>
                                        <p:attrNameLst>
                                          <p:attrName>style.visibility</p:attrName>
                                        </p:attrNameLst>
                                      </p:cBhvr>
                                      <p:to>
                                        <p:strVal val="visible"/>
                                      </p:to>
                                    </p:set>
                                    <p:anim calcmode="lin" valueType="num">
                                      <p:cBhvr additive="base">
                                        <p:cTn id="116" dur="1000" fill="hold"/>
                                        <p:tgtEl>
                                          <p:spTgt spid="109"/>
                                        </p:tgtEl>
                                        <p:attrNameLst>
                                          <p:attrName>ppt_x</p:attrName>
                                        </p:attrNameLst>
                                      </p:cBhvr>
                                      <p:tavLst>
                                        <p:tav tm="0">
                                          <p:val>
                                            <p:strVal val="0-#ppt_w/2"/>
                                          </p:val>
                                        </p:tav>
                                        <p:tav tm="100000">
                                          <p:val>
                                            <p:strVal val="#ppt_x"/>
                                          </p:val>
                                        </p:tav>
                                      </p:tavLst>
                                    </p:anim>
                                    <p:anim calcmode="lin" valueType="num">
                                      <p:cBhvr additive="base">
                                        <p:cTn id="117" dur="1000" fill="hold"/>
                                        <p:tgtEl>
                                          <p:spTgt spid="109"/>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118"/>
                                        </p:tgtEl>
                                        <p:attrNameLst>
                                          <p:attrName>style.visibility</p:attrName>
                                        </p:attrNameLst>
                                      </p:cBhvr>
                                      <p:to>
                                        <p:strVal val="visible"/>
                                      </p:to>
                                    </p:set>
                                    <p:anim calcmode="lin" valueType="num">
                                      <p:cBhvr additive="base">
                                        <p:cTn id="120" dur="1000" fill="hold"/>
                                        <p:tgtEl>
                                          <p:spTgt spid="118"/>
                                        </p:tgtEl>
                                        <p:attrNameLst>
                                          <p:attrName>ppt_x</p:attrName>
                                        </p:attrNameLst>
                                      </p:cBhvr>
                                      <p:tavLst>
                                        <p:tav tm="0">
                                          <p:val>
                                            <p:strVal val="0-#ppt_w/2"/>
                                          </p:val>
                                        </p:tav>
                                        <p:tav tm="100000">
                                          <p:val>
                                            <p:strVal val="#ppt_x"/>
                                          </p:val>
                                        </p:tav>
                                      </p:tavLst>
                                    </p:anim>
                                    <p:anim calcmode="lin" valueType="num">
                                      <p:cBhvr additive="base">
                                        <p:cTn id="121" dur="1000" fill="hold"/>
                                        <p:tgtEl>
                                          <p:spTgt spid="118"/>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stCondLst>
                                    <p:cond delay="0"/>
                                  </p:stCondLst>
                                  <p:childTnLst>
                                    <p:set>
                                      <p:cBhvr>
                                        <p:cTn id="123" dur="1" fill="hold">
                                          <p:stCondLst>
                                            <p:cond delay="0"/>
                                          </p:stCondLst>
                                        </p:cTn>
                                        <p:tgtEl>
                                          <p:spTgt spid="119"/>
                                        </p:tgtEl>
                                        <p:attrNameLst>
                                          <p:attrName>style.visibility</p:attrName>
                                        </p:attrNameLst>
                                      </p:cBhvr>
                                      <p:to>
                                        <p:strVal val="visible"/>
                                      </p:to>
                                    </p:set>
                                    <p:anim calcmode="lin" valueType="num">
                                      <p:cBhvr additive="base">
                                        <p:cTn id="124" dur="1000" fill="hold"/>
                                        <p:tgtEl>
                                          <p:spTgt spid="119"/>
                                        </p:tgtEl>
                                        <p:attrNameLst>
                                          <p:attrName>ppt_x</p:attrName>
                                        </p:attrNameLst>
                                      </p:cBhvr>
                                      <p:tavLst>
                                        <p:tav tm="0">
                                          <p:val>
                                            <p:strVal val="0-#ppt_w/2"/>
                                          </p:val>
                                        </p:tav>
                                        <p:tav tm="100000">
                                          <p:val>
                                            <p:strVal val="#ppt_x"/>
                                          </p:val>
                                        </p:tav>
                                      </p:tavLst>
                                    </p:anim>
                                    <p:anim calcmode="lin" valueType="num">
                                      <p:cBhvr additive="base">
                                        <p:cTn id="125" dur="1000" fill="hold"/>
                                        <p:tgtEl>
                                          <p:spTgt spid="119"/>
                                        </p:tgtEl>
                                        <p:attrNameLst>
                                          <p:attrName>ppt_y</p:attrName>
                                        </p:attrNameLst>
                                      </p:cBhvr>
                                      <p:tavLst>
                                        <p:tav tm="0">
                                          <p:val>
                                            <p:strVal val="#ppt_y"/>
                                          </p:val>
                                        </p:tav>
                                        <p:tav tm="100000">
                                          <p:val>
                                            <p:strVal val="#ppt_y"/>
                                          </p:val>
                                        </p:tav>
                                      </p:tavLst>
                                    </p:anim>
                                  </p:childTnLst>
                                </p:cTn>
                              </p:par>
                              <p:par>
                                <p:cTn id="126" presetID="2" presetClass="entr" presetSubtype="8" fill="hold" grpId="0" nodeType="withEffect">
                                  <p:stCondLst>
                                    <p:cond delay="0"/>
                                  </p:stCondLst>
                                  <p:childTnLst>
                                    <p:set>
                                      <p:cBhvr>
                                        <p:cTn id="127" dur="1" fill="hold">
                                          <p:stCondLst>
                                            <p:cond delay="0"/>
                                          </p:stCondLst>
                                        </p:cTn>
                                        <p:tgtEl>
                                          <p:spTgt spid="120"/>
                                        </p:tgtEl>
                                        <p:attrNameLst>
                                          <p:attrName>style.visibility</p:attrName>
                                        </p:attrNameLst>
                                      </p:cBhvr>
                                      <p:to>
                                        <p:strVal val="visible"/>
                                      </p:to>
                                    </p:set>
                                    <p:anim calcmode="lin" valueType="num">
                                      <p:cBhvr additive="base">
                                        <p:cTn id="128" dur="1000" fill="hold"/>
                                        <p:tgtEl>
                                          <p:spTgt spid="120"/>
                                        </p:tgtEl>
                                        <p:attrNameLst>
                                          <p:attrName>ppt_x</p:attrName>
                                        </p:attrNameLst>
                                      </p:cBhvr>
                                      <p:tavLst>
                                        <p:tav tm="0">
                                          <p:val>
                                            <p:strVal val="0-#ppt_w/2"/>
                                          </p:val>
                                        </p:tav>
                                        <p:tav tm="100000">
                                          <p:val>
                                            <p:strVal val="#ppt_x"/>
                                          </p:val>
                                        </p:tav>
                                      </p:tavLst>
                                    </p:anim>
                                    <p:anim calcmode="lin" valueType="num">
                                      <p:cBhvr additive="base">
                                        <p:cTn id="129" dur="1000" fill="hold"/>
                                        <p:tgtEl>
                                          <p:spTgt spid="120"/>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 calcmode="lin" valueType="num">
                                      <p:cBhvr additive="base">
                                        <p:cTn id="132" dur="1000" fill="hold"/>
                                        <p:tgtEl>
                                          <p:spTgt spid="121"/>
                                        </p:tgtEl>
                                        <p:attrNameLst>
                                          <p:attrName>ppt_x</p:attrName>
                                        </p:attrNameLst>
                                      </p:cBhvr>
                                      <p:tavLst>
                                        <p:tav tm="0">
                                          <p:val>
                                            <p:strVal val="0-#ppt_w/2"/>
                                          </p:val>
                                        </p:tav>
                                        <p:tav tm="100000">
                                          <p:val>
                                            <p:strVal val="#ppt_x"/>
                                          </p:val>
                                        </p:tav>
                                      </p:tavLst>
                                    </p:anim>
                                    <p:anim calcmode="lin" valueType="num">
                                      <p:cBhvr additive="base">
                                        <p:cTn id="133" dur="1000" fill="hold"/>
                                        <p:tgtEl>
                                          <p:spTgt spid="121"/>
                                        </p:tgtEl>
                                        <p:attrNameLst>
                                          <p:attrName>ppt_y</p:attrName>
                                        </p:attrNameLst>
                                      </p:cBhvr>
                                      <p:tavLst>
                                        <p:tav tm="0">
                                          <p:val>
                                            <p:strVal val="#ppt_y"/>
                                          </p:val>
                                        </p:tav>
                                        <p:tav tm="100000">
                                          <p:val>
                                            <p:strVal val="#ppt_y"/>
                                          </p:val>
                                        </p:tav>
                                      </p:tavLst>
                                    </p:anim>
                                  </p:childTnLst>
                                </p:cTn>
                              </p:par>
                              <p:par>
                                <p:cTn id="134" presetID="2" presetClass="entr" presetSubtype="8" fill="hold" grpId="0" nodeType="withEffect">
                                  <p:stCondLst>
                                    <p:cond delay="0"/>
                                  </p:stCondLst>
                                  <p:childTnLst>
                                    <p:set>
                                      <p:cBhvr>
                                        <p:cTn id="135" dur="1" fill="hold">
                                          <p:stCondLst>
                                            <p:cond delay="0"/>
                                          </p:stCondLst>
                                        </p:cTn>
                                        <p:tgtEl>
                                          <p:spTgt spid="124"/>
                                        </p:tgtEl>
                                        <p:attrNameLst>
                                          <p:attrName>style.visibility</p:attrName>
                                        </p:attrNameLst>
                                      </p:cBhvr>
                                      <p:to>
                                        <p:strVal val="visible"/>
                                      </p:to>
                                    </p:set>
                                    <p:anim calcmode="lin" valueType="num">
                                      <p:cBhvr additive="base">
                                        <p:cTn id="136" dur="1000" fill="hold"/>
                                        <p:tgtEl>
                                          <p:spTgt spid="124"/>
                                        </p:tgtEl>
                                        <p:attrNameLst>
                                          <p:attrName>ppt_x</p:attrName>
                                        </p:attrNameLst>
                                      </p:cBhvr>
                                      <p:tavLst>
                                        <p:tav tm="0">
                                          <p:val>
                                            <p:strVal val="0-#ppt_w/2"/>
                                          </p:val>
                                        </p:tav>
                                        <p:tav tm="100000">
                                          <p:val>
                                            <p:strVal val="#ppt_x"/>
                                          </p:val>
                                        </p:tav>
                                      </p:tavLst>
                                    </p:anim>
                                    <p:anim calcmode="lin" valueType="num">
                                      <p:cBhvr additive="base">
                                        <p:cTn id="137" dur="1000" fill="hold"/>
                                        <p:tgtEl>
                                          <p:spTgt spid="124"/>
                                        </p:tgtEl>
                                        <p:attrNameLst>
                                          <p:attrName>ppt_y</p:attrName>
                                        </p:attrNameLst>
                                      </p:cBhvr>
                                      <p:tavLst>
                                        <p:tav tm="0">
                                          <p:val>
                                            <p:strVal val="#ppt_y"/>
                                          </p:val>
                                        </p:tav>
                                        <p:tav tm="100000">
                                          <p:val>
                                            <p:strVal val="#ppt_y"/>
                                          </p:val>
                                        </p:tav>
                                      </p:tavLst>
                                    </p:anim>
                                  </p:childTnLst>
                                </p:cTn>
                              </p:par>
                              <p:par>
                                <p:cTn id="138" presetID="2" presetClass="entr" presetSubtype="8"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 calcmode="lin" valueType="num">
                                      <p:cBhvr additive="base">
                                        <p:cTn id="140" dur="1000" fill="hold"/>
                                        <p:tgtEl>
                                          <p:spTgt spid="123"/>
                                        </p:tgtEl>
                                        <p:attrNameLst>
                                          <p:attrName>ppt_x</p:attrName>
                                        </p:attrNameLst>
                                      </p:cBhvr>
                                      <p:tavLst>
                                        <p:tav tm="0">
                                          <p:val>
                                            <p:strVal val="0-#ppt_w/2"/>
                                          </p:val>
                                        </p:tav>
                                        <p:tav tm="100000">
                                          <p:val>
                                            <p:strVal val="#ppt_x"/>
                                          </p:val>
                                        </p:tav>
                                      </p:tavLst>
                                    </p:anim>
                                    <p:anim calcmode="lin" valueType="num">
                                      <p:cBhvr additive="base">
                                        <p:cTn id="141" dur="1000" fill="hold"/>
                                        <p:tgtEl>
                                          <p:spTgt spid="123"/>
                                        </p:tgtEl>
                                        <p:attrNameLst>
                                          <p:attrName>ppt_y</p:attrName>
                                        </p:attrNameLst>
                                      </p:cBhvr>
                                      <p:tavLst>
                                        <p:tav tm="0">
                                          <p:val>
                                            <p:strVal val="#ppt_y"/>
                                          </p:val>
                                        </p:tav>
                                        <p:tav tm="100000">
                                          <p:val>
                                            <p:strVal val="#ppt_y"/>
                                          </p:val>
                                        </p:tav>
                                      </p:tavLst>
                                    </p:anim>
                                  </p:childTnLst>
                                </p:cTn>
                              </p:par>
                              <p:par>
                                <p:cTn id="142" presetID="2" presetClass="entr" presetSubtype="8" fill="hold" grpId="0" nodeType="withEffect">
                                  <p:stCondLst>
                                    <p:cond delay="0"/>
                                  </p:stCondLst>
                                  <p:childTnLst>
                                    <p:set>
                                      <p:cBhvr>
                                        <p:cTn id="143" dur="1" fill="hold">
                                          <p:stCondLst>
                                            <p:cond delay="0"/>
                                          </p:stCondLst>
                                        </p:cTn>
                                        <p:tgtEl>
                                          <p:spTgt spid="122"/>
                                        </p:tgtEl>
                                        <p:attrNameLst>
                                          <p:attrName>style.visibility</p:attrName>
                                        </p:attrNameLst>
                                      </p:cBhvr>
                                      <p:to>
                                        <p:strVal val="visible"/>
                                      </p:to>
                                    </p:set>
                                    <p:anim calcmode="lin" valueType="num">
                                      <p:cBhvr additive="base">
                                        <p:cTn id="144" dur="1000" fill="hold"/>
                                        <p:tgtEl>
                                          <p:spTgt spid="122"/>
                                        </p:tgtEl>
                                        <p:attrNameLst>
                                          <p:attrName>ppt_x</p:attrName>
                                        </p:attrNameLst>
                                      </p:cBhvr>
                                      <p:tavLst>
                                        <p:tav tm="0">
                                          <p:val>
                                            <p:strVal val="0-#ppt_w/2"/>
                                          </p:val>
                                        </p:tav>
                                        <p:tav tm="100000">
                                          <p:val>
                                            <p:strVal val="#ppt_x"/>
                                          </p:val>
                                        </p:tav>
                                      </p:tavLst>
                                    </p:anim>
                                    <p:anim calcmode="lin" valueType="num">
                                      <p:cBhvr additive="base">
                                        <p:cTn id="145" dur="1000" fill="hold"/>
                                        <p:tgtEl>
                                          <p:spTgt spid="122"/>
                                        </p:tgtEl>
                                        <p:attrNameLst>
                                          <p:attrName>ppt_y</p:attrName>
                                        </p:attrNameLst>
                                      </p:cBhvr>
                                      <p:tavLst>
                                        <p:tav tm="0">
                                          <p:val>
                                            <p:strVal val="#ppt_y"/>
                                          </p:val>
                                        </p:tav>
                                        <p:tav tm="100000">
                                          <p:val>
                                            <p:strVal val="#ppt_y"/>
                                          </p:val>
                                        </p:tav>
                                      </p:tavLst>
                                    </p:anim>
                                  </p:childTnLst>
                                </p:cTn>
                              </p:par>
                              <p:par>
                                <p:cTn id="146" presetID="2" presetClass="entr" presetSubtype="8" fill="hold" grpId="0" nodeType="withEffect">
                                  <p:stCondLst>
                                    <p:cond delay="0"/>
                                  </p:stCondLst>
                                  <p:childTnLst>
                                    <p:set>
                                      <p:cBhvr>
                                        <p:cTn id="147" dur="1" fill="hold">
                                          <p:stCondLst>
                                            <p:cond delay="0"/>
                                          </p:stCondLst>
                                        </p:cTn>
                                        <p:tgtEl>
                                          <p:spTgt spid="125"/>
                                        </p:tgtEl>
                                        <p:attrNameLst>
                                          <p:attrName>style.visibility</p:attrName>
                                        </p:attrNameLst>
                                      </p:cBhvr>
                                      <p:to>
                                        <p:strVal val="visible"/>
                                      </p:to>
                                    </p:set>
                                    <p:anim calcmode="lin" valueType="num">
                                      <p:cBhvr additive="base">
                                        <p:cTn id="148" dur="1000" fill="hold"/>
                                        <p:tgtEl>
                                          <p:spTgt spid="125"/>
                                        </p:tgtEl>
                                        <p:attrNameLst>
                                          <p:attrName>ppt_x</p:attrName>
                                        </p:attrNameLst>
                                      </p:cBhvr>
                                      <p:tavLst>
                                        <p:tav tm="0">
                                          <p:val>
                                            <p:strVal val="0-#ppt_w/2"/>
                                          </p:val>
                                        </p:tav>
                                        <p:tav tm="100000">
                                          <p:val>
                                            <p:strVal val="#ppt_x"/>
                                          </p:val>
                                        </p:tav>
                                      </p:tavLst>
                                    </p:anim>
                                    <p:anim calcmode="lin" valueType="num">
                                      <p:cBhvr additive="base">
                                        <p:cTn id="149" dur="1000" fill="hold"/>
                                        <p:tgtEl>
                                          <p:spTgt spid="125"/>
                                        </p:tgtEl>
                                        <p:attrNameLst>
                                          <p:attrName>ppt_y</p:attrName>
                                        </p:attrNameLst>
                                      </p:cBhvr>
                                      <p:tavLst>
                                        <p:tav tm="0">
                                          <p:val>
                                            <p:strVal val="#ppt_y"/>
                                          </p:val>
                                        </p:tav>
                                        <p:tav tm="100000">
                                          <p:val>
                                            <p:strVal val="#ppt_y"/>
                                          </p:val>
                                        </p:tav>
                                      </p:tavLst>
                                    </p:anim>
                                  </p:childTnLst>
                                </p:cTn>
                              </p:par>
                              <p:par>
                                <p:cTn id="150" presetID="2" presetClass="entr" presetSubtype="8" fill="hold" grpId="0" nodeType="withEffect">
                                  <p:stCondLst>
                                    <p:cond delay="0"/>
                                  </p:stCondLst>
                                  <p:childTnLst>
                                    <p:set>
                                      <p:cBhvr>
                                        <p:cTn id="151" dur="1" fill="hold">
                                          <p:stCondLst>
                                            <p:cond delay="0"/>
                                          </p:stCondLst>
                                        </p:cTn>
                                        <p:tgtEl>
                                          <p:spTgt spid="132"/>
                                        </p:tgtEl>
                                        <p:attrNameLst>
                                          <p:attrName>style.visibility</p:attrName>
                                        </p:attrNameLst>
                                      </p:cBhvr>
                                      <p:to>
                                        <p:strVal val="visible"/>
                                      </p:to>
                                    </p:set>
                                    <p:anim calcmode="lin" valueType="num">
                                      <p:cBhvr additive="base">
                                        <p:cTn id="152" dur="1000" fill="hold"/>
                                        <p:tgtEl>
                                          <p:spTgt spid="132"/>
                                        </p:tgtEl>
                                        <p:attrNameLst>
                                          <p:attrName>ppt_x</p:attrName>
                                        </p:attrNameLst>
                                      </p:cBhvr>
                                      <p:tavLst>
                                        <p:tav tm="0">
                                          <p:val>
                                            <p:strVal val="0-#ppt_w/2"/>
                                          </p:val>
                                        </p:tav>
                                        <p:tav tm="100000">
                                          <p:val>
                                            <p:strVal val="#ppt_x"/>
                                          </p:val>
                                        </p:tav>
                                      </p:tavLst>
                                    </p:anim>
                                    <p:anim calcmode="lin" valueType="num">
                                      <p:cBhvr additive="base">
                                        <p:cTn id="153" dur="1000" fill="hold"/>
                                        <p:tgtEl>
                                          <p:spTgt spid="132"/>
                                        </p:tgtEl>
                                        <p:attrNameLst>
                                          <p:attrName>ppt_y</p:attrName>
                                        </p:attrNameLst>
                                      </p:cBhvr>
                                      <p:tavLst>
                                        <p:tav tm="0">
                                          <p:val>
                                            <p:strVal val="#ppt_y"/>
                                          </p:val>
                                        </p:tav>
                                        <p:tav tm="100000">
                                          <p:val>
                                            <p:strVal val="#ppt_y"/>
                                          </p:val>
                                        </p:tav>
                                      </p:tavLst>
                                    </p:anim>
                                  </p:childTnLst>
                                </p:cTn>
                              </p:par>
                              <p:par>
                                <p:cTn id="154" presetID="2" presetClass="entr" presetSubtype="8" fill="hold" grpId="0" nodeType="with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1000" fill="hold"/>
                                        <p:tgtEl>
                                          <p:spTgt spid="133"/>
                                        </p:tgtEl>
                                        <p:attrNameLst>
                                          <p:attrName>ppt_x</p:attrName>
                                        </p:attrNameLst>
                                      </p:cBhvr>
                                      <p:tavLst>
                                        <p:tav tm="0">
                                          <p:val>
                                            <p:strVal val="0-#ppt_w/2"/>
                                          </p:val>
                                        </p:tav>
                                        <p:tav tm="100000">
                                          <p:val>
                                            <p:strVal val="#ppt_x"/>
                                          </p:val>
                                        </p:tav>
                                      </p:tavLst>
                                    </p:anim>
                                    <p:anim calcmode="lin" valueType="num">
                                      <p:cBhvr additive="base">
                                        <p:cTn id="157" dur="1000" fill="hold"/>
                                        <p:tgtEl>
                                          <p:spTgt spid="133"/>
                                        </p:tgtEl>
                                        <p:attrNameLst>
                                          <p:attrName>ppt_y</p:attrName>
                                        </p:attrNameLst>
                                      </p:cBhvr>
                                      <p:tavLst>
                                        <p:tav tm="0">
                                          <p:val>
                                            <p:strVal val="#ppt_y"/>
                                          </p:val>
                                        </p:tav>
                                        <p:tav tm="100000">
                                          <p:val>
                                            <p:strVal val="#ppt_y"/>
                                          </p:val>
                                        </p:tav>
                                      </p:tavLst>
                                    </p:anim>
                                  </p:childTnLst>
                                </p:cTn>
                              </p:par>
                              <p:par>
                                <p:cTn id="158" presetID="2" presetClass="entr" presetSubtype="8" fill="hold" grpId="0" nodeType="withEffect">
                                  <p:stCondLst>
                                    <p:cond delay="0"/>
                                  </p:stCondLst>
                                  <p:childTnLst>
                                    <p:set>
                                      <p:cBhvr>
                                        <p:cTn id="159" dur="1" fill="hold">
                                          <p:stCondLst>
                                            <p:cond delay="0"/>
                                          </p:stCondLst>
                                        </p:cTn>
                                        <p:tgtEl>
                                          <p:spTgt spid="136"/>
                                        </p:tgtEl>
                                        <p:attrNameLst>
                                          <p:attrName>style.visibility</p:attrName>
                                        </p:attrNameLst>
                                      </p:cBhvr>
                                      <p:to>
                                        <p:strVal val="visible"/>
                                      </p:to>
                                    </p:set>
                                    <p:anim calcmode="lin" valueType="num">
                                      <p:cBhvr additive="base">
                                        <p:cTn id="160" dur="1000" fill="hold"/>
                                        <p:tgtEl>
                                          <p:spTgt spid="136"/>
                                        </p:tgtEl>
                                        <p:attrNameLst>
                                          <p:attrName>ppt_x</p:attrName>
                                        </p:attrNameLst>
                                      </p:cBhvr>
                                      <p:tavLst>
                                        <p:tav tm="0">
                                          <p:val>
                                            <p:strVal val="0-#ppt_w/2"/>
                                          </p:val>
                                        </p:tav>
                                        <p:tav tm="100000">
                                          <p:val>
                                            <p:strVal val="#ppt_x"/>
                                          </p:val>
                                        </p:tav>
                                      </p:tavLst>
                                    </p:anim>
                                    <p:anim calcmode="lin" valueType="num">
                                      <p:cBhvr additive="base">
                                        <p:cTn id="161" dur="1000" fill="hold"/>
                                        <p:tgtEl>
                                          <p:spTgt spid="136"/>
                                        </p:tgtEl>
                                        <p:attrNameLst>
                                          <p:attrName>ppt_y</p:attrName>
                                        </p:attrNameLst>
                                      </p:cBhvr>
                                      <p:tavLst>
                                        <p:tav tm="0">
                                          <p:val>
                                            <p:strVal val="#ppt_y"/>
                                          </p:val>
                                        </p:tav>
                                        <p:tav tm="100000">
                                          <p:val>
                                            <p:strVal val="#ppt_y"/>
                                          </p:val>
                                        </p:tav>
                                      </p:tavLst>
                                    </p:anim>
                                  </p:childTnLst>
                                </p:cTn>
                              </p:par>
                              <p:par>
                                <p:cTn id="162" presetID="2" presetClass="entr" presetSubtype="8" fill="hold" grpId="0" nodeType="withEffect">
                                  <p:stCondLst>
                                    <p:cond delay="0"/>
                                  </p:stCondLst>
                                  <p:childTnLst>
                                    <p:set>
                                      <p:cBhvr>
                                        <p:cTn id="163" dur="1" fill="hold">
                                          <p:stCondLst>
                                            <p:cond delay="0"/>
                                          </p:stCondLst>
                                        </p:cTn>
                                        <p:tgtEl>
                                          <p:spTgt spid="138"/>
                                        </p:tgtEl>
                                        <p:attrNameLst>
                                          <p:attrName>style.visibility</p:attrName>
                                        </p:attrNameLst>
                                      </p:cBhvr>
                                      <p:to>
                                        <p:strVal val="visible"/>
                                      </p:to>
                                    </p:set>
                                    <p:anim calcmode="lin" valueType="num">
                                      <p:cBhvr additive="base">
                                        <p:cTn id="164" dur="1000" fill="hold"/>
                                        <p:tgtEl>
                                          <p:spTgt spid="138"/>
                                        </p:tgtEl>
                                        <p:attrNameLst>
                                          <p:attrName>ppt_x</p:attrName>
                                        </p:attrNameLst>
                                      </p:cBhvr>
                                      <p:tavLst>
                                        <p:tav tm="0">
                                          <p:val>
                                            <p:strVal val="0-#ppt_w/2"/>
                                          </p:val>
                                        </p:tav>
                                        <p:tav tm="100000">
                                          <p:val>
                                            <p:strVal val="#ppt_x"/>
                                          </p:val>
                                        </p:tav>
                                      </p:tavLst>
                                    </p:anim>
                                    <p:anim calcmode="lin" valueType="num">
                                      <p:cBhvr additive="base">
                                        <p:cTn id="165" dur="1000" fill="hold"/>
                                        <p:tgtEl>
                                          <p:spTgt spid="138"/>
                                        </p:tgtEl>
                                        <p:attrNameLst>
                                          <p:attrName>ppt_y</p:attrName>
                                        </p:attrNameLst>
                                      </p:cBhvr>
                                      <p:tavLst>
                                        <p:tav tm="0">
                                          <p:val>
                                            <p:strVal val="#ppt_y"/>
                                          </p:val>
                                        </p:tav>
                                        <p:tav tm="100000">
                                          <p:val>
                                            <p:strVal val="#ppt_y"/>
                                          </p:val>
                                        </p:tav>
                                      </p:tavLst>
                                    </p:anim>
                                  </p:childTnLst>
                                </p:cTn>
                              </p:par>
                              <p:par>
                                <p:cTn id="166" presetID="2" presetClass="entr" presetSubtype="8" fill="hold" grpId="0" nodeType="withEffect">
                                  <p:stCondLst>
                                    <p:cond delay="0"/>
                                  </p:stCondLst>
                                  <p:childTnLst>
                                    <p:set>
                                      <p:cBhvr>
                                        <p:cTn id="167" dur="1" fill="hold">
                                          <p:stCondLst>
                                            <p:cond delay="0"/>
                                          </p:stCondLst>
                                        </p:cTn>
                                        <p:tgtEl>
                                          <p:spTgt spid="129"/>
                                        </p:tgtEl>
                                        <p:attrNameLst>
                                          <p:attrName>style.visibility</p:attrName>
                                        </p:attrNameLst>
                                      </p:cBhvr>
                                      <p:to>
                                        <p:strVal val="visible"/>
                                      </p:to>
                                    </p:set>
                                    <p:anim calcmode="lin" valueType="num">
                                      <p:cBhvr additive="base">
                                        <p:cTn id="168" dur="1000" fill="hold"/>
                                        <p:tgtEl>
                                          <p:spTgt spid="129"/>
                                        </p:tgtEl>
                                        <p:attrNameLst>
                                          <p:attrName>ppt_x</p:attrName>
                                        </p:attrNameLst>
                                      </p:cBhvr>
                                      <p:tavLst>
                                        <p:tav tm="0">
                                          <p:val>
                                            <p:strVal val="0-#ppt_w/2"/>
                                          </p:val>
                                        </p:tav>
                                        <p:tav tm="100000">
                                          <p:val>
                                            <p:strVal val="#ppt_x"/>
                                          </p:val>
                                        </p:tav>
                                      </p:tavLst>
                                    </p:anim>
                                    <p:anim calcmode="lin" valueType="num">
                                      <p:cBhvr additive="base">
                                        <p:cTn id="169" dur="1000" fill="hold"/>
                                        <p:tgtEl>
                                          <p:spTgt spid="129"/>
                                        </p:tgtEl>
                                        <p:attrNameLst>
                                          <p:attrName>ppt_y</p:attrName>
                                        </p:attrNameLst>
                                      </p:cBhvr>
                                      <p:tavLst>
                                        <p:tav tm="0">
                                          <p:val>
                                            <p:strVal val="#ppt_y"/>
                                          </p:val>
                                        </p:tav>
                                        <p:tav tm="100000">
                                          <p:val>
                                            <p:strVal val="#ppt_y"/>
                                          </p:val>
                                        </p:tav>
                                      </p:tavLst>
                                    </p:anim>
                                  </p:childTnLst>
                                </p:cTn>
                              </p:par>
                              <p:par>
                                <p:cTn id="170" presetID="2" presetClass="entr" presetSubtype="8" fill="hold" nodeType="withEffect">
                                  <p:stCondLst>
                                    <p:cond delay="0"/>
                                  </p:stCondLst>
                                  <p:childTnLst>
                                    <p:set>
                                      <p:cBhvr>
                                        <p:cTn id="171" dur="1" fill="hold">
                                          <p:stCondLst>
                                            <p:cond delay="0"/>
                                          </p:stCondLst>
                                        </p:cTn>
                                        <p:tgtEl>
                                          <p:spTgt spid="130"/>
                                        </p:tgtEl>
                                        <p:attrNameLst>
                                          <p:attrName>style.visibility</p:attrName>
                                        </p:attrNameLst>
                                      </p:cBhvr>
                                      <p:to>
                                        <p:strVal val="visible"/>
                                      </p:to>
                                    </p:set>
                                    <p:anim calcmode="lin" valueType="num">
                                      <p:cBhvr additive="base">
                                        <p:cTn id="172" dur="1000" fill="hold"/>
                                        <p:tgtEl>
                                          <p:spTgt spid="130"/>
                                        </p:tgtEl>
                                        <p:attrNameLst>
                                          <p:attrName>ppt_x</p:attrName>
                                        </p:attrNameLst>
                                      </p:cBhvr>
                                      <p:tavLst>
                                        <p:tav tm="0">
                                          <p:val>
                                            <p:strVal val="0-#ppt_w/2"/>
                                          </p:val>
                                        </p:tav>
                                        <p:tav tm="100000">
                                          <p:val>
                                            <p:strVal val="#ppt_x"/>
                                          </p:val>
                                        </p:tav>
                                      </p:tavLst>
                                    </p:anim>
                                    <p:anim calcmode="lin" valueType="num">
                                      <p:cBhvr additive="base">
                                        <p:cTn id="173" dur="10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126"/>
                                        </p:tgtEl>
                                        <p:attrNameLst>
                                          <p:attrName>style.visibility</p:attrName>
                                        </p:attrNameLst>
                                      </p:cBhvr>
                                      <p:to>
                                        <p:strVal val="visible"/>
                                      </p:to>
                                    </p:set>
                                    <p:animEffect transition="in" filter="dissolve">
                                      <p:cBhvr>
                                        <p:cTn id="178" dur="500"/>
                                        <p:tgtEl>
                                          <p:spTgt spid="126"/>
                                        </p:tgtEl>
                                      </p:cBhvr>
                                    </p:animEffect>
                                  </p:childTnLst>
                                </p:cTn>
                              </p:par>
                            </p:childTnLst>
                          </p:cTn>
                        </p:par>
                        <p:par>
                          <p:cTn id="179" fill="hold">
                            <p:stCondLst>
                              <p:cond delay="500"/>
                            </p:stCondLst>
                            <p:childTnLst>
                              <p:par>
                                <p:cTn id="180" presetID="10" presetClass="exit" presetSubtype="0" fill="hold" grpId="0" nodeType="afterEffect">
                                  <p:stCondLst>
                                    <p:cond delay="0"/>
                                  </p:stCondLst>
                                  <p:childTnLst>
                                    <p:animEffect transition="out" filter="fade">
                                      <p:cBhvr>
                                        <p:cTn id="181" dur="500"/>
                                        <p:tgtEl>
                                          <p:spTgt spid="175"/>
                                        </p:tgtEl>
                                      </p:cBhvr>
                                    </p:animEffect>
                                    <p:set>
                                      <p:cBhvr>
                                        <p:cTn id="182" dur="1" fill="hold">
                                          <p:stCondLst>
                                            <p:cond delay="499"/>
                                          </p:stCondLst>
                                        </p:cTn>
                                        <p:tgtEl>
                                          <p:spTgt spid="175"/>
                                        </p:tgtEl>
                                        <p:attrNameLst>
                                          <p:attrName>style.visibility</p:attrName>
                                        </p:attrNameLst>
                                      </p:cBhvr>
                                      <p:to>
                                        <p:strVal val="hidden"/>
                                      </p:to>
                                    </p:set>
                                  </p:childTnLst>
                                </p:cTn>
                              </p:par>
                              <p:par>
                                <p:cTn id="183" presetID="64" presetClass="path" presetSubtype="0" accel="50000" decel="50000" fill="hold" grpId="1" nodeType="withEffect">
                                  <p:stCondLst>
                                    <p:cond delay="0"/>
                                  </p:stCondLst>
                                  <p:childTnLst>
                                    <p:animMotion origin="layout" path="M -2.5E-6 -3.17446E-6 L -0.00052 -0.38084 " pathEditMode="relative" rAng="0" ptsTypes="AA">
                                      <p:cBhvr>
                                        <p:cTn id="184" dur="1000" fill="hold"/>
                                        <p:tgtEl>
                                          <p:spTgt spid="126"/>
                                        </p:tgtEl>
                                        <p:attrNameLst>
                                          <p:attrName>ppt_x</p:attrName>
                                          <p:attrName>ppt_y</p:attrName>
                                        </p:attrNameLst>
                                      </p:cBhvr>
                                      <p:rCtr x="0" y="-190"/>
                                    </p:animMotion>
                                  </p:childTnLst>
                                </p:cTn>
                              </p:par>
                            </p:childTnLst>
                          </p:cTn>
                        </p:par>
                        <p:par>
                          <p:cTn id="185" fill="hold">
                            <p:stCondLst>
                              <p:cond delay="1500"/>
                            </p:stCondLst>
                            <p:childTnLst>
                              <p:par>
                                <p:cTn id="186" presetID="2" presetClass="entr" presetSubtype="8" fill="hold" grpId="0" nodeType="afterEffect">
                                  <p:stCondLst>
                                    <p:cond delay="0"/>
                                  </p:stCondLst>
                                  <p:childTnLst>
                                    <p:set>
                                      <p:cBhvr>
                                        <p:cTn id="187" dur="1" fill="hold">
                                          <p:stCondLst>
                                            <p:cond delay="0"/>
                                          </p:stCondLst>
                                        </p:cTn>
                                        <p:tgtEl>
                                          <p:spTgt spid="127"/>
                                        </p:tgtEl>
                                        <p:attrNameLst>
                                          <p:attrName>style.visibility</p:attrName>
                                        </p:attrNameLst>
                                      </p:cBhvr>
                                      <p:to>
                                        <p:strVal val="visible"/>
                                      </p:to>
                                    </p:set>
                                    <p:anim calcmode="lin" valueType="num">
                                      <p:cBhvr additive="base">
                                        <p:cTn id="188" dur="1000" fill="hold"/>
                                        <p:tgtEl>
                                          <p:spTgt spid="127"/>
                                        </p:tgtEl>
                                        <p:attrNameLst>
                                          <p:attrName>ppt_x</p:attrName>
                                        </p:attrNameLst>
                                      </p:cBhvr>
                                      <p:tavLst>
                                        <p:tav tm="0">
                                          <p:val>
                                            <p:strVal val="0-#ppt_w/2"/>
                                          </p:val>
                                        </p:tav>
                                        <p:tav tm="100000">
                                          <p:val>
                                            <p:strVal val="#ppt_x"/>
                                          </p:val>
                                        </p:tav>
                                      </p:tavLst>
                                    </p:anim>
                                    <p:anim calcmode="lin" valueType="num">
                                      <p:cBhvr additive="base">
                                        <p:cTn id="189" dur="10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2" fill="hold" grpId="0" nodeType="clickEffect">
                                  <p:stCondLst>
                                    <p:cond delay="0"/>
                                  </p:stCondLst>
                                  <p:childTnLst>
                                    <p:set>
                                      <p:cBhvr>
                                        <p:cTn id="193" dur="1" fill="hold">
                                          <p:stCondLst>
                                            <p:cond delay="0"/>
                                          </p:stCondLst>
                                        </p:cTn>
                                        <p:tgtEl>
                                          <p:spTgt spid="158"/>
                                        </p:tgtEl>
                                        <p:attrNameLst>
                                          <p:attrName>style.visibility</p:attrName>
                                        </p:attrNameLst>
                                      </p:cBhvr>
                                      <p:to>
                                        <p:strVal val="visible"/>
                                      </p:to>
                                    </p:set>
                                    <p:anim calcmode="lin" valueType="num">
                                      <p:cBhvr additive="base">
                                        <p:cTn id="194" dur="1000" fill="hold"/>
                                        <p:tgtEl>
                                          <p:spTgt spid="158"/>
                                        </p:tgtEl>
                                        <p:attrNameLst>
                                          <p:attrName>ppt_x</p:attrName>
                                        </p:attrNameLst>
                                      </p:cBhvr>
                                      <p:tavLst>
                                        <p:tav tm="0">
                                          <p:val>
                                            <p:strVal val="1+#ppt_w/2"/>
                                          </p:val>
                                        </p:tav>
                                        <p:tav tm="100000">
                                          <p:val>
                                            <p:strVal val="#ppt_x"/>
                                          </p:val>
                                        </p:tav>
                                      </p:tavLst>
                                    </p:anim>
                                    <p:anim calcmode="lin" valueType="num">
                                      <p:cBhvr additive="base">
                                        <p:cTn id="195" dur="1000" fill="hold"/>
                                        <p:tgtEl>
                                          <p:spTgt spid="158"/>
                                        </p:tgtEl>
                                        <p:attrNameLst>
                                          <p:attrName>ppt_y</p:attrName>
                                        </p:attrNameLst>
                                      </p:cBhvr>
                                      <p:tavLst>
                                        <p:tav tm="0">
                                          <p:val>
                                            <p:strVal val="#ppt_y"/>
                                          </p:val>
                                        </p:tav>
                                        <p:tav tm="100000">
                                          <p:val>
                                            <p:strVal val="#ppt_y"/>
                                          </p:val>
                                        </p:tav>
                                      </p:tavLst>
                                    </p:anim>
                                  </p:childTnLst>
                                </p:cTn>
                              </p:par>
                            </p:childTnLst>
                          </p:cTn>
                        </p:par>
                        <p:par>
                          <p:cTn id="196" fill="hold">
                            <p:stCondLst>
                              <p:cond delay="1000"/>
                            </p:stCondLst>
                            <p:childTnLst>
                              <p:par>
                                <p:cTn id="197" presetID="26" presetClass="emph" presetSubtype="0" repeatCount="3000" fill="hold" grpId="1" nodeType="afterEffect">
                                  <p:stCondLst>
                                    <p:cond delay="0"/>
                                  </p:stCondLst>
                                  <p:childTnLst>
                                    <p:animEffect transition="out" filter="fade">
                                      <p:cBhvr>
                                        <p:cTn id="198" dur="500" tmFilter="0, 0; .2, .5; .8, .5; 1, 0"/>
                                        <p:tgtEl>
                                          <p:spTgt spid="158"/>
                                        </p:tgtEl>
                                      </p:cBhvr>
                                    </p:animEffect>
                                    <p:animScale>
                                      <p:cBhvr>
                                        <p:cTn id="199" dur="250" autoRev="1" fill="hold"/>
                                        <p:tgtEl>
                                          <p:spTgt spid="158"/>
                                        </p:tgtEl>
                                      </p:cBhvr>
                                      <p:by x="105000" y="105000"/>
                                    </p:animScale>
                                  </p:childTnLst>
                                </p:cTn>
                              </p:par>
                            </p:childTnLst>
                          </p:cTn>
                        </p:par>
                      </p:childTnLst>
                    </p:cTn>
                  </p:par>
                  <p:par>
                    <p:cTn id="200" fill="hold">
                      <p:stCondLst>
                        <p:cond delay="indefinite"/>
                      </p:stCondLst>
                      <p:childTnLst>
                        <p:par>
                          <p:cTn id="201" fill="hold">
                            <p:stCondLst>
                              <p:cond delay="0"/>
                            </p:stCondLst>
                            <p:childTnLst>
                              <p:par>
                                <p:cTn id="202" presetID="0" presetClass="path" presetSubtype="0" accel="50000" decel="50000" fill="hold" grpId="0" nodeType="clickEffect">
                                  <p:stCondLst>
                                    <p:cond delay="0"/>
                                  </p:stCondLst>
                                  <p:childTnLst>
                                    <p:animMotion origin="layout" path="M 5E-6 -4.25266E-6 L -0.04879 -0.36996 " pathEditMode="relative" rAng="0" ptsTypes="AA">
                                      <p:cBhvr>
                                        <p:cTn id="203" dur="1000" fill="hold"/>
                                        <p:tgtEl>
                                          <p:spTgt spid="159"/>
                                        </p:tgtEl>
                                        <p:attrNameLst>
                                          <p:attrName>ppt_x</p:attrName>
                                          <p:attrName>ppt_y</p:attrName>
                                        </p:attrNameLst>
                                      </p:cBhvr>
                                      <p:rCtr x="-24" y="-185"/>
                                    </p:animMotion>
                                  </p:childTnLst>
                                </p:cTn>
                              </p:par>
                            </p:childTnLst>
                          </p:cTn>
                        </p:par>
                        <p:par>
                          <p:cTn id="204" fill="hold">
                            <p:stCondLst>
                              <p:cond delay="1000"/>
                            </p:stCondLst>
                            <p:childTnLst>
                              <p:par>
                                <p:cTn id="205" presetID="10" presetClass="exit" presetSubtype="0" fill="hold" grpId="1" nodeType="afterEffect">
                                  <p:stCondLst>
                                    <p:cond delay="0"/>
                                  </p:stCondLst>
                                  <p:childTnLst>
                                    <p:animEffect transition="out" filter="fade">
                                      <p:cBhvr>
                                        <p:cTn id="206" dur="500"/>
                                        <p:tgtEl>
                                          <p:spTgt spid="96"/>
                                        </p:tgtEl>
                                      </p:cBhvr>
                                    </p:animEffect>
                                    <p:set>
                                      <p:cBhvr>
                                        <p:cTn id="207" dur="1" fill="hold">
                                          <p:stCondLst>
                                            <p:cond delay="499"/>
                                          </p:stCondLst>
                                        </p:cTn>
                                        <p:tgtEl>
                                          <p:spTgt spid="96"/>
                                        </p:tgtEl>
                                        <p:attrNameLst>
                                          <p:attrName>style.visibility</p:attrName>
                                        </p:attrNameLst>
                                      </p:cBhvr>
                                      <p:to>
                                        <p:strVal val="hidden"/>
                                      </p:to>
                                    </p:set>
                                  </p:childTnLst>
                                </p:cTn>
                              </p:par>
                            </p:childTnLst>
                          </p:cTn>
                        </p:par>
                        <p:par>
                          <p:cTn id="208" fill="hold">
                            <p:stCondLst>
                              <p:cond delay="1500"/>
                            </p:stCondLst>
                            <p:childTnLst>
                              <p:par>
                                <p:cTn id="209" presetID="0" presetClass="path" presetSubtype="0" accel="50000" decel="50000" fill="hold" grpId="0" nodeType="afterEffect">
                                  <p:stCondLst>
                                    <p:cond delay="0"/>
                                  </p:stCondLst>
                                  <p:childTnLst>
                                    <p:animMotion origin="layout" path="M 1.94444E-6 5.118E-6 L 0.04723 -0.36741 " pathEditMode="relative" ptsTypes="AA">
                                      <p:cBhvr>
                                        <p:cTn id="210" dur="1000" fill="hold"/>
                                        <p:tgtEl>
                                          <p:spTgt spid="160"/>
                                        </p:tgtEl>
                                        <p:attrNameLst>
                                          <p:attrName>ppt_x</p:attrName>
                                          <p:attrName>ppt_y</p:attrName>
                                        </p:attrNameLst>
                                      </p:cBhvr>
                                    </p:animMotion>
                                  </p:childTnLst>
                                </p:cTn>
                              </p:par>
                            </p:childTnLst>
                          </p:cTn>
                        </p:par>
                        <p:par>
                          <p:cTn id="211" fill="hold">
                            <p:stCondLst>
                              <p:cond delay="2500"/>
                            </p:stCondLst>
                            <p:childTnLst>
                              <p:par>
                                <p:cTn id="212" presetID="10" presetClass="exit" presetSubtype="0" fill="hold" grpId="1" nodeType="afterEffect">
                                  <p:stCondLst>
                                    <p:cond delay="0"/>
                                  </p:stCondLst>
                                  <p:childTnLst>
                                    <p:animEffect transition="out" filter="fade">
                                      <p:cBhvr>
                                        <p:cTn id="213" dur="500"/>
                                        <p:tgtEl>
                                          <p:spTgt spid="97"/>
                                        </p:tgtEl>
                                      </p:cBhvr>
                                    </p:animEffect>
                                    <p:set>
                                      <p:cBhvr>
                                        <p:cTn id="214" dur="1" fill="hold">
                                          <p:stCondLst>
                                            <p:cond delay="499"/>
                                          </p:stCondLst>
                                        </p:cTn>
                                        <p:tgtEl>
                                          <p:spTgt spid="97"/>
                                        </p:tgtEl>
                                        <p:attrNameLst>
                                          <p:attrName>style.visibility</p:attrName>
                                        </p:attrNameLst>
                                      </p:cBhvr>
                                      <p:to>
                                        <p:strVal val="hidden"/>
                                      </p:to>
                                    </p:set>
                                  </p:childTnLst>
                                </p:cTn>
                              </p:par>
                            </p:childTnLst>
                          </p:cTn>
                        </p:par>
                        <p:par>
                          <p:cTn id="215" fill="hold">
                            <p:stCondLst>
                              <p:cond delay="3000"/>
                            </p:stCondLst>
                            <p:childTnLst>
                              <p:par>
                                <p:cTn id="216" presetID="0" presetClass="path" presetSubtype="0" accel="50000" decel="50000" fill="hold" grpId="0" nodeType="afterEffect">
                                  <p:stCondLst>
                                    <p:cond delay="0"/>
                                  </p:stCondLst>
                                  <p:childTnLst>
                                    <p:animMotion origin="layout" path="M 0.00678 -0.00209 L -0.1823 -0.36951 " pathEditMode="relative" rAng="0" ptsTypes="AA">
                                      <p:cBhvr>
                                        <p:cTn id="217" dur="1000" fill="hold"/>
                                        <p:tgtEl>
                                          <p:spTgt spid="161"/>
                                        </p:tgtEl>
                                        <p:attrNameLst>
                                          <p:attrName>ppt_x</p:attrName>
                                          <p:attrName>ppt_y</p:attrName>
                                        </p:attrNameLst>
                                      </p:cBhvr>
                                      <p:rCtr x="-95" y="-184"/>
                                    </p:animMotion>
                                  </p:childTnLst>
                                </p:cTn>
                              </p:par>
                            </p:childTnLst>
                          </p:cTn>
                        </p:par>
                        <p:par>
                          <p:cTn id="218" fill="hold">
                            <p:stCondLst>
                              <p:cond delay="4000"/>
                            </p:stCondLst>
                            <p:childTnLst>
                              <p:par>
                                <p:cTn id="219" presetID="10" presetClass="exit" presetSubtype="0" fill="hold" grpId="1" nodeType="afterEffect">
                                  <p:stCondLst>
                                    <p:cond delay="0"/>
                                  </p:stCondLst>
                                  <p:childTnLst>
                                    <p:animEffect transition="out" filter="fade">
                                      <p:cBhvr>
                                        <p:cTn id="220" dur="500"/>
                                        <p:tgtEl>
                                          <p:spTgt spid="102"/>
                                        </p:tgtEl>
                                      </p:cBhvr>
                                    </p:animEffect>
                                    <p:set>
                                      <p:cBhvr>
                                        <p:cTn id="221" dur="1" fill="hold">
                                          <p:stCondLst>
                                            <p:cond delay="499"/>
                                          </p:stCondLst>
                                        </p:cTn>
                                        <p:tgtEl>
                                          <p:spTgt spid="102"/>
                                        </p:tgtEl>
                                        <p:attrNameLst>
                                          <p:attrName>style.visibility</p:attrName>
                                        </p:attrNameLst>
                                      </p:cBhvr>
                                      <p:to>
                                        <p:strVal val="hidden"/>
                                      </p:to>
                                    </p:set>
                                  </p:childTnLst>
                                </p:cTn>
                              </p:par>
                            </p:childTnLst>
                          </p:cTn>
                        </p:par>
                        <p:par>
                          <p:cTn id="222" fill="hold">
                            <p:stCondLst>
                              <p:cond delay="4500"/>
                            </p:stCondLst>
                            <p:childTnLst>
                              <p:par>
                                <p:cTn id="223" presetID="0" presetClass="path" presetSubtype="0" accel="50000" decel="50000" fill="hold" grpId="0" nodeType="afterEffect">
                                  <p:stCondLst>
                                    <p:cond delay="0"/>
                                  </p:stCondLst>
                                  <p:childTnLst>
                                    <p:animMotion origin="layout" path="M 5.55556E-7 -3.79454E-7 L 0.13385 -0.43036 " pathEditMode="relative" ptsTypes="AA">
                                      <p:cBhvr>
                                        <p:cTn id="224" dur="1000" fill="hold"/>
                                        <p:tgtEl>
                                          <p:spTgt spid="162"/>
                                        </p:tgtEl>
                                        <p:attrNameLst>
                                          <p:attrName>ppt_x</p:attrName>
                                          <p:attrName>ppt_y</p:attrName>
                                        </p:attrNameLst>
                                      </p:cBhvr>
                                    </p:animMotion>
                                  </p:childTnLst>
                                </p:cTn>
                              </p:par>
                            </p:childTnLst>
                          </p:cTn>
                        </p:par>
                        <p:par>
                          <p:cTn id="225" fill="hold">
                            <p:stCondLst>
                              <p:cond delay="5500"/>
                            </p:stCondLst>
                            <p:childTnLst>
                              <p:par>
                                <p:cTn id="226" presetID="10" presetClass="exit" presetSubtype="0" fill="hold" grpId="1" nodeType="afterEffect">
                                  <p:stCondLst>
                                    <p:cond delay="0"/>
                                  </p:stCondLst>
                                  <p:childTnLst>
                                    <p:animEffect transition="out" filter="fade">
                                      <p:cBhvr>
                                        <p:cTn id="227" dur="500"/>
                                        <p:tgtEl>
                                          <p:spTgt spid="100"/>
                                        </p:tgtEl>
                                      </p:cBhvr>
                                    </p:animEffect>
                                    <p:set>
                                      <p:cBhvr>
                                        <p:cTn id="228" dur="1" fill="hold">
                                          <p:stCondLst>
                                            <p:cond delay="499"/>
                                          </p:stCondLst>
                                        </p:cTn>
                                        <p:tgtEl>
                                          <p:spTgt spid="100"/>
                                        </p:tgtEl>
                                        <p:attrNameLst>
                                          <p:attrName>style.visibility</p:attrName>
                                        </p:attrNameLst>
                                      </p:cBhvr>
                                      <p:to>
                                        <p:strVal val="hidden"/>
                                      </p:to>
                                    </p:set>
                                  </p:childTnLst>
                                </p:cTn>
                              </p:par>
                            </p:childTnLst>
                          </p:cTn>
                        </p:par>
                        <p:par>
                          <p:cTn id="229" fill="hold">
                            <p:stCondLst>
                              <p:cond delay="6000"/>
                            </p:stCondLst>
                            <p:childTnLst>
                              <p:par>
                                <p:cTn id="230" presetID="10" presetClass="exit" presetSubtype="0" fill="hold" grpId="2" nodeType="afterEffect">
                                  <p:stCondLst>
                                    <p:cond delay="0"/>
                                  </p:stCondLst>
                                  <p:childTnLst>
                                    <p:animEffect transition="out" filter="fade">
                                      <p:cBhvr>
                                        <p:cTn id="231" dur="500"/>
                                        <p:tgtEl>
                                          <p:spTgt spid="158"/>
                                        </p:tgtEl>
                                      </p:cBhvr>
                                    </p:animEffect>
                                    <p:set>
                                      <p:cBhvr>
                                        <p:cTn id="232" dur="1" fill="hold">
                                          <p:stCondLst>
                                            <p:cond delay="499"/>
                                          </p:stCondLst>
                                        </p:cTn>
                                        <p:tgtEl>
                                          <p:spTgt spid="158"/>
                                        </p:tgtEl>
                                        <p:attrNameLst>
                                          <p:attrName>style.visibility</p:attrName>
                                        </p:attrNameLst>
                                      </p:cBhvr>
                                      <p:to>
                                        <p:strVal val="hidden"/>
                                      </p:to>
                                    </p:set>
                                  </p:childTnLst>
                                </p:cTn>
                              </p:par>
                            </p:childTnLst>
                          </p:cTn>
                        </p:par>
                        <p:par>
                          <p:cTn id="233" fill="hold">
                            <p:stCondLst>
                              <p:cond delay="6500"/>
                            </p:stCondLst>
                            <p:childTnLst>
                              <p:par>
                                <p:cTn id="234" presetID="2" presetClass="entr" presetSubtype="2" fill="hold" grpId="0" nodeType="afterEffect">
                                  <p:stCondLst>
                                    <p:cond delay="0"/>
                                  </p:stCondLst>
                                  <p:childTnLst>
                                    <p:set>
                                      <p:cBhvr>
                                        <p:cTn id="235" dur="1" fill="hold">
                                          <p:stCondLst>
                                            <p:cond delay="0"/>
                                          </p:stCondLst>
                                        </p:cTn>
                                        <p:tgtEl>
                                          <p:spTgt spid="163"/>
                                        </p:tgtEl>
                                        <p:attrNameLst>
                                          <p:attrName>style.visibility</p:attrName>
                                        </p:attrNameLst>
                                      </p:cBhvr>
                                      <p:to>
                                        <p:strVal val="visible"/>
                                      </p:to>
                                    </p:set>
                                    <p:anim calcmode="lin" valueType="num">
                                      <p:cBhvr additive="base">
                                        <p:cTn id="236" dur="1000" fill="hold"/>
                                        <p:tgtEl>
                                          <p:spTgt spid="163"/>
                                        </p:tgtEl>
                                        <p:attrNameLst>
                                          <p:attrName>ppt_x</p:attrName>
                                        </p:attrNameLst>
                                      </p:cBhvr>
                                      <p:tavLst>
                                        <p:tav tm="0">
                                          <p:val>
                                            <p:strVal val="1+#ppt_w/2"/>
                                          </p:val>
                                        </p:tav>
                                        <p:tav tm="100000">
                                          <p:val>
                                            <p:strVal val="#ppt_x"/>
                                          </p:val>
                                        </p:tav>
                                      </p:tavLst>
                                    </p:anim>
                                    <p:anim calcmode="lin" valueType="num">
                                      <p:cBhvr additive="base">
                                        <p:cTn id="237" dur="1000" fill="hold"/>
                                        <p:tgtEl>
                                          <p:spTgt spid="163"/>
                                        </p:tgtEl>
                                        <p:attrNameLst>
                                          <p:attrName>ppt_y</p:attrName>
                                        </p:attrNameLst>
                                      </p:cBhvr>
                                      <p:tavLst>
                                        <p:tav tm="0">
                                          <p:val>
                                            <p:strVal val="#ppt_y"/>
                                          </p:val>
                                        </p:tav>
                                        <p:tav tm="100000">
                                          <p:val>
                                            <p:strVal val="#ppt_y"/>
                                          </p:val>
                                        </p:tav>
                                      </p:tavLst>
                                    </p:anim>
                                  </p:childTnLst>
                                </p:cTn>
                              </p:par>
                            </p:childTnLst>
                          </p:cTn>
                        </p:par>
                        <p:par>
                          <p:cTn id="238" fill="hold">
                            <p:stCondLst>
                              <p:cond delay="7500"/>
                            </p:stCondLst>
                            <p:childTnLst>
                              <p:par>
                                <p:cTn id="239" presetID="26" presetClass="emph" presetSubtype="0" repeatCount="3000" fill="hold" grpId="1" nodeType="afterEffect">
                                  <p:stCondLst>
                                    <p:cond delay="0"/>
                                  </p:stCondLst>
                                  <p:childTnLst>
                                    <p:animEffect transition="out" filter="fade">
                                      <p:cBhvr>
                                        <p:cTn id="240" dur="500" tmFilter="0, 0; .2, .5; .8, .5; 1, 0"/>
                                        <p:tgtEl>
                                          <p:spTgt spid="163"/>
                                        </p:tgtEl>
                                      </p:cBhvr>
                                    </p:animEffect>
                                    <p:animScale>
                                      <p:cBhvr>
                                        <p:cTn id="241" dur="250" autoRev="1" fill="hold"/>
                                        <p:tgtEl>
                                          <p:spTgt spid="163"/>
                                        </p:tgtEl>
                                      </p:cBhvr>
                                      <p:by x="105000" y="105000"/>
                                    </p:animScale>
                                  </p:childTnLst>
                                </p:cTn>
                              </p:par>
                            </p:childTnLst>
                          </p:cTn>
                        </p:par>
                        <p:par>
                          <p:cTn id="242" fill="hold">
                            <p:stCondLst>
                              <p:cond delay="9000"/>
                            </p:stCondLst>
                            <p:childTnLst>
                              <p:par>
                                <p:cTn id="243" presetID="10" presetClass="exit" presetSubtype="0" fill="hold" grpId="3" nodeType="afterEffect">
                                  <p:stCondLst>
                                    <p:cond delay="0"/>
                                  </p:stCondLst>
                                  <p:childTnLst>
                                    <p:animEffect transition="out" filter="fade">
                                      <p:cBhvr>
                                        <p:cTn id="244" dur="500"/>
                                        <p:tgtEl>
                                          <p:spTgt spid="158"/>
                                        </p:tgtEl>
                                      </p:cBhvr>
                                    </p:animEffect>
                                    <p:set>
                                      <p:cBhvr>
                                        <p:cTn id="245" dur="1" fill="hold">
                                          <p:stCondLst>
                                            <p:cond delay="499"/>
                                          </p:stCondLst>
                                        </p:cTn>
                                        <p:tgtEl>
                                          <p:spTgt spid="158"/>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0" presetClass="path" presetSubtype="0" accel="50000" decel="50000" fill="hold" grpId="0" nodeType="clickEffect">
                                  <p:stCondLst>
                                    <p:cond delay="0"/>
                                  </p:stCondLst>
                                  <p:childTnLst>
                                    <p:animMotion origin="layout" path="M -2.5E-6 4.66913E-6 L 0.33646 -0.36951 " pathEditMode="relative" rAng="0" ptsTypes="AA">
                                      <p:cBhvr>
                                        <p:cTn id="249" dur="1000" fill="hold"/>
                                        <p:tgtEl>
                                          <p:spTgt spid="164"/>
                                        </p:tgtEl>
                                        <p:attrNameLst>
                                          <p:attrName>ppt_x</p:attrName>
                                          <p:attrName>ppt_y</p:attrName>
                                        </p:attrNameLst>
                                      </p:cBhvr>
                                      <p:rCtr x="168" y="-185"/>
                                    </p:animMotion>
                                  </p:childTnLst>
                                </p:cTn>
                              </p:par>
                            </p:childTnLst>
                          </p:cTn>
                        </p:par>
                        <p:par>
                          <p:cTn id="250" fill="hold">
                            <p:stCondLst>
                              <p:cond delay="1000"/>
                            </p:stCondLst>
                            <p:childTnLst>
                              <p:par>
                                <p:cTn id="251" presetID="10" presetClass="exit" presetSubtype="0" fill="hold" grpId="1" nodeType="afterEffect">
                                  <p:stCondLst>
                                    <p:cond delay="0"/>
                                  </p:stCondLst>
                                  <p:childTnLst>
                                    <p:animEffect transition="out" filter="fade">
                                      <p:cBhvr>
                                        <p:cTn id="252" dur="500"/>
                                        <p:tgtEl>
                                          <p:spTgt spid="101"/>
                                        </p:tgtEl>
                                      </p:cBhvr>
                                    </p:animEffect>
                                    <p:set>
                                      <p:cBhvr>
                                        <p:cTn id="253" dur="1" fill="hold">
                                          <p:stCondLst>
                                            <p:cond delay="499"/>
                                          </p:stCondLst>
                                        </p:cTn>
                                        <p:tgtEl>
                                          <p:spTgt spid="101"/>
                                        </p:tgtEl>
                                        <p:attrNameLst>
                                          <p:attrName>style.visibility</p:attrName>
                                        </p:attrNameLst>
                                      </p:cBhvr>
                                      <p:to>
                                        <p:strVal val="hidden"/>
                                      </p:to>
                                    </p:set>
                                  </p:childTnLst>
                                </p:cTn>
                              </p:par>
                            </p:childTnLst>
                          </p:cTn>
                        </p:par>
                        <p:par>
                          <p:cTn id="254" fill="hold">
                            <p:stCondLst>
                              <p:cond delay="1500"/>
                            </p:stCondLst>
                            <p:childTnLst>
                              <p:par>
                                <p:cTn id="255" presetID="0" presetClass="path" presetSubtype="0" accel="50000" decel="50000" fill="hold" grpId="0" nodeType="afterEffect">
                                  <p:stCondLst>
                                    <p:cond delay="0"/>
                                  </p:stCondLst>
                                  <p:childTnLst>
                                    <p:animMotion origin="layout" path="M -2.5E-6 4.66913E-6 L 0.18924 -0.36951 " pathEditMode="relative" rAng="0" ptsTypes="AA">
                                      <p:cBhvr>
                                        <p:cTn id="256" dur="1000" fill="hold"/>
                                        <p:tgtEl>
                                          <p:spTgt spid="165"/>
                                        </p:tgtEl>
                                        <p:attrNameLst>
                                          <p:attrName>ppt_x</p:attrName>
                                          <p:attrName>ppt_y</p:attrName>
                                        </p:attrNameLst>
                                      </p:cBhvr>
                                      <p:rCtr x="95" y="-185"/>
                                    </p:animMotion>
                                  </p:childTnLst>
                                </p:cTn>
                              </p:par>
                            </p:childTnLst>
                          </p:cTn>
                        </p:par>
                        <p:par>
                          <p:cTn id="257" fill="hold">
                            <p:stCondLst>
                              <p:cond delay="2500"/>
                            </p:stCondLst>
                            <p:childTnLst>
                              <p:par>
                                <p:cTn id="258" presetID="10" presetClass="exit" presetSubtype="0" fill="hold" grpId="1" nodeType="afterEffect">
                                  <p:stCondLst>
                                    <p:cond delay="0"/>
                                  </p:stCondLst>
                                  <p:childTnLst>
                                    <p:animEffect transition="out" filter="fade">
                                      <p:cBhvr>
                                        <p:cTn id="259" dur="500"/>
                                        <p:tgtEl>
                                          <p:spTgt spid="99"/>
                                        </p:tgtEl>
                                      </p:cBhvr>
                                    </p:animEffect>
                                    <p:set>
                                      <p:cBhvr>
                                        <p:cTn id="260" dur="1" fill="hold">
                                          <p:stCondLst>
                                            <p:cond delay="499"/>
                                          </p:stCondLst>
                                        </p:cTn>
                                        <p:tgtEl>
                                          <p:spTgt spid="99"/>
                                        </p:tgtEl>
                                        <p:attrNameLst>
                                          <p:attrName>style.visibility</p:attrName>
                                        </p:attrNameLst>
                                      </p:cBhvr>
                                      <p:to>
                                        <p:strVal val="hidden"/>
                                      </p:to>
                                    </p:set>
                                  </p:childTnLst>
                                </p:cTn>
                              </p:par>
                            </p:childTnLst>
                          </p:cTn>
                        </p:par>
                        <p:par>
                          <p:cTn id="261" fill="hold">
                            <p:stCondLst>
                              <p:cond delay="3000"/>
                            </p:stCondLst>
                            <p:childTnLst>
                              <p:par>
                                <p:cTn id="262" presetID="0" presetClass="path" presetSubtype="0" accel="50000" decel="50000" fill="hold" grpId="0" nodeType="afterEffect">
                                  <p:stCondLst>
                                    <p:cond delay="0"/>
                                  </p:stCondLst>
                                  <p:childTnLst>
                                    <p:animMotion origin="layout" path="M 1.11111E-6 -7.63073E-6 L -0.52778 -0.30426 " pathEditMode="relative" ptsTypes="AA">
                                      <p:cBhvr>
                                        <p:cTn id="263" dur="1000" fill="hold"/>
                                        <p:tgtEl>
                                          <p:spTgt spid="166"/>
                                        </p:tgtEl>
                                        <p:attrNameLst>
                                          <p:attrName>ppt_x</p:attrName>
                                          <p:attrName>ppt_y</p:attrName>
                                        </p:attrNameLst>
                                      </p:cBhvr>
                                    </p:animMotion>
                                  </p:childTnLst>
                                </p:cTn>
                              </p:par>
                            </p:childTnLst>
                          </p:cTn>
                        </p:par>
                        <p:par>
                          <p:cTn id="264" fill="hold">
                            <p:stCondLst>
                              <p:cond delay="4000"/>
                            </p:stCondLst>
                            <p:childTnLst>
                              <p:par>
                                <p:cTn id="265" presetID="10" presetClass="exit" presetSubtype="0" fill="hold" grpId="1" nodeType="afterEffect">
                                  <p:stCondLst>
                                    <p:cond delay="0"/>
                                  </p:stCondLst>
                                  <p:childTnLst>
                                    <p:animEffect transition="out" filter="fade">
                                      <p:cBhvr>
                                        <p:cTn id="266" dur="500"/>
                                        <p:tgtEl>
                                          <p:spTgt spid="98"/>
                                        </p:tgtEl>
                                      </p:cBhvr>
                                    </p:animEffect>
                                    <p:set>
                                      <p:cBhvr>
                                        <p:cTn id="267" dur="1" fill="hold">
                                          <p:stCondLst>
                                            <p:cond delay="499"/>
                                          </p:stCondLst>
                                        </p:cTn>
                                        <p:tgtEl>
                                          <p:spTgt spid="98"/>
                                        </p:tgtEl>
                                        <p:attrNameLst>
                                          <p:attrName>style.visibility</p:attrName>
                                        </p:attrNameLst>
                                      </p:cBhvr>
                                      <p:to>
                                        <p:strVal val="hidden"/>
                                      </p:to>
                                    </p:set>
                                  </p:childTnLst>
                                </p:cTn>
                              </p:par>
                            </p:childTnLst>
                          </p:cTn>
                        </p:par>
                        <p:par>
                          <p:cTn id="268" fill="hold">
                            <p:stCondLst>
                              <p:cond delay="4500"/>
                            </p:stCondLst>
                            <p:childTnLst>
                              <p:par>
                                <p:cTn id="269" presetID="0" presetClass="path" presetSubtype="0" accel="50000" decel="50000" fill="hold" grpId="0" nodeType="afterEffect">
                                  <p:stCondLst>
                                    <p:cond delay="0"/>
                                  </p:stCondLst>
                                  <p:childTnLst>
                                    <p:animMotion origin="layout" path="M -1.66667E-6 -3.79454E-7 L -0.42517 -0.36719 " pathEditMode="relative" ptsTypes="AA">
                                      <p:cBhvr>
                                        <p:cTn id="270" dur="1000" fill="hold"/>
                                        <p:tgtEl>
                                          <p:spTgt spid="167"/>
                                        </p:tgtEl>
                                        <p:attrNameLst>
                                          <p:attrName>ppt_x</p:attrName>
                                          <p:attrName>ppt_y</p:attrName>
                                        </p:attrNameLst>
                                      </p:cBhvr>
                                    </p:animMotion>
                                  </p:childTnLst>
                                </p:cTn>
                              </p:par>
                            </p:childTnLst>
                          </p:cTn>
                        </p:par>
                        <p:par>
                          <p:cTn id="271" fill="hold">
                            <p:stCondLst>
                              <p:cond delay="5500"/>
                            </p:stCondLst>
                            <p:childTnLst>
                              <p:par>
                                <p:cTn id="272" presetID="10" presetClass="exit" presetSubtype="0" fill="hold" grpId="1" nodeType="afterEffect">
                                  <p:stCondLst>
                                    <p:cond delay="0"/>
                                  </p:stCondLst>
                                  <p:childTnLst>
                                    <p:animEffect transition="out" filter="fade">
                                      <p:cBhvr>
                                        <p:cTn id="273" dur="500"/>
                                        <p:tgtEl>
                                          <p:spTgt spid="103"/>
                                        </p:tgtEl>
                                      </p:cBhvr>
                                    </p:animEffect>
                                    <p:set>
                                      <p:cBhvr>
                                        <p:cTn id="274" dur="1" fill="hold">
                                          <p:stCondLst>
                                            <p:cond delay="499"/>
                                          </p:stCondLst>
                                        </p:cTn>
                                        <p:tgtEl>
                                          <p:spTgt spid="103"/>
                                        </p:tgtEl>
                                        <p:attrNameLst>
                                          <p:attrName>style.visibility</p:attrName>
                                        </p:attrNameLst>
                                      </p:cBhvr>
                                      <p:to>
                                        <p:strVal val="hidden"/>
                                      </p:to>
                                    </p:set>
                                  </p:childTnLst>
                                </p:cTn>
                              </p:par>
                            </p:childTnLst>
                          </p:cTn>
                        </p:par>
                        <p:par>
                          <p:cTn id="275" fill="hold">
                            <p:stCondLst>
                              <p:cond delay="6000"/>
                            </p:stCondLst>
                            <p:childTnLst>
                              <p:par>
                                <p:cTn id="276" presetID="10" presetClass="exit" presetSubtype="0" fill="hold" nodeType="afterEffect">
                                  <p:stCondLst>
                                    <p:cond delay="0"/>
                                  </p:stCondLst>
                                  <p:childTnLst>
                                    <p:animEffect transition="out" filter="fade">
                                      <p:cBhvr>
                                        <p:cTn id="277" dur="500"/>
                                        <p:tgtEl>
                                          <p:spTgt spid="163"/>
                                        </p:tgtEl>
                                      </p:cBhvr>
                                    </p:animEffect>
                                    <p:set>
                                      <p:cBhvr>
                                        <p:cTn id="278" dur="1" fill="hold">
                                          <p:stCondLst>
                                            <p:cond delay="499"/>
                                          </p:stCondLst>
                                        </p:cTn>
                                        <p:tgtEl>
                                          <p:spTgt spid="163"/>
                                        </p:tgtEl>
                                        <p:attrNameLst>
                                          <p:attrName>style.visibility</p:attrName>
                                        </p:attrNameLst>
                                      </p:cBhvr>
                                      <p:to>
                                        <p:strVal val="hidden"/>
                                      </p:to>
                                    </p:set>
                                  </p:childTnLst>
                                </p:cTn>
                              </p:par>
                            </p:childTnLst>
                          </p:cTn>
                        </p:par>
                        <p:par>
                          <p:cTn id="279" fill="hold">
                            <p:stCondLst>
                              <p:cond delay="6500"/>
                            </p:stCondLst>
                            <p:childTnLst>
                              <p:par>
                                <p:cTn id="280" presetID="2" presetClass="entr" presetSubtype="2" fill="hold" grpId="0" nodeType="afterEffect">
                                  <p:stCondLst>
                                    <p:cond delay="0"/>
                                  </p:stCondLst>
                                  <p:childTnLst>
                                    <p:set>
                                      <p:cBhvr>
                                        <p:cTn id="281" dur="1" fill="hold">
                                          <p:stCondLst>
                                            <p:cond delay="0"/>
                                          </p:stCondLst>
                                        </p:cTn>
                                        <p:tgtEl>
                                          <p:spTgt spid="168"/>
                                        </p:tgtEl>
                                        <p:attrNameLst>
                                          <p:attrName>style.visibility</p:attrName>
                                        </p:attrNameLst>
                                      </p:cBhvr>
                                      <p:to>
                                        <p:strVal val="visible"/>
                                      </p:to>
                                    </p:set>
                                    <p:anim calcmode="lin" valueType="num">
                                      <p:cBhvr additive="base">
                                        <p:cTn id="282" dur="1000" fill="hold"/>
                                        <p:tgtEl>
                                          <p:spTgt spid="168"/>
                                        </p:tgtEl>
                                        <p:attrNameLst>
                                          <p:attrName>ppt_x</p:attrName>
                                        </p:attrNameLst>
                                      </p:cBhvr>
                                      <p:tavLst>
                                        <p:tav tm="0">
                                          <p:val>
                                            <p:strVal val="1+#ppt_w/2"/>
                                          </p:val>
                                        </p:tav>
                                        <p:tav tm="100000">
                                          <p:val>
                                            <p:strVal val="#ppt_x"/>
                                          </p:val>
                                        </p:tav>
                                      </p:tavLst>
                                    </p:anim>
                                    <p:anim calcmode="lin" valueType="num">
                                      <p:cBhvr additive="base">
                                        <p:cTn id="283" dur="1000" fill="hold"/>
                                        <p:tgtEl>
                                          <p:spTgt spid="168"/>
                                        </p:tgtEl>
                                        <p:attrNameLst>
                                          <p:attrName>ppt_y</p:attrName>
                                        </p:attrNameLst>
                                      </p:cBhvr>
                                      <p:tavLst>
                                        <p:tav tm="0">
                                          <p:val>
                                            <p:strVal val="#ppt_y"/>
                                          </p:val>
                                        </p:tav>
                                        <p:tav tm="100000">
                                          <p:val>
                                            <p:strVal val="#ppt_y"/>
                                          </p:val>
                                        </p:tav>
                                      </p:tavLst>
                                    </p:anim>
                                  </p:childTnLst>
                                </p:cTn>
                              </p:par>
                            </p:childTnLst>
                          </p:cTn>
                        </p:par>
                        <p:par>
                          <p:cTn id="284" fill="hold">
                            <p:stCondLst>
                              <p:cond delay="7500"/>
                            </p:stCondLst>
                            <p:childTnLst>
                              <p:par>
                                <p:cTn id="285" presetID="26" presetClass="emph" presetSubtype="0" repeatCount="3000" fill="hold" grpId="1" nodeType="afterEffect">
                                  <p:stCondLst>
                                    <p:cond delay="0"/>
                                  </p:stCondLst>
                                  <p:childTnLst>
                                    <p:animEffect transition="out" filter="fade">
                                      <p:cBhvr>
                                        <p:cTn id="286" dur="500" tmFilter="0, 0; .2, .5; .8, .5; 1, 0"/>
                                        <p:tgtEl>
                                          <p:spTgt spid="168"/>
                                        </p:tgtEl>
                                      </p:cBhvr>
                                    </p:animEffect>
                                    <p:animScale>
                                      <p:cBhvr>
                                        <p:cTn id="287" dur="250" autoRev="1" fill="hold"/>
                                        <p:tgtEl>
                                          <p:spTgt spid="168"/>
                                        </p:tgtEl>
                                      </p:cBhvr>
                                      <p:by x="105000" y="105000"/>
                                    </p:animScale>
                                  </p:childTnLst>
                                </p:cTn>
                              </p:par>
                            </p:childTnLst>
                          </p:cTn>
                        </p:par>
                      </p:childTnLst>
                    </p:cTn>
                  </p:par>
                  <p:par>
                    <p:cTn id="288" fill="hold">
                      <p:stCondLst>
                        <p:cond delay="indefinite"/>
                      </p:stCondLst>
                      <p:childTnLst>
                        <p:par>
                          <p:cTn id="289" fill="hold">
                            <p:stCondLst>
                              <p:cond delay="0"/>
                            </p:stCondLst>
                            <p:childTnLst>
                              <p:par>
                                <p:cTn id="290" presetID="0" presetClass="path" presetSubtype="0" accel="50000" decel="50000" fill="hold" grpId="0" nodeType="clickEffect">
                                  <p:stCondLst>
                                    <p:cond delay="0"/>
                                  </p:stCondLst>
                                  <p:childTnLst>
                                    <p:animMotion origin="layout" path="M 7.22222E-6 -3.79454E-7 L 0.02362 -0.36719 " pathEditMode="relative" ptsTypes="AA">
                                      <p:cBhvr>
                                        <p:cTn id="291" dur="1000" fill="hold"/>
                                        <p:tgtEl>
                                          <p:spTgt spid="169"/>
                                        </p:tgtEl>
                                        <p:attrNameLst>
                                          <p:attrName>ppt_x</p:attrName>
                                          <p:attrName>ppt_y</p:attrName>
                                        </p:attrNameLst>
                                      </p:cBhvr>
                                    </p:animMotion>
                                  </p:childTnLst>
                                </p:cTn>
                              </p:par>
                            </p:childTnLst>
                          </p:cTn>
                        </p:par>
                        <p:par>
                          <p:cTn id="292" fill="hold">
                            <p:stCondLst>
                              <p:cond delay="1000"/>
                            </p:stCondLst>
                            <p:childTnLst>
                              <p:par>
                                <p:cTn id="293" presetID="10" presetClass="exit" presetSubtype="0" fill="hold" grpId="1" nodeType="afterEffect">
                                  <p:stCondLst>
                                    <p:cond delay="0"/>
                                  </p:stCondLst>
                                  <p:childTnLst>
                                    <p:animEffect transition="out" filter="fade">
                                      <p:cBhvr>
                                        <p:cTn id="294" dur="500"/>
                                        <p:tgtEl>
                                          <p:spTgt spid="104"/>
                                        </p:tgtEl>
                                      </p:cBhvr>
                                    </p:animEffect>
                                    <p:set>
                                      <p:cBhvr>
                                        <p:cTn id="295" dur="1" fill="hold">
                                          <p:stCondLst>
                                            <p:cond delay="499"/>
                                          </p:stCondLst>
                                        </p:cTn>
                                        <p:tgtEl>
                                          <p:spTgt spid="104"/>
                                        </p:tgtEl>
                                        <p:attrNameLst>
                                          <p:attrName>style.visibility</p:attrName>
                                        </p:attrNameLst>
                                      </p:cBhvr>
                                      <p:to>
                                        <p:strVal val="hidden"/>
                                      </p:to>
                                    </p:set>
                                  </p:childTnLst>
                                </p:cTn>
                              </p:par>
                            </p:childTnLst>
                          </p:cTn>
                        </p:par>
                        <p:par>
                          <p:cTn id="296" fill="hold">
                            <p:stCondLst>
                              <p:cond delay="1500"/>
                            </p:stCondLst>
                            <p:childTnLst>
                              <p:par>
                                <p:cTn id="297" presetID="0" presetClass="path" presetSubtype="0" accel="50000" decel="50000" fill="hold" grpId="0" nodeType="afterEffect">
                                  <p:stCondLst>
                                    <p:cond delay="0"/>
                                  </p:stCondLst>
                                  <p:childTnLst>
                                    <p:animMotion origin="layout" path="M 8.88889E-6 -3.79454E-7 L 0.0316 -0.36719 " pathEditMode="relative" ptsTypes="AA">
                                      <p:cBhvr>
                                        <p:cTn id="298" dur="1000" fill="hold"/>
                                        <p:tgtEl>
                                          <p:spTgt spid="170"/>
                                        </p:tgtEl>
                                        <p:attrNameLst>
                                          <p:attrName>ppt_x</p:attrName>
                                          <p:attrName>ppt_y</p:attrName>
                                        </p:attrNameLst>
                                      </p:cBhvr>
                                    </p:animMotion>
                                  </p:childTnLst>
                                </p:cTn>
                              </p:par>
                            </p:childTnLst>
                          </p:cTn>
                        </p:par>
                        <p:par>
                          <p:cTn id="299" fill="hold">
                            <p:stCondLst>
                              <p:cond delay="2500"/>
                            </p:stCondLst>
                            <p:childTnLst>
                              <p:par>
                                <p:cTn id="300" presetID="10" presetClass="exit" presetSubtype="0" fill="hold" grpId="1" nodeType="afterEffect">
                                  <p:stCondLst>
                                    <p:cond delay="0"/>
                                  </p:stCondLst>
                                  <p:childTnLst>
                                    <p:animEffect transition="out" filter="fade">
                                      <p:cBhvr>
                                        <p:cTn id="301" dur="500"/>
                                        <p:tgtEl>
                                          <p:spTgt spid="105"/>
                                        </p:tgtEl>
                                      </p:cBhvr>
                                    </p:animEffect>
                                    <p:set>
                                      <p:cBhvr>
                                        <p:cTn id="302" dur="1" fill="hold">
                                          <p:stCondLst>
                                            <p:cond delay="499"/>
                                          </p:stCondLst>
                                        </p:cTn>
                                        <p:tgtEl>
                                          <p:spTgt spid="105"/>
                                        </p:tgtEl>
                                        <p:attrNameLst>
                                          <p:attrName>style.visibility</p:attrName>
                                        </p:attrNameLst>
                                      </p:cBhvr>
                                      <p:to>
                                        <p:strVal val="hidden"/>
                                      </p:to>
                                    </p:set>
                                  </p:childTnLst>
                                </p:cTn>
                              </p:par>
                            </p:childTnLst>
                          </p:cTn>
                        </p:par>
                        <p:par>
                          <p:cTn id="303" fill="hold">
                            <p:stCondLst>
                              <p:cond delay="3000"/>
                            </p:stCondLst>
                            <p:childTnLst>
                              <p:par>
                                <p:cTn id="304" presetID="0" presetClass="path" presetSubtype="0" accel="50000" decel="50000" fill="hold" grpId="0" nodeType="afterEffect">
                                  <p:stCondLst>
                                    <p:cond delay="0"/>
                                  </p:stCondLst>
                                  <p:childTnLst>
                                    <p:animMotion origin="layout" path="M -1.94444E-6 -3.79454E-7 L 0.13385 -0.36719 " pathEditMode="relative" ptsTypes="AA">
                                      <p:cBhvr>
                                        <p:cTn id="305" dur="1000" fill="hold"/>
                                        <p:tgtEl>
                                          <p:spTgt spid="171"/>
                                        </p:tgtEl>
                                        <p:attrNameLst>
                                          <p:attrName>ppt_x</p:attrName>
                                          <p:attrName>ppt_y</p:attrName>
                                        </p:attrNameLst>
                                      </p:cBhvr>
                                    </p:animMotion>
                                  </p:childTnLst>
                                </p:cTn>
                              </p:par>
                            </p:childTnLst>
                          </p:cTn>
                        </p:par>
                        <p:par>
                          <p:cTn id="306" fill="hold">
                            <p:stCondLst>
                              <p:cond delay="4000"/>
                            </p:stCondLst>
                            <p:childTnLst>
                              <p:par>
                                <p:cTn id="307" presetID="10" presetClass="exit" presetSubtype="0" fill="hold" grpId="1" nodeType="afterEffect">
                                  <p:stCondLst>
                                    <p:cond delay="0"/>
                                  </p:stCondLst>
                                  <p:childTnLst>
                                    <p:animEffect transition="out" filter="fade">
                                      <p:cBhvr>
                                        <p:cTn id="308" dur="500"/>
                                        <p:tgtEl>
                                          <p:spTgt spid="109"/>
                                        </p:tgtEl>
                                      </p:cBhvr>
                                    </p:animEffect>
                                    <p:set>
                                      <p:cBhvr>
                                        <p:cTn id="309" dur="1" fill="hold">
                                          <p:stCondLst>
                                            <p:cond delay="499"/>
                                          </p:stCondLst>
                                        </p:cTn>
                                        <p:tgtEl>
                                          <p:spTgt spid="109"/>
                                        </p:tgtEl>
                                        <p:attrNameLst>
                                          <p:attrName>style.visibility</p:attrName>
                                        </p:attrNameLst>
                                      </p:cBhvr>
                                      <p:to>
                                        <p:strVal val="hidden"/>
                                      </p:to>
                                    </p:set>
                                  </p:childTnLst>
                                </p:cTn>
                              </p:par>
                            </p:childTnLst>
                          </p:cTn>
                        </p:par>
                        <p:par>
                          <p:cTn id="310" fill="hold">
                            <p:stCondLst>
                              <p:cond delay="4500"/>
                            </p:stCondLst>
                            <p:childTnLst>
                              <p:par>
                                <p:cTn id="311" presetID="0" presetClass="path" presetSubtype="0" accel="50000" decel="50000" fill="hold" grpId="0" nodeType="afterEffect">
                                  <p:stCondLst>
                                    <p:cond delay="0"/>
                                  </p:stCondLst>
                                  <p:childTnLst>
                                    <p:animMotion origin="layout" path="M 2.5E-6 -3.79454E-7 L 0.11024 -0.36719 " pathEditMode="relative" ptsTypes="AA">
                                      <p:cBhvr>
                                        <p:cTn id="312" dur="1000" fill="hold"/>
                                        <p:tgtEl>
                                          <p:spTgt spid="172"/>
                                        </p:tgtEl>
                                        <p:attrNameLst>
                                          <p:attrName>ppt_x</p:attrName>
                                          <p:attrName>ppt_y</p:attrName>
                                        </p:attrNameLst>
                                      </p:cBhvr>
                                    </p:animMotion>
                                  </p:childTnLst>
                                </p:cTn>
                              </p:par>
                            </p:childTnLst>
                          </p:cTn>
                        </p:par>
                        <p:par>
                          <p:cTn id="313" fill="hold">
                            <p:stCondLst>
                              <p:cond delay="5500"/>
                            </p:stCondLst>
                            <p:childTnLst>
                              <p:par>
                                <p:cTn id="314" presetID="10" presetClass="exit" presetSubtype="0" fill="hold" grpId="1" nodeType="afterEffect">
                                  <p:stCondLst>
                                    <p:cond delay="0"/>
                                  </p:stCondLst>
                                  <p:childTnLst>
                                    <p:animEffect transition="out" filter="fade">
                                      <p:cBhvr>
                                        <p:cTn id="315" dur="500"/>
                                        <p:tgtEl>
                                          <p:spTgt spid="108"/>
                                        </p:tgtEl>
                                      </p:cBhvr>
                                    </p:animEffect>
                                    <p:set>
                                      <p:cBhvr>
                                        <p:cTn id="316" dur="1" fill="hold">
                                          <p:stCondLst>
                                            <p:cond delay="499"/>
                                          </p:stCondLst>
                                        </p:cTn>
                                        <p:tgtEl>
                                          <p:spTgt spid="108"/>
                                        </p:tgtEl>
                                        <p:attrNameLst>
                                          <p:attrName>style.visibility</p:attrName>
                                        </p:attrNameLst>
                                      </p:cBhvr>
                                      <p:to>
                                        <p:strVal val="hidden"/>
                                      </p:to>
                                    </p:set>
                                  </p:childTnLst>
                                </p:cTn>
                              </p:par>
                            </p:childTnLst>
                          </p:cTn>
                        </p:par>
                        <p:par>
                          <p:cTn id="317" fill="hold">
                            <p:stCondLst>
                              <p:cond delay="6000"/>
                            </p:stCondLst>
                            <p:childTnLst>
                              <p:par>
                                <p:cTn id="318" presetID="0" presetClass="path" presetSubtype="0" accel="50000" decel="50000" fill="hold" grpId="0" nodeType="afterEffect">
                                  <p:stCondLst>
                                    <p:cond delay="0"/>
                                  </p:stCondLst>
                                  <p:childTnLst>
                                    <p:animMotion origin="layout" path="M -8.33333E-7 -3.79454E-7 L 0.12604 -0.36719 " pathEditMode="relative" ptsTypes="AA">
                                      <p:cBhvr>
                                        <p:cTn id="319" dur="1000" fill="hold"/>
                                        <p:tgtEl>
                                          <p:spTgt spid="173"/>
                                        </p:tgtEl>
                                        <p:attrNameLst>
                                          <p:attrName>ppt_x</p:attrName>
                                          <p:attrName>ppt_y</p:attrName>
                                        </p:attrNameLst>
                                      </p:cBhvr>
                                    </p:animMotion>
                                  </p:childTnLst>
                                </p:cTn>
                              </p:par>
                            </p:childTnLst>
                          </p:cTn>
                        </p:par>
                        <p:par>
                          <p:cTn id="320" fill="hold">
                            <p:stCondLst>
                              <p:cond delay="7000"/>
                            </p:stCondLst>
                            <p:childTnLst>
                              <p:par>
                                <p:cTn id="321" presetID="10" presetClass="exit" presetSubtype="0" fill="hold" grpId="1" nodeType="afterEffect">
                                  <p:stCondLst>
                                    <p:cond delay="0"/>
                                  </p:stCondLst>
                                  <p:childTnLst>
                                    <p:animEffect transition="out" filter="fade">
                                      <p:cBhvr>
                                        <p:cTn id="322" dur="500"/>
                                        <p:tgtEl>
                                          <p:spTgt spid="107"/>
                                        </p:tgtEl>
                                      </p:cBhvr>
                                    </p:animEffect>
                                    <p:set>
                                      <p:cBhvr>
                                        <p:cTn id="323" dur="1" fill="hold">
                                          <p:stCondLst>
                                            <p:cond delay="499"/>
                                          </p:stCondLst>
                                        </p:cTn>
                                        <p:tgtEl>
                                          <p:spTgt spid="107"/>
                                        </p:tgtEl>
                                        <p:attrNameLst>
                                          <p:attrName>style.visibility</p:attrName>
                                        </p:attrNameLst>
                                      </p:cBhvr>
                                      <p:to>
                                        <p:strVal val="hidden"/>
                                      </p:to>
                                    </p:set>
                                  </p:childTnLst>
                                </p:cTn>
                              </p:par>
                            </p:childTnLst>
                          </p:cTn>
                        </p:par>
                        <p:par>
                          <p:cTn id="324" fill="hold">
                            <p:stCondLst>
                              <p:cond delay="7500"/>
                            </p:stCondLst>
                            <p:childTnLst>
                              <p:par>
                                <p:cTn id="325" presetID="0" presetClass="path" presetSubtype="0" accel="50000" decel="50000" fill="hold" nodeType="afterEffect">
                                  <p:stCondLst>
                                    <p:cond delay="0"/>
                                  </p:stCondLst>
                                  <p:childTnLst>
                                    <p:animMotion origin="layout" path="M 7.5E-6 -3.79454E-7 L 0.05522 -0.36719 " pathEditMode="relative" ptsTypes="AA">
                                      <p:cBhvr>
                                        <p:cTn id="326" dur="1000" fill="hold"/>
                                        <p:tgtEl>
                                          <p:spTgt spid="174"/>
                                        </p:tgtEl>
                                        <p:attrNameLst>
                                          <p:attrName>ppt_x</p:attrName>
                                          <p:attrName>ppt_y</p:attrName>
                                        </p:attrNameLst>
                                      </p:cBhvr>
                                    </p:animMotion>
                                  </p:childTnLst>
                                </p:cTn>
                              </p:par>
                            </p:childTnLst>
                          </p:cTn>
                        </p:par>
                        <p:par>
                          <p:cTn id="327" fill="hold">
                            <p:stCondLst>
                              <p:cond delay="8500"/>
                            </p:stCondLst>
                            <p:childTnLst>
                              <p:par>
                                <p:cTn id="328" presetID="10" presetClass="exit" presetSubtype="0" fill="hold" nodeType="afterEffect">
                                  <p:stCondLst>
                                    <p:cond delay="0"/>
                                  </p:stCondLst>
                                  <p:childTnLst>
                                    <p:animEffect transition="out" filter="fade">
                                      <p:cBhvr>
                                        <p:cTn id="329" dur="500"/>
                                        <p:tgtEl>
                                          <p:spTgt spid="106"/>
                                        </p:tgtEl>
                                      </p:cBhvr>
                                    </p:animEffect>
                                    <p:set>
                                      <p:cBhvr>
                                        <p:cTn id="330" dur="1" fill="hold">
                                          <p:stCondLst>
                                            <p:cond delay="49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7" grpId="0" animBg="1"/>
      <p:bldP spid="107" grpId="1" animBg="1"/>
      <p:bldP spid="108" grpId="0" animBg="1"/>
      <p:bldP spid="108" grpId="1" animBg="1"/>
      <p:bldP spid="109" grpId="0" animBg="1"/>
      <p:bldP spid="109" grpId="1"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6" grpId="1" animBg="1"/>
      <p:bldP spid="127" grpId="0"/>
      <p:bldP spid="128" grpId="0"/>
      <p:bldP spid="129" grpId="0"/>
      <p:bldP spid="130" grpId="0"/>
      <p:bldP spid="131" grpId="0"/>
      <p:bldP spid="132" grpId="0"/>
      <p:bldP spid="133" grpId="0"/>
      <p:bldP spid="134" grpId="0"/>
      <p:bldP spid="135" grpId="0"/>
      <p:bldP spid="136" grpId="0"/>
      <p:bldP spid="137" grpId="0"/>
      <p:bldP spid="138" grpId="0"/>
      <p:bldP spid="158" grpId="0"/>
      <p:bldP spid="158" grpId="1"/>
      <p:bldP spid="158" grpId="2"/>
      <p:bldP spid="158" grpId="3"/>
      <p:bldP spid="159" grpId="0" animBg="1"/>
      <p:bldP spid="160" grpId="0" animBg="1"/>
      <p:bldP spid="161" grpId="0" animBg="1"/>
      <p:bldP spid="162" grpId="0" animBg="1"/>
      <p:bldP spid="163" grpId="0"/>
      <p:bldP spid="163" grpId="1"/>
      <p:bldP spid="164" grpId="0" animBg="1"/>
      <p:bldP spid="165" grpId="0" animBg="1"/>
      <p:bldP spid="166" grpId="0" animBg="1"/>
      <p:bldP spid="167" grpId="0" animBg="1"/>
      <p:bldP spid="168" grpId="0"/>
      <p:bldP spid="168" grpId="1"/>
      <p:bldP spid="169" grpId="0" animBg="1"/>
      <p:bldP spid="170" grpId="0" animBg="1"/>
      <p:bldP spid="171" grpId="0" animBg="1"/>
      <p:bldP spid="172" grpId="0" animBg="1"/>
      <p:bldP spid="173" grpId="0" animBg="1"/>
      <p:bldP spid="1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5"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35" name="Rectangle 34"/>
          <p:cNvSpPr/>
          <p:nvPr/>
        </p:nvSpPr>
        <p:spPr>
          <a:xfrm>
            <a:off x="500063"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जो</a:t>
            </a:r>
            <a:endParaRPr lang="en-AU" sz="1600" b="1">
              <a:solidFill>
                <a:srgbClr val="000000"/>
              </a:solidFill>
              <a:latin typeface="Verdana" pitchFamily="34" charset="0"/>
              <a:cs typeface="Mangal" pitchFamily="2"/>
            </a:endParaRPr>
          </a:p>
          <a:p>
            <a:pPr algn="ctr">
              <a:defRPr/>
            </a:pPr>
            <a:endParaRPr lang="en-AU" sz="1000" b="1">
              <a:solidFill>
                <a:srgbClr val="000000"/>
              </a:solidFill>
            </a:endParaRPr>
          </a:p>
          <a:p>
            <a:pPr algn="ctr">
              <a:defRPr/>
            </a:pPr>
            <a:endParaRPr lang="en-AU" sz="1000" b="1">
              <a:solidFill>
                <a:srgbClr val="000000"/>
              </a:solidFill>
            </a:endParaRPr>
          </a:p>
        </p:txBody>
      </p:sp>
      <p:sp>
        <p:nvSpPr>
          <p:cNvPr id="36" name="Rectangle 35"/>
          <p:cNvSpPr/>
          <p:nvPr/>
        </p:nvSpPr>
        <p:spPr>
          <a:xfrm>
            <a:off x="4143375" y="2571750"/>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ट्रिश</a:t>
            </a:r>
            <a:endParaRPr lang="en-AU" sz="1600" b="1">
              <a:solidFill>
                <a:srgbClr val="000000"/>
              </a:solidFill>
              <a:latin typeface="Verdana" pitchFamily="34" charset="0"/>
              <a:cs typeface="Mangal" pitchFamily="2"/>
            </a:endParaRPr>
          </a:p>
          <a:p>
            <a:pPr algn="ctr">
              <a:defRPr/>
            </a:pPr>
            <a:r>
              <a:rPr lang="hi-IN" sz="1000">
                <a:solidFill>
                  <a:srgbClr val="000000"/>
                </a:solidFill>
                <a:latin typeface="Verdana" pitchFamily="34" charset="0"/>
                <a:cs typeface="Mangal" pitchFamily="2"/>
              </a:rPr>
              <a:t>हैरी</a:t>
            </a:r>
            <a:endParaRPr lang="en-AU" sz="1000">
              <a:solidFill>
                <a:srgbClr val="000000"/>
              </a:solidFill>
              <a:latin typeface="Verdana" pitchFamily="34" charset="0"/>
              <a:cs typeface="Mangal" pitchFamily="2"/>
            </a:endParaRPr>
          </a:p>
          <a:p>
            <a:pPr algn="ctr">
              <a:defRPr/>
            </a:pPr>
            <a:r>
              <a:rPr lang="hi-IN" sz="1000">
                <a:solidFill>
                  <a:srgbClr val="000000"/>
                </a:solidFill>
                <a:latin typeface="Verdana" pitchFamily="34" charset="0"/>
                <a:cs typeface="Mangal" pitchFamily="2"/>
              </a:rPr>
              <a:t>बॉब</a:t>
            </a:r>
            <a:endParaRPr lang="en-US" sz="1000">
              <a:solidFill>
                <a:srgbClr val="000000"/>
              </a:solidFill>
              <a:latin typeface="Verdana" pitchFamily="34" charset="0"/>
              <a:cs typeface="Mangal" pitchFamily="2"/>
            </a:endParaRPr>
          </a:p>
        </p:txBody>
      </p:sp>
      <p:sp>
        <p:nvSpPr>
          <p:cNvPr id="37" name="Rectangle 36"/>
          <p:cNvSpPr/>
          <p:nvPr/>
        </p:nvSpPr>
        <p:spPr>
          <a:xfrm>
            <a:off x="6357938" y="385762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रोन</a:t>
            </a:r>
            <a:endParaRPr lang="en-AU" sz="1600" b="1">
              <a:solidFill>
                <a:srgbClr val="000000"/>
              </a:solidFill>
              <a:latin typeface="Verdana" pitchFamily="34" charset="0"/>
              <a:cs typeface="Mangal" pitchFamily="2"/>
            </a:endParaRPr>
          </a:p>
          <a:p>
            <a:pPr algn="ctr">
              <a:defRPr/>
            </a:pPr>
            <a:r>
              <a:rPr lang="hi-IN" sz="1200">
                <a:solidFill>
                  <a:srgbClr val="000000"/>
                </a:solidFill>
                <a:cs typeface="Mangal" pitchFamily="2"/>
              </a:rPr>
              <a:t>केट</a:t>
            </a:r>
            <a:endParaRPr lang="en-AU" sz="1200">
              <a:solidFill>
                <a:srgbClr val="000000"/>
              </a:solidFill>
              <a:cs typeface="Mangal" pitchFamily="2"/>
            </a:endParaRPr>
          </a:p>
          <a:p>
            <a:pPr algn="ctr">
              <a:defRPr/>
            </a:pPr>
            <a:endParaRPr lang="en-AU" sz="1200">
              <a:solidFill>
                <a:srgbClr val="000000"/>
              </a:solidFill>
            </a:endParaRPr>
          </a:p>
        </p:txBody>
      </p:sp>
      <p:sp>
        <p:nvSpPr>
          <p:cNvPr id="38" name="Rectangle 37"/>
          <p:cNvSpPr/>
          <p:nvPr/>
        </p:nvSpPr>
        <p:spPr>
          <a:xfrm>
            <a:off x="2071688" y="385762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हैरी</a:t>
            </a:r>
            <a:endParaRPr lang="en-AU" sz="1600" b="1">
              <a:solidFill>
                <a:srgbClr val="000000"/>
              </a:solidFill>
              <a:latin typeface="Verdana" pitchFamily="34" charset="0"/>
              <a:cs typeface="Mangal" pitchFamily="2"/>
            </a:endParaRPr>
          </a:p>
          <a:p>
            <a:pPr algn="ctr">
              <a:defRPr/>
            </a:pPr>
            <a:r>
              <a:rPr lang="hi-IN" sz="1000">
                <a:solidFill>
                  <a:srgbClr val="000000"/>
                </a:solidFill>
                <a:latin typeface="Verdana" pitchFamily="34" charset="0"/>
                <a:cs typeface="Mangal" pitchFamily="2"/>
              </a:rPr>
              <a:t>सैम</a:t>
            </a:r>
            <a:endParaRPr lang="en-AU" sz="1000">
              <a:solidFill>
                <a:srgbClr val="000000"/>
              </a:solidFill>
              <a:latin typeface="Verdana" pitchFamily="34" charset="0"/>
              <a:cs typeface="Mangal" pitchFamily="2"/>
            </a:endParaRPr>
          </a:p>
          <a:p>
            <a:pPr algn="ctr">
              <a:defRPr/>
            </a:pPr>
            <a:endParaRPr lang="en-AU" sz="1200">
              <a:solidFill>
                <a:srgbClr val="000000"/>
              </a:solidFill>
            </a:endParaRPr>
          </a:p>
        </p:txBody>
      </p:sp>
      <p:sp>
        <p:nvSpPr>
          <p:cNvPr id="39" name="Rectangle 38"/>
          <p:cNvSpPr/>
          <p:nvPr/>
        </p:nvSpPr>
        <p:spPr>
          <a:xfrm>
            <a:off x="1071563"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सैम</a:t>
            </a:r>
            <a:endParaRPr lang="en-AU" sz="1600" b="1">
              <a:solidFill>
                <a:srgbClr val="000000"/>
              </a:solidFill>
              <a:latin typeface="Verdana" pitchFamily="34" charset="0"/>
              <a:cs typeface="Mangal" pitchFamily="2"/>
            </a:endParaRPr>
          </a:p>
          <a:p>
            <a:pPr algn="ctr">
              <a:defRPr/>
            </a:pPr>
            <a:r>
              <a:rPr lang="hi-IN" sz="1000">
                <a:solidFill>
                  <a:srgbClr val="000000"/>
                </a:solidFill>
                <a:cs typeface="Mangal" pitchFamily="2"/>
              </a:rPr>
              <a:t>स्टूअर्ट</a:t>
            </a:r>
            <a:endParaRPr lang="en-AU" sz="1000">
              <a:solidFill>
                <a:srgbClr val="000000"/>
              </a:solidFill>
              <a:cs typeface="Mangal" pitchFamily="2"/>
            </a:endParaRPr>
          </a:p>
          <a:p>
            <a:pPr algn="ctr">
              <a:defRPr/>
            </a:pPr>
            <a:endParaRPr lang="en-US" sz="1000">
              <a:solidFill>
                <a:srgbClr val="000000"/>
              </a:solidFill>
            </a:endParaRPr>
          </a:p>
        </p:txBody>
      </p:sp>
      <p:sp>
        <p:nvSpPr>
          <p:cNvPr id="40" name="Rectangle 39"/>
          <p:cNvSpPr/>
          <p:nvPr/>
        </p:nvSpPr>
        <p:spPr>
          <a:xfrm>
            <a:off x="3214688"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केट</a:t>
            </a:r>
            <a:endParaRPr lang="en-AU" sz="1600" b="1">
              <a:solidFill>
                <a:srgbClr val="000000"/>
              </a:solidFill>
              <a:latin typeface="Verdana" pitchFamily="34" charset="0"/>
              <a:cs typeface="Mangal" pitchFamily="2"/>
            </a:endParaRPr>
          </a:p>
          <a:p>
            <a:pPr algn="ctr">
              <a:defRPr/>
            </a:pPr>
            <a:r>
              <a:rPr lang="hi-IN" sz="1000">
                <a:solidFill>
                  <a:srgbClr val="000000"/>
                </a:solidFill>
                <a:latin typeface="Verdana" pitchFamily="34" charset="0"/>
                <a:cs typeface="Mangal" pitchFamily="2"/>
              </a:rPr>
              <a:t>हेलेन</a:t>
            </a:r>
            <a:endParaRPr lang="en-AU" sz="1000">
              <a:solidFill>
                <a:srgbClr val="000000"/>
              </a:solidFill>
              <a:cs typeface="Mangal" pitchFamily="2"/>
            </a:endParaRPr>
          </a:p>
          <a:p>
            <a:pPr algn="ctr">
              <a:defRPr/>
            </a:pPr>
            <a:endParaRPr lang="en-AU" sz="1000">
              <a:solidFill>
                <a:srgbClr val="000000"/>
              </a:solidFill>
            </a:endParaRPr>
          </a:p>
        </p:txBody>
      </p:sp>
      <p:sp>
        <p:nvSpPr>
          <p:cNvPr id="41" name="Rectangle 40"/>
          <p:cNvSpPr/>
          <p:nvPr/>
        </p:nvSpPr>
        <p:spPr>
          <a:xfrm>
            <a:off x="5429250"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बॉब</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2" name="Rectangle 41"/>
          <p:cNvSpPr/>
          <p:nvPr/>
        </p:nvSpPr>
        <p:spPr>
          <a:xfrm>
            <a:off x="7358063"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पॉल</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3" name="Rectangle 42"/>
          <p:cNvSpPr/>
          <p:nvPr/>
        </p:nvSpPr>
        <p:spPr>
          <a:xfrm>
            <a:off x="1571625"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वायने</a:t>
            </a:r>
            <a:endParaRPr lang="en-AU" sz="1600" b="1">
              <a:solidFill>
                <a:srgbClr val="000000"/>
              </a:solidFill>
              <a:latin typeface="Verdana" pitchFamily="34" charset="0"/>
              <a:cs typeface="Mangal" pitchFamily="2"/>
            </a:endParaRPr>
          </a:p>
          <a:p>
            <a:pPr algn="ctr">
              <a:defRPr/>
            </a:pPr>
            <a:endParaRPr lang="en-AU" sz="1000" b="1">
              <a:solidFill>
                <a:srgbClr val="000000"/>
              </a:solidFill>
              <a:latin typeface="Verdana" pitchFamily="34" charset="0"/>
            </a:endParaRPr>
          </a:p>
          <a:p>
            <a:pPr algn="ctr">
              <a:defRPr/>
            </a:pPr>
            <a:endParaRPr lang="en-US" sz="1000" b="1">
              <a:solidFill>
                <a:srgbClr val="000000"/>
              </a:solidFill>
            </a:endParaRPr>
          </a:p>
        </p:txBody>
      </p:sp>
      <p:sp>
        <p:nvSpPr>
          <p:cNvPr id="44" name="Rectangle 43"/>
          <p:cNvSpPr/>
          <p:nvPr/>
        </p:nvSpPr>
        <p:spPr>
          <a:xfrm>
            <a:off x="2643188"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मैट</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5" name="Rectangle 44"/>
          <p:cNvSpPr/>
          <p:nvPr/>
        </p:nvSpPr>
        <p:spPr>
          <a:xfrm>
            <a:off x="371475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ब्रैट</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6" name="Rectangle 45"/>
          <p:cNvSpPr/>
          <p:nvPr/>
        </p:nvSpPr>
        <p:spPr>
          <a:xfrm>
            <a:off x="4786313"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टॉम</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7" name="Rectangle 46"/>
          <p:cNvSpPr/>
          <p:nvPr/>
        </p:nvSpPr>
        <p:spPr>
          <a:xfrm>
            <a:off x="586740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माइक</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8" name="Rectangle 47"/>
          <p:cNvSpPr/>
          <p:nvPr/>
        </p:nvSpPr>
        <p:spPr>
          <a:xfrm>
            <a:off x="6929438"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गैरी</a:t>
            </a:r>
            <a:endParaRPr lang="en-AU" sz="1600" b="1">
              <a:solidFill>
                <a:srgbClr val="000000"/>
              </a:solidFill>
              <a:latin typeface="Verdana" pitchFamily="34" charset="0"/>
              <a:cs typeface="Mangal" pitchFamily="2"/>
            </a:endParaRPr>
          </a:p>
          <a:p>
            <a:pPr algn="ctr">
              <a:defRPr/>
            </a:pPr>
            <a:endParaRPr lang="en-AU" sz="800" b="1">
              <a:solidFill>
                <a:srgbClr val="000000"/>
              </a:solidFill>
              <a:latin typeface="Verdana" pitchFamily="34" charset="0"/>
            </a:endParaRPr>
          </a:p>
          <a:p>
            <a:pPr algn="ctr">
              <a:defRPr/>
            </a:pPr>
            <a:endParaRPr lang="en-AU" sz="800" b="1">
              <a:solidFill>
                <a:srgbClr val="000000"/>
              </a:solidFill>
              <a:latin typeface="Verdana" pitchFamily="34" charset="0"/>
            </a:endParaRPr>
          </a:p>
        </p:txBody>
      </p:sp>
      <p:sp>
        <p:nvSpPr>
          <p:cNvPr id="49" name="Rectangle 48"/>
          <p:cNvSpPr/>
          <p:nvPr/>
        </p:nvSpPr>
        <p:spPr>
          <a:xfrm>
            <a:off x="800100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i-IN" sz="1600" b="1">
                <a:solidFill>
                  <a:srgbClr val="000000"/>
                </a:solidFill>
                <a:latin typeface="Verdana" pitchFamily="34" charset="0"/>
                <a:cs typeface="Mangal" pitchFamily="2"/>
              </a:rPr>
              <a:t>कैन</a:t>
            </a:r>
            <a:endParaRPr lang="en-AU" sz="1600" b="1">
              <a:solidFill>
                <a:srgbClr val="000000"/>
              </a:solidFill>
              <a:latin typeface="Verdana" pitchFamily="34" charset="0"/>
              <a:cs typeface="Mangal" pitchFamily="2"/>
            </a:endParaRPr>
          </a:p>
          <a:p>
            <a:pPr algn="ctr">
              <a:defRPr/>
            </a:pPr>
            <a:endParaRPr lang="en-US" sz="1600" b="1">
              <a:solidFill>
                <a:srgbClr val="000000"/>
              </a:solidFill>
              <a:latin typeface="Verdana" pitchFamily="34" charset="0"/>
            </a:endParaRPr>
          </a:p>
        </p:txBody>
      </p:sp>
      <p:sp>
        <p:nvSpPr>
          <p:cNvPr id="46098" name="TextBox 22"/>
          <p:cNvSpPr txBox="1">
            <a:spLocks noChangeArrowheads="1"/>
          </p:cNvSpPr>
          <p:nvPr/>
        </p:nvSpPr>
        <p:spPr bwMode="auto">
          <a:xfrm>
            <a:off x="5214938" y="2714625"/>
            <a:ext cx="1000125" cy="304800"/>
          </a:xfrm>
          <a:prstGeom prst="rect">
            <a:avLst/>
          </a:prstGeom>
          <a:noFill/>
          <a:ln w="9525">
            <a:noFill/>
            <a:miter lim="800000"/>
            <a:headEnd/>
            <a:tailEnd/>
          </a:ln>
        </p:spPr>
        <p:txBody>
          <a:bodyPr>
            <a:spAutoFit/>
          </a:bodyPr>
          <a:lstStyle/>
          <a:p>
            <a:r>
              <a:rPr lang="hi-IN" b="1">
                <a:latin typeface="Arial" pitchFamily="34" charset="0"/>
                <a:cs typeface="Mangal" pitchFamily="18" charset="0"/>
              </a:rPr>
              <a:t>स्तर </a:t>
            </a:r>
            <a:r>
              <a:rPr lang="en-AU" b="1">
                <a:latin typeface="Arial" pitchFamily="34" charset="0"/>
              </a:rPr>
              <a:t> 4</a:t>
            </a:r>
            <a:endParaRPr lang="en-US" b="1">
              <a:latin typeface="Arial" pitchFamily="34" charset="0"/>
            </a:endParaRPr>
          </a:p>
        </p:txBody>
      </p:sp>
      <p:sp>
        <p:nvSpPr>
          <p:cNvPr id="46099" name="TextBox 23"/>
          <p:cNvSpPr txBox="1">
            <a:spLocks noChangeArrowheads="1"/>
          </p:cNvSpPr>
          <p:nvPr/>
        </p:nvSpPr>
        <p:spPr bwMode="auto">
          <a:xfrm>
            <a:off x="7388225" y="4041775"/>
            <a:ext cx="1000125" cy="304800"/>
          </a:xfrm>
          <a:prstGeom prst="rect">
            <a:avLst/>
          </a:prstGeom>
          <a:noFill/>
          <a:ln w="9525">
            <a:noFill/>
            <a:miter lim="800000"/>
            <a:headEnd/>
            <a:tailEnd/>
          </a:ln>
        </p:spPr>
        <p:txBody>
          <a:bodyPr>
            <a:spAutoFit/>
          </a:bodyPr>
          <a:lstStyle/>
          <a:p>
            <a:r>
              <a:rPr lang="hi-IN" b="1">
                <a:latin typeface="Arial" pitchFamily="34" charset="0"/>
                <a:cs typeface="Mangal" pitchFamily="18" charset="0"/>
              </a:rPr>
              <a:t>स्तर </a:t>
            </a:r>
            <a:r>
              <a:rPr lang="en-AU" b="1">
                <a:latin typeface="Arial" pitchFamily="34" charset="0"/>
              </a:rPr>
              <a:t>3</a:t>
            </a:r>
            <a:endParaRPr lang="en-US" b="1">
              <a:latin typeface="Arial" pitchFamily="34" charset="0"/>
            </a:endParaRPr>
          </a:p>
        </p:txBody>
      </p:sp>
      <p:sp>
        <p:nvSpPr>
          <p:cNvPr id="46100" name="TextBox 24"/>
          <p:cNvSpPr txBox="1">
            <a:spLocks noChangeArrowheads="1"/>
          </p:cNvSpPr>
          <p:nvPr/>
        </p:nvSpPr>
        <p:spPr bwMode="auto">
          <a:xfrm>
            <a:off x="8358188" y="5143500"/>
            <a:ext cx="1000125" cy="304800"/>
          </a:xfrm>
          <a:prstGeom prst="rect">
            <a:avLst/>
          </a:prstGeom>
          <a:noFill/>
          <a:ln w="9525">
            <a:noFill/>
            <a:miter lim="800000"/>
            <a:headEnd/>
            <a:tailEnd/>
          </a:ln>
        </p:spPr>
        <p:txBody>
          <a:bodyPr>
            <a:spAutoFit/>
          </a:bodyPr>
          <a:lstStyle/>
          <a:p>
            <a:r>
              <a:rPr lang="hi-IN" b="1">
                <a:latin typeface="Arial" pitchFamily="34" charset="0"/>
                <a:cs typeface="Mangal" pitchFamily="18" charset="0"/>
              </a:rPr>
              <a:t>स्तर</a:t>
            </a:r>
            <a:r>
              <a:rPr lang="en-AU" b="1">
                <a:latin typeface="Arial" pitchFamily="34" charset="0"/>
              </a:rPr>
              <a:t> 2</a:t>
            </a:r>
            <a:endParaRPr lang="en-US" b="1">
              <a:latin typeface="Arial" pitchFamily="34" charset="0"/>
            </a:endParaRPr>
          </a:p>
        </p:txBody>
      </p:sp>
      <p:sp>
        <p:nvSpPr>
          <p:cNvPr id="54" name="TextBox 53"/>
          <p:cNvSpPr txBox="1">
            <a:spLocks noChangeArrowheads="1"/>
          </p:cNvSpPr>
          <p:nvPr/>
        </p:nvSpPr>
        <p:spPr bwMode="auto">
          <a:xfrm>
            <a:off x="1258888" y="5337175"/>
            <a:ext cx="642937" cy="246063"/>
          </a:xfrm>
          <a:prstGeom prst="rect">
            <a:avLst/>
          </a:prstGeom>
          <a:noFill/>
          <a:ln w="9525">
            <a:noFill/>
            <a:miter lim="800000"/>
            <a:headEnd/>
            <a:tailEnd/>
          </a:ln>
        </p:spPr>
        <p:txBody>
          <a:bodyPr>
            <a:spAutoFit/>
          </a:bodyPr>
          <a:lstStyle/>
          <a:p>
            <a:pPr algn="ctr"/>
            <a:r>
              <a:rPr lang="hi-IN" sz="1000">
                <a:solidFill>
                  <a:srgbClr val="FF0000"/>
                </a:solidFill>
                <a:latin typeface="Arial" pitchFamily="34" charset="0"/>
                <a:cs typeface="Mangal" pitchFamily="18" charset="0"/>
              </a:rPr>
              <a:t>वायने</a:t>
            </a:r>
            <a:endParaRPr lang="en-US" sz="1000">
              <a:solidFill>
                <a:srgbClr val="FF0000"/>
              </a:solidFill>
              <a:latin typeface="Arial" pitchFamily="34" charset="0"/>
              <a:cs typeface="Mangal" pitchFamily="18" charset="0"/>
            </a:endParaRPr>
          </a:p>
        </p:txBody>
      </p:sp>
      <p:sp>
        <p:nvSpPr>
          <p:cNvPr id="55" name="TextBox 54"/>
          <p:cNvSpPr txBox="1">
            <a:spLocks noChangeArrowheads="1"/>
          </p:cNvSpPr>
          <p:nvPr/>
        </p:nvSpPr>
        <p:spPr bwMode="auto">
          <a:xfrm>
            <a:off x="6624638" y="4286250"/>
            <a:ext cx="500062" cy="246063"/>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मैट</a:t>
            </a:r>
            <a:endParaRPr lang="en-US" sz="1800">
              <a:solidFill>
                <a:srgbClr val="FF0000"/>
              </a:solidFill>
              <a:latin typeface="Arial" pitchFamily="34" charset="0"/>
              <a:cs typeface="Mangal" pitchFamily="18" charset="0"/>
            </a:endParaRPr>
          </a:p>
        </p:txBody>
      </p:sp>
      <p:sp>
        <p:nvSpPr>
          <p:cNvPr id="56" name="TextBox 55"/>
          <p:cNvSpPr txBox="1">
            <a:spLocks noChangeArrowheads="1"/>
          </p:cNvSpPr>
          <p:nvPr/>
        </p:nvSpPr>
        <p:spPr bwMode="auto">
          <a:xfrm>
            <a:off x="3492500" y="5357813"/>
            <a:ext cx="571500" cy="246062"/>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टाम</a:t>
            </a:r>
            <a:endParaRPr lang="en-US" sz="1800">
              <a:solidFill>
                <a:srgbClr val="FF0000"/>
              </a:solidFill>
              <a:latin typeface="Arial" pitchFamily="34" charset="0"/>
              <a:cs typeface="Mangal" pitchFamily="18" charset="0"/>
            </a:endParaRPr>
          </a:p>
        </p:txBody>
      </p:sp>
      <p:sp>
        <p:nvSpPr>
          <p:cNvPr id="57" name="TextBox 56"/>
          <p:cNvSpPr txBox="1">
            <a:spLocks noChangeArrowheads="1"/>
          </p:cNvSpPr>
          <p:nvPr/>
        </p:nvSpPr>
        <p:spPr bwMode="auto">
          <a:xfrm>
            <a:off x="7204075" y="6215063"/>
            <a:ext cx="500063" cy="246062"/>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कैन</a:t>
            </a:r>
            <a:endParaRPr lang="en-US" sz="1800">
              <a:solidFill>
                <a:srgbClr val="FF0000"/>
              </a:solidFill>
              <a:latin typeface="Verdana" pitchFamily="34" charset="0"/>
              <a:cs typeface="Mangal" pitchFamily="18" charset="0"/>
            </a:endParaRPr>
          </a:p>
        </p:txBody>
      </p:sp>
      <p:sp>
        <p:nvSpPr>
          <p:cNvPr id="58" name="TextBox 57"/>
          <p:cNvSpPr txBox="1">
            <a:spLocks noChangeArrowheads="1"/>
          </p:cNvSpPr>
          <p:nvPr/>
        </p:nvSpPr>
        <p:spPr bwMode="auto">
          <a:xfrm>
            <a:off x="5692775" y="5286375"/>
            <a:ext cx="571500" cy="246063"/>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माइक</a:t>
            </a:r>
            <a:endParaRPr lang="en-US" sz="1000">
              <a:solidFill>
                <a:srgbClr val="FF0000"/>
              </a:solidFill>
              <a:latin typeface="Verdana" pitchFamily="34" charset="0"/>
              <a:cs typeface="Mangal" pitchFamily="18" charset="0"/>
            </a:endParaRPr>
          </a:p>
        </p:txBody>
      </p:sp>
      <p:sp>
        <p:nvSpPr>
          <p:cNvPr id="59" name="TextBox 58"/>
          <p:cNvSpPr txBox="1">
            <a:spLocks noChangeArrowheads="1"/>
          </p:cNvSpPr>
          <p:nvPr/>
        </p:nvSpPr>
        <p:spPr bwMode="auto">
          <a:xfrm>
            <a:off x="7632700" y="5286375"/>
            <a:ext cx="571500" cy="246063"/>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गैरी</a:t>
            </a:r>
            <a:endParaRPr lang="en-US" sz="1000">
              <a:solidFill>
                <a:srgbClr val="FF0000"/>
              </a:solidFill>
              <a:latin typeface="Verdana" pitchFamily="34" charset="0"/>
              <a:cs typeface="Mangal" pitchFamily="18" charset="0"/>
            </a:endParaRPr>
          </a:p>
        </p:txBody>
      </p:sp>
      <p:sp>
        <p:nvSpPr>
          <p:cNvPr id="60" name="TextBox 59"/>
          <p:cNvSpPr txBox="1">
            <a:spLocks noChangeArrowheads="1"/>
          </p:cNvSpPr>
          <p:nvPr/>
        </p:nvSpPr>
        <p:spPr bwMode="auto">
          <a:xfrm>
            <a:off x="142875" y="2312988"/>
            <a:ext cx="3887788" cy="1185862"/>
          </a:xfrm>
          <a:prstGeom prst="rect">
            <a:avLst/>
          </a:prstGeom>
          <a:noFill/>
          <a:ln w="9525">
            <a:noFill/>
            <a:miter lim="800000"/>
            <a:headEnd/>
            <a:tailEnd/>
          </a:ln>
        </p:spPr>
        <p:txBody>
          <a:bodyPr>
            <a:spAutoFit/>
          </a:bodyPr>
          <a:lstStyle/>
          <a:p>
            <a:pPr algn="ctr">
              <a:lnSpc>
                <a:spcPct val="130000"/>
              </a:lnSpc>
            </a:pPr>
            <a:r>
              <a:rPr lang="hi-IN" sz="1300">
                <a:solidFill>
                  <a:schemeClr val="bg2"/>
                </a:solidFill>
                <a:latin typeface="Verdana" pitchFamily="34" charset="0"/>
                <a:cs typeface="Mangal" pitchFamily="18" charset="0"/>
              </a:rPr>
              <a:t>ट्रिश को </a:t>
            </a:r>
            <a:r>
              <a:rPr lang="en-AU" sz="1600" b="1">
                <a:solidFill>
                  <a:srgbClr val="21428E"/>
                </a:solidFill>
                <a:latin typeface="Verdana" pitchFamily="34" charset="0"/>
              </a:rPr>
              <a:t>US $10,000</a:t>
            </a:r>
            <a:r>
              <a:rPr lang="hi-IN" sz="1300">
                <a:solidFill>
                  <a:schemeClr val="bg2"/>
                </a:solidFill>
                <a:latin typeface="Verdana" pitchFamily="34" charset="0"/>
                <a:cs typeface="Mangal" pitchFamily="18" charset="0"/>
              </a:rPr>
              <a:t> प्राप्त होते हैं और उसी के साथ एक्सप्रैस बोर्ड में फिर से प्रवेश मिलता है ताकि वह उसी प्रणाली को फोलो करता हुआ बार बार साईक्ल आउट कर सके</a:t>
            </a:r>
            <a:endParaRPr lang="en-US" sz="1300">
              <a:solidFill>
                <a:schemeClr val="folHlink"/>
              </a:solidFill>
              <a:latin typeface="Verdana" pitchFamily="34" charset="0"/>
            </a:endParaRPr>
          </a:p>
        </p:txBody>
      </p:sp>
      <p:sp>
        <p:nvSpPr>
          <p:cNvPr id="46108" name="Rectangle 36"/>
          <p:cNvSpPr>
            <a:spLocks noChangeArrowheads="1"/>
          </p:cNvSpPr>
          <p:nvPr/>
        </p:nvSpPr>
        <p:spPr bwMode="auto">
          <a:xfrm>
            <a:off x="0" y="808038"/>
            <a:ext cx="9144000" cy="519112"/>
          </a:xfrm>
          <a:prstGeom prst="rect">
            <a:avLst/>
          </a:prstGeom>
          <a:noFill/>
          <a:ln w="9525">
            <a:noFill/>
            <a:miter lim="800000"/>
            <a:headEnd/>
            <a:tailEnd/>
          </a:ln>
        </p:spPr>
        <p:txBody>
          <a:bodyPr anchor="ctr">
            <a:spAutoFit/>
          </a:bodyPr>
          <a:lstStyle/>
          <a:p>
            <a:pPr algn="ctr" eaLnBrk="0" hangingPunct="0"/>
            <a:r>
              <a:rPr lang="hi-IN" sz="2800" b="1">
                <a:solidFill>
                  <a:srgbClr val="21428E"/>
                </a:solidFill>
                <a:latin typeface="Verdana" pitchFamily="34" charset="0"/>
                <a:cs typeface="Mangal" pitchFamily="18" charset="0"/>
              </a:rPr>
              <a:t>एक्सप्रैस बोर्ड</a:t>
            </a:r>
            <a:r>
              <a:rPr lang="en-US" sz="2800" b="1">
                <a:solidFill>
                  <a:srgbClr val="21428E"/>
                </a:solidFill>
                <a:latin typeface="Verdana" pitchFamily="34" charset="0"/>
              </a:rPr>
              <a:t>  </a:t>
            </a:r>
          </a:p>
        </p:txBody>
      </p:sp>
      <p:sp>
        <p:nvSpPr>
          <p:cNvPr id="46109" name="Rectangle 37"/>
          <p:cNvSpPr>
            <a:spLocks noChangeArrowheads="1"/>
          </p:cNvSpPr>
          <p:nvPr/>
        </p:nvSpPr>
        <p:spPr bwMode="auto">
          <a:xfrm>
            <a:off x="0" y="1449388"/>
            <a:ext cx="9144000" cy="461962"/>
          </a:xfrm>
          <a:prstGeom prst="rect">
            <a:avLst/>
          </a:prstGeom>
          <a:noFill/>
          <a:ln w="9525">
            <a:noFill/>
            <a:miter lim="800000"/>
            <a:headEnd/>
            <a:tailEnd/>
          </a:ln>
        </p:spPr>
        <p:txBody>
          <a:bodyPr anchor="ctr">
            <a:spAutoFit/>
          </a:bodyPr>
          <a:lstStyle/>
          <a:p>
            <a:pPr algn="ctr" eaLnBrk="0" hangingPunct="0"/>
            <a:r>
              <a:rPr lang="hi-IN" sz="2400" b="1">
                <a:solidFill>
                  <a:srgbClr val="CC2C8F"/>
                </a:solidFill>
                <a:latin typeface="Verdana" pitchFamily="34" charset="0"/>
                <a:cs typeface="Mangal" pitchFamily="18" charset="0"/>
              </a:rPr>
              <a:t>स्तर </a:t>
            </a:r>
            <a:r>
              <a:rPr lang="en-US" sz="2400" b="1">
                <a:solidFill>
                  <a:srgbClr val="CC2C8F"/>
                </a:solidFill>
                <a:latin typeface="Verdana" pitchFamily="34" charset="0"/>
              </a:rPr>
              <a:t>1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a:t>
            </a:r>
            <a:r>
              <a:rPr lang="hi-IN" sz="2400" b="1">
                <a:solidFill>
                  <a:srgbClr val="CC2C8F"/>
                </a:solidFill>
                <a:cs typeface="Mangal" pitchFamily="18" charset="0"/>
              </a:rPr>
              <a:t>स्तर</a:t>
            </a:r>
            <a:r>
              <a:rPr lang="en-US" sz="2400"/>
              <a:t> </a:t>
            </a:r>
            <a:r>
              <a:rPr lang="en-US" sz="2400" b="1">
                <a:solidFill>
                  <a:srgbClr val="CC2C8F"/>
                </a:solidFill>
                <a:latin typeface="Verdana" pitchFamily="34" charset="0"/>
              </a:rPr>
              <a:t>2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a:t>
            </a:r>
            <a:r>
              <a:rPr lang="hi-IN" sz="2400" b="1">
                <a:solidFill>
                  <a:srgbClr val="CC2C8F"/>
                </a:solidFill>
                <a:cs typeface="Mangal" pitchFamily="18" charset="0"/>
              </a:rPr>
              <a:t>स्तर</a:t>
            </a:r>
            <a:r>
              <a:rPr lang="en-US" sz="2400"/>
              <a:t> </a:t>
            </a:r>
            <a:r>
              <a:rPr lang="en-US" sz="2400" b="1">
                <a:solidFill>
                  <a:srgbClr val="CC2C8F"/>
                </a:solidFill>
                <a:latin typeface="Verdana" pitchFamily="34" charset="0"/>
              </a:rPr>
              <a:t>3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a:t>
            </a:r>
            <a:r>
              <a:rPr lang="hi-IN" sz="2400" b="1">
                <a:solidFill>
                  <a:srgbClr val="CC2C8F"/>
                </a:solidFill>
                <a:cs typeface="Mangal" pitchFamily="18" charset="0"/>
              </a:rPr>
              <a:t>स्तर</a:t>
            </a:r>
            <a:r>
              <a:rPr lang="en-US" sz="2400"/>
              <a:t> </a:t>
            </a:r>
            <a:r>
              <a:rPr lang="en-US" sz="2400" b="1">
                <a:solidFill>
                  <a:srgbClr val="CC2C8F"/>
                </a:solidFill>
                <a:latin typeface="Verdana" pitchFamily="34" charset="0"/>
              </a:rPr>
              <a:t>4 </a:t>
            </a:r>
          </a:p>
        </p:txBody>
      </p:sp>
      <p:sp>
        <p:nvSpPr>
          <p:cNvPr id="63" name="TextBox 62"/>
          <p:cNvSpPr txBox="1">
            <a:spLocks noChangeArrowheads="1"/>
          </p:cNvSpPr>
          <p:nvPr/>
        </p:nvSpPr>
        <p:spPr bwMode="auto">
          <a:xfrm>
            <a:off x="1800225" y="6240463"/>
            <a:ext cx="539750" cy="244475"/>
          </a:xfrm>
          <a:prstGeom prst="rect">
            <a:avLst/>
          </a:prstGeom>
          <a:noFill/>
          <a:ln w="9525">
            <a:noFill/>
            <a:miter lim="800000"/>
            <a:headEnd/>
            <a:tailEnd/>
          </a:ln>
        </p:spPr>
        <p:txBody>
          <a:bodyPr>
            <a:spAutoFit/>
          </a:bodyPr>
          <a:lstStyle/>
          <a:p>
            <a:r>
              <a:rPr lang="hi-IN" sz="1000">
                <a:solidFill>
                  <a:srgbClr val="FF0000"/>
                </a:solidFill>
                <a:latin typeface="Arial" pitchFamily="34" charset="0"/>
                <a:cs typeface="Mangal" pitchFamily="18" charset="0"/>
              </a:rPr>
              <a:t>ब्रैट</a:t>
            </a:r>
            <a:endParaRPr lang="en-US" sz="1800">
              <a:solidFill>
                <a:srgbClr val="FF0000"/>
              </a:solidFill>
              <a:latin typeface="Arial" pitchFamily="34" charset="0"/>
              <a:cs typeface="Mangal" pitchFamily="18" charset="0"/>
            </a:endParaRPr>
          </a:p>
        </p:txBody>
      </p:sp>
      <p:sp>
        <p:nvSpPr>
          <p:cNvPr id="64" name="TextBox 52"/>
          <p:cNvSpPr txBox="1">
            <a:spLocks noChangeArrowheads="1"/>
          </p:cNvSpPr>
          <p:nvPr/>
        </p:nvSpPr>
        <p:spPr bwMode="auto">
          <a:xfrm>
            <a:off x="6119813" y="2384425"/>
            <a:ext cx="2881312" cy="868363"/>
          </a:xfrm>
          <a:prstGeom prst="rect">
            <a:avLst/>
          </a:prstGeom>
          <a:noFill/>
          <a:ln w="9525">
            <a:noFill/>
            <a:miter lim="800000"/>
            <a:headEnd/>
            <a:tailEnd/>
          </a:ln>
        </p:spPr>
        <p:txBody>
          <a:bodyPr>
            <a:spAutoFit/>
          </a:bodyPr>
          <a:lstStyle/>
          <a:p>
            <a:pPr algn="ctr">
              <a:lnSpc>
                <a:spcPct val="130000"/>
              </a:lnSpc>
            </a:pPr>
            <a:r>
              <a:rPr lang="hi-IN" sz="1300">
                <a:solidFill>
                  <a:schemeClr val="bg2"/>
                </a:solidFill>
                <a:latin typeface="Verdana" pitchFamily="34" charset="0"/>
                <a:cs typeface="Mangal" pitchFamily="18" charset="0"/>
              </a:rPr>
              <a:t>एक्सप्रैस बोर्ड में प्रवेश करने वाले लोग एक्सप्रैस बोर्ड में अपनी अपलाइनों को फोलो करते हैं.</a:t>
            </a:r>
            <a:endParaRPr lang="en-AU" sz="1300">
              <a:solidFill>
                <a:schemeClr val="bg2"/>
              </a:solidFill>
              <a:latin typeface="Verdana" pitchFamily="34" charset="0"/>
            </a:endParaRPr>
          </a:p>
        </p:txBody>
      </p:sp>
      <p:sp>
        <p:nvSpPr>
          <p:cNvPr id="65" name="TextBox 64"/>
          <p:cNvSpPr txBox="1">
            <a:spLocks noChangeArrowheads="1"/>
          </p:cNvSpPr>
          <p:nvPr/>
        </p:nvSpPr>
        <p:spPr bwMode="auto">
          <a:xfrm>
            <a:off x="500063" y="6143625"/>
            <a:ext cx="4935537" cy="274638"/>
          </a:xfrm>
          <a:prstGeom prst="rect">
            <a:avLst/>
          </a:prstGeom>
          <a:noFill/>
          <a:ln w="9525">
            <a:noFill/>
            <a:miter lim="800000"/>
            <a:headEnd/>
            <a:tailEnd/>
          </a:ln>
        </p:spPr>
        <p:txBody>
          <a:bodyPr>
            <a:spAutoFit/>
          </a:bodyPr>
          <a:lstStyle/>
          <a:p>
            <a:r>
              <a:rPr lang="hi-IN" sz="1200">
                <a:latin typeface="Arial" pitchFamily="34" charset="0"/>
                <a:cs typeface="Mangal" pitchFamily="18" charset="0"/>
              </a:rPr>
              <a:t>फीडर बोर्ड से नया अर्हता प्राप्त सदस्य बाएं से स्तर 1 पर प्रवेश करता है</a:t>
            </a:r>
            <a:endParaRPr lang="en-US" sz="1200">
              <a:latin typeface="Arial" pitchFamily="34" charset="0"/>
            </a:endParaRPr>
          </a:p>
        </p:txBody>
      </p:sp>
      <p:sp>
        <p:nvSpPr>
          <p:cNvPr id="66" name="Right Arrow 65"/>
          <p:cNvSpPr/>
          <p:nvPr/>
        </p:nvSpPr>
        <p:spPr>
          <a:xfrm>
            <a:off x="5334000" y="6237288"/>
            <a:ext cx="71437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B050"/>
              </a:solidFill>
            </a:endParaRPr>
          </a:p>
        </p:txBody>
      </p:sp>
      <p:sp>
        <p:nvSpPr>
          <p:cNvPr id="67" name="TextBox 66"/>
          <p:cNvSpPr txBox="1">
            <a:spLocks noChangeArrowheads="1"/>
          </p:cNvSpPr>
          <p:nvPr/>
        </p:nvSpPr>
        <p:spPr bwMode="auto">
          <a:xfrm>
            <a:off x="2357438" y="4286250"/>
            <a:ext cx="500062" cy="246063"/>
          </a:xfrm>
          <a:prstGeom prst="rect">
            <a:avLst/>
          </a:prstGeom>
          <a:noFill/>
          <a:ln w="9525">
            <a:noFill/>
            <a:miter lim="800000"/>
            <a:headEnd/>
            <a:tailEnd/>
          </a:ln>
        </p:spPr>
        <p:txBody>
          <a:bodyPr>
            <a:spAutoFit/>
          </a:bodyPr>
          <a:lstStyle/>
          <a:p>
            <a:r>
              <a:rPr lang="hi-IN" sz="1000">
                <a:solidFill>
                  <a:srgbClr val="FF0000"/>
                </a:solidFill>
                <a:latin typeface="Verdana" pitchFamily="34" charset="0"/>
                <a:cs typeface="Mangal" pitchFamily="18" charset="0"/>
              </a:rPr>
              <a:t>जो</a:t>
            </a:r>
            <a:endParaRPr lang="en-US" sz="1800">
              <a:solidFill>
                <a:srgbClr val="FF0000"/>
              </a:solidFill>
              <a:latin typeface="Verdana" pitchFamily="34" charset="0"/>
              <a:cs typeface="Mangal"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64"/>
                                        </p:tgtEl>
                                      </p:cBhvr>
                                    </p:animEffect>
                                    <p:animScale>
                                      <p:cBhvr>
                                        <p:cTn id="12" dur="250" autoRev="1" fill="hold"/>
                                        <p:tgtEl>
                                          <p:spTgt spid="6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grpId="1" nodeType="clickEffect">
                                  <p:stCondLst>
                                    <p:cond delay="0"/>
                                  </p:stCondLst>
                                  <p:childTnLst>
                                    <p:animEffect transition="out" filter="fade">
                                      <p:cBhvr>
                                        <p:cTn id="16" dur="500" tmFilter="0, 0; .2, .5; .8, .5; 1, 0"/>
                                        <p:tgtEl>
                                          <p:spTgt spid="65"/>
                                        </p:tgtEl>
                                      </p:cBhvr>
                                    </p:animEffect>
                                    <p:animScale>
                                      <p:cBhvr>
                                        <p:cTn id="17" dur="250" autoRev="1" fill="hold"/>
                                        <p:tgtEl>
                                          <p:spTgt spid="65"/>
                                        </p:tgtEl>
                                      </p:cBhvr>
                                      <p:by x="105000" y="105000"/>
                                    </p:animScale>
                                  </p:childTnLst>
                                </p:cTn>
                              </p:par>
                            </p:childTnLst>
                          </p:cTn>
                        </p:par>
                        <p:par>
                          <p:cTn id="18" fill="hold">
                            <p:stCondLst>
                              <p:cond delay="1500"/>
                            </p:stCondLst>
                            <p:childTnLst>
                              <p:par>
                                <p:cTn id="19" presetID="2" presetClass="exit" presetSubtype="2" fill="hold" grpId="0" nodeType="afterEffect">
                                  <p:stCondLst>
                                    <p:cond delay="0"/>
                                  </p:stCondLst>
                                  <p:childTnLst>
                                    <p:anim calcmode="lin" valueType="num">
                                      <p:cBhvr additive="base">
                                        <p:cTn id="20" dur="1000"/>
                                        <p:tgtEl>
                                          <p:spTgt spid="65"/>
                                        </p:tgtEl>
                                        <p:attrNameLst>
                                          <p:attrName>ppt_x</p:attrName>
                                        </p:attrNameLst>
                                      </p:cBhvr>
                                      <p:tavLst>
                                        <p:tav tm="0">
                                          <p:val>
                                            <p:strVal val="ppt_x"/>
                                          </p:val>
                                        </p:tav>
                                        <p:tav tm="100000">
                                          <p:val>
                                            <p:strVal val="1+ppt_w/2"/>
                                          </p:val>
                                        </p:tav>
                                      </p:tavLst>
                                    </p:anim>
                                    <p:anim calcmode="lin" valueType="num">
                                      <p:cBhvr additive="base">
                                        <p:cTn id="21" dur="1000"/>
                                        <p:tgtEl>
                                          <p:spTgt spid="65"/>
                                        </p:tgtEl>
                                        <p:attrNameLst>
                                          <p:attrName>ppt_y</p:attrName>
                                        </p:attrNameLst>
                                      </p:cBhvr>
                                      <p:tavLst>
                                        <p:tav tm="0">
                                          <p:val>
                                            <p:strVal val="ppt_y"/>
                                          </p:val>
                                        </p:tav>
                                        <p:tav tm="100000">
                                          <p:val>
                                            <p:strVal val="ppt_y"/>
                                          </p:val>
                                        </p:tav>
                                      </p:tavLst>
                                    </p:anim>
                                    <p:set>
                                      <p:cBhvr>
                                        <p:cTn id="22" dur="1" fill="hold">
                                          <p:stCondLst>
                                            <p:cond delay="999"/>
                                          </p:stCondLst>
                                        </p:cTn>
                                        <p:tgtEl>
                                          <p:spTgt spid="65"/>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1+ppt_w/2"/>
                                          </p:val>
                                        </p:tav>
                                      </p:tavLst>
                                    </p:anim>
                                    <p:anim calcmode="lin" valueType="num">
                                      <p:cBhvr additive="base">
                                        <p:cTn id="25" dur="500"/>
                                        <p:tgtEl>
                                          <p:spTgt spid="66"/>
                                        </p:tgtEl>
                                        <p:attrNameLst>
                                          <p:attrName>ppt_y</p:attrName>
                                        </p:attrNameLst>
                                      </p:cBhvr>
                                      <p:tavLst>
                                        <p:tav tm="0">
                                          <p:val>
                                            <p:strVal val="ppt_y"/>
                                          </p:val>
                                        </p:tav>
                                        <p:tav tm="100000">
                                          <p:val>
                                            <p:strVal val="ppt_y"/>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bg/>
                                          </p:spTgt>
                                        </p:tgtEl>
                                        <p:attrNameLst>
                                          <p:attrName>style.visibility</p:attrName>
                                        </p:attrNameLst>
                                      </p:cBhvr>
                                      <p:to>
                                        <p:strVal val="visible"/>
                                      </p:to>
                                    </p:set>
                                    <p:anim calcmode="lin" valueType="num">
                                      <p:cBhvr additive="base">
                                        <p:cTn id="31" dur="500" fill="hold"/>
                                        <p:tgtEl>
                                          <p:spTgt spid="35">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 calcmode="lin" valueType="num">
                                      <p:cBhvr additive="base">
                                        <p:cTn id="35"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0-#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1" presetClass="emph" presetSubtype="2" fill="hold" nodeType="withEffect">
                                  <p:stCondLst>
                                    <p:cond delay="0"/>
                                  </p:stCondLst>
                                  <p:childTnLst>
                                    <p:animClr clrSpc="rgb" dir="cw">
                                      <p:cBhvr>
                                        <p:cTn id="42" dur="500" fill="hold"/>
                                        <p:tgtEl>
                                          <p:spTgt spid="35"/>
                                        </p:tgtEl>
                                        <p:attrNameLst>
                                          <p:attrName>fillcolor</p:attrName>
                                        </p:attrNameLst>
                                      </p:cBhvr>
                                      <p:to>
                                        <a:srgbClr val="C7C19D"/>
                                      </p:to>
                                    </p:animClr>
                                    <p:set>
                                      <p:cBhvr>
                                        <p:cTn id="43" dur="500" fill="hold"/>
                                        <p:tgtEl>
                                          <p:spTgt spid="35"/>
                                        </p:tgtEl>
                                        <p:attrNameLst>
                                          <p:attrName>fill.type</p:attrName>
                                        </p:attrNameLst>
                                      </p:cBhvr>
                                      <p:to>
                                        <p:strVal val="solid"/>
                                      </p:to>
                                    </p:set>
                                    <p:set>
                                      <p:cBhvr>
                                        <p:cTn id="44" dur="500" fill="hold"/>
                                        <p:tgtEl>
                                          <p:spTgt spid="35"/>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1" presetClass="emph" presetSubtype="2" fill="hold" nodeType="withEffect">
                                  <p:stCondLst>
                                    <p:cond delay="0"/>
                                  </p:stCondLst>
                                  <p:childTnLst>
                                    <p:animClr clrSpc="rgb" dir="cw">
                                      <p:cBhvr>
                                        <p:cTn id="52" dur="500" fill="hold"/>
                                        <p:tgtEl>
                                          <p:spTgt spid="43"/>
                                        </p:tgtEl>
                                        <p:attrNameLst>
                                          <p:attrName>fillcolor</p:attrName>
                                        </p:attrNameLst>
                                      </p:cBhvr>
                                      <p:to>
                                        <a:srgbClr val="C7C19D"/>
                                      </p:to>
                                    </p:animClr>
                                    <p:set>
                                      <p:cBhvr>
                                        <p:cTn id="53" dur="500" fill="hold"/>
                                        <p:tgtEl>
                                          <p:spTgt spid="43"/>
                                        </p:tgtEl>
                                        <p:attrNameLst>
                                          <p:attrName>fill.type</p:attrName>
                                        </p:attrNameLst>
                                      </p:cBhvr>
                                      <p:to>
                                        <p:strVal val="solid"/>
                                      </p:to>
                                    </p:set>
                                    <p:set>
                                      <p:cBhvr>
                                        <p:cTn id="54" dur="500" fill="hold"/>
                                        <p:tgtEl>
                                          <p:spTgt spid="43"/>
                                        </p:tgtEl>
                                        <p:attrNameLst>
                                          <p:attrName>fill.on</p:attrName>
                                        </p:attrNameLst>
                                      </p:cBhvr>
                                      <p:to>
                                        <p:strVal val="true"/>
                                      </p:to>
                                    </p:set>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0-#ppt_w/2"/>
                                          </p:val>
                                        </p:tav>
                                        <p:tav tm="100000">
                                          <p:val>
                                            <p:strVal val="#ppt_x"/>
                                          </p:val>
                                        </p:tav>
                                      </p:tavLst>
                                    </p:anim>
                                    <p:anim calcmode="lin" valueType="num">
                                      <p:cBhvr additive="base">
                                        <p:cTn id="59"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0-#ppt_w/2"/>
                                          </p:val>
                                        </p:tav>
                                        <p:tav tm="100000">
                                          <p:val>
                                            <p:strVal val="#ppt_x"/>
                                          </p:val>
                                        </p:tav>
                                      </p:tavLst>
                                    </p:anim>
                                    <p:anim calcmode="lin" valueType="num">
                                      <p:cBhvr additive="base">
                                        <p:cTn id="65" dur="500" fill="hold"/>
                                        <p:tgtEl>
                                          <p:spTgt spid="44"/>
                                        </p:tgtEl>
                                        <p:attrNameLst>
                                          <p:attrName>ppt_y</p:attrName>
                                        </p:attrNameLst>
                                      </p:cBhvr>
                                      <p:tavLst>
                                        <p:tav tm="0">
                                          <p:val>
                                            <p:strVal val="#ppt_y"/>
                                          </p:val>
                                        </p:tav>
                                        <p:tav tm="100000">
                                          <p:val>
                                            <p:strVal val="#ppt_y"/>
                                          </p:val>
                                        </p:tav>
                                      </p:tavLst>
                                    </p:anim>
                                  </p:childTnLst>
                                </p:cTn>
                              </p:par>
                              <p:par>
                                <p:cTn id="66" presetID="1" presetClass="emph" presetSubtype="2" fill="hold" nodeType="withEffect">
                                  <p:stCondLst>
                                    <p:cond delay="0"/>
                                  </p:stCondLst>
                                  <p:childTnLst>
                                    <p:animClr clrSpc="rgb" dir="cw">
                                      <p:cBhvr>
                                        <p:cTn id="67" dur="500" fill="hold"/>
                                        <p:tgtEl>
                                          <p:spTgt spid="44"/>
                                        </p:tgtEl>
                                        <p:attrNameLst>
                                          <p:attrName>fillcolor</p:attrName>
                                        </p:attrNameLst>
                                      </p:cBhvr>
                                      <p:to>
                                        <a:srgbClr val="C7C19D"/>
                                      </p:to>
                                    </p:animClr>
                                    <p:set>
                                      <p:cBhvr>
                                        <p:cTn id="68" dur="500" fill="hold"/>
                                        <p:tgtEl>
                                          <p:spTgt spid="44"/>
                                        </p:tgtEl>
                                        <p:attrNameLst>
                                          <p:attrName>fill.type</p:attrName>
                                        </p:attrNameLst>
                                      </p:cBhvr>
                                      <p:to>
                                        <p:strVal val="solid"/>
                                      </p:to>
                                    </p:set>
                                    <p:set>
                                      <p:cBhvr>
                                        <p:cTn id="69" dur="500" fill="hold"/>
                                        <p:tgtEl>
                                          <p:spTgt spid="44"/>
                                        </p:tgtEl>
                                        <p:attrNameLst>
                                          <p:attrName>fill.on</p:attrName>
                                        </p:attrNameLst>
                                      </p:cBhvr>
                                      <p:to>
                                        <p:strVal val="true"/>
                                      </p:to>
                                    </p:set>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0-#ppt_w/2"/>
                                          </p:val>
                                        </p:tav>
                                        <p:tav tm="100000">
                                          <p:val>
                                            <p:strVal val="#ppt_x"/>
                                          </p:val>
                                        </p:tav>
                                      </p:tavLst>
                                    </p:anim>
                                    <p:anim calcmode="lin" valueType="num">
                                      <p:cBhvr additive="base">
                                        <p:cTn id="80" dur="500" fill="hold"/>
                                        <p:tgtEl>
                                          <p:spTgt spid="45"/>
                                        </p:tgtEl>
                                        <p:attrNameLst>
                                          <p:attrName>ppt_y</p:attrName>
                                        </p:attrNameLst>
                                      </p:cBhvr>
                                      <p:tavLst>
                                        <p:tav tm="0">
                                          <p:val>
                                            <p:strVal val="#ppt_y"/>
                                          </p:val>
                                        </p:tav>
                                        <p:tav tm="100000">
                                          <p:val>
                                            <p:strVal val="#ppt_y"/>
                                          </p:val>
                                        </p:tav>
                                      </p:tavLst>
                                    </p:anim>
                                  </p:childTnLst>
                                </p:cTn>
                              </p:par>
                              <p:par>
                                <p:cTn id="81" presetID="1" presetClass="emph" presetSubtype="2" fill="hold" nodeType="withEffect">
                                  <p:stCondLst>
                                    <p:cond delay="0"/>
                                  </p:stCondLst>
                                  <p:childTnLst>
                                    <p:animClr clrSpc="rgb" dir="cw">
                                      <p:cBhvr>
                                        <p:cTn id="82" dur="500" fill="hold"/>
                                        <p:tgtEl>
                                          <p:spTgt spid="45"/>
                                        </p:tgtEl>
                                        <p:attrNameLst>
                                          <p:attrName>fillcolor</p:attrName>
                                        </p:attrNameLst>
                                      </p:cBhvr>
                                      <p:to>
                                        <a:srgbClr val="C7C19D"/>
                                      </p:to>
                                    </p:animClr>
                                    <p:set>
                                      <p:cBhvr>
                                        <p:cTn id="83" dur="500" fill="hold"/>
                                        <p:tgtEl>
                                          <p:spTgt spid="45"/>
                                        </p:tgtEl>
                                        <p:attrNameLst>
                                          <p:attrName>fill.type</p:attrName>
                                        </p:attrNameLst>
                                      </p:cBhvr>
                                      <p:to>
                                        <p:strVal val="solid"/>
                                      </p:to>
                                    </p:set>
                                    <p:set>
                                      <p:cBhvr>
                                        <p:cTn id="84" dur="500" fill="hold"/>
                                        <p:tgtEl>
                                          <p:spTgt spid="45"/>
                                        </p:tgtEl>
                                        <p:attrNameLst>
                                          <p:attrName>fill.on</p:attrName>
                                        </p:attrNameLst>
                                      </p:cBhvr>
                                      <p:to>
                                        <p:strVal val="true"/>
                                      </p:to>
                                    </p:set>
                                  </p:childTnLst>
                                </p:cTn>
                              </p:par>
                            </p:childTnLst>
                          </p:cTn>
                        </p:par>
                        <p:par>
                          <p:cTn id="85" fill="hold">
                            <p:stCondLst>
                              <p:cond delay="500"/>
                            </p:stCondLst>
                            <p:childTnLst>
                              <p:par>
                                <p:cTn id="86" presetID="2" presetClass="entr" presetSubtype="8"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500" fill="hold"/>
                                        <p:tgtEl>
                                          <p:spTgt spid="63"/>
                                        </p:tgtEl>
                                        <p:attrNameLst>
                                          <p:attrName>ppt_x</p:attrName>
                                        </p:attrNameLst>
                                      </p:cBhvr>
                                      <p:tavLst>
                                        <p:tav tm="0">
                                          <p:val>
                                            <p:strVal val="0-#ppt_w/2"/>
                                          </p:val>
                                        </p:tav>
                                        <p:tav tm="100000">
                                          <p:val>
                                            <p:strVal val="#ppt_x"/>
                                          </p:val>
                                        </p:tav>
                                      </p:tavLst>
                                    </p:anim>
                                    <p:anim calcmode="lin" valueType="num">
                                      <p:cBhvr additive="base">
                                        <p:cTn id="89"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0-#ppt_w/2"/>
                                          </p:val>
                                        </p:tav>
                                        <p:tav tm="100000">
                                          <p:val>
                                            <p:strVal val="#ppt_x"/>
                                          </p:val>
                                        </p:tav>
                                      </p:tavLst>
                                    </p:anim>
                                    <p:anim calcmode="lin" valueType="num">
                                      <p:cBhvr additive="base">
                                        <p:cTn id="95" dur="500" fill="hold"/>
                                        <p:tgtEl>
                                          <p:spTgt spid="46"/>
                                        </p:tgtEl>
                                        <p:attrNameLst>
                                          <p:attrName>ppt_y</p:attrName>
                                        </p:attrNameLst>
                                      </p:cBhvr>
                                      <p:tavLst>
                                        <p:tav tm="0">
                                          <p:val>
                                            <p:strVal val="#ppt_y"/>
                                          </p:val>
                                        </p:tav>
                                        <p:tav tm="100000">
                                          <p:val>
                                            <p:strVal val="#ppt_y"/>
                                          </p:val>
                                        </p:tav>
                                      </p:tavLst>
                                    </p:anim>
                                  </p:childTnLst>
                                </p:cTn>
                              </p:par>
                              <p:par>
                                <p:cTn id="96" presetID="1" presetClass="emph" presetSubtype="2" fill="hold" nodeType="withEffect">
                                  <p:stCondLst>
                                    <p:cond delay="0"/>
                                  </p:stCondLst>
                                  <p:childTnLst>
                                    <p:animClr clrSpc="rgb" dir="cw">
                                      <p:cBhvr>
                                        <p:cTn id="97" dur="500" fill="hold"/>
                                        <p:tgtEl>
                                          <p:spTgt spid="46"/>
                                        </p:tgtEl>
                                        <p:attrNameLst>
                                          <p:attrName>fillcolor</p:attrName>
                                        </p:attrNameLst>
                                      </p:cBhvr>
                                      <p:to>
                                        <a:srgbClr val="C7C19D"/>
                                      </p:to>
                                    </p:animClr>
                                    <p:set>
                                      <p:cBhvr>
                                        <p:cTn id="98" dur="500" fill="hold"/>
                                        <p:tgtEl>
                                          <p:spTgt spid="46"/>
                                        </p:tgtEl>
                                        <p:attrNameLst>
                                          <p:attrName>fill.type</p:attrName>
                                        </p:attrNameLst>
                                      </p:cBhvr>
                                      <p:to>
                                        <p:strVal val="solid"/>
                                      </p:to>
                                    </p:set>
                                    <p:set>
                                      <p:cBhvr>
                                        <p:cTn id="99" dur="500" fill="hold"/>
                                        <p:tgtEl>
                                          <p:spTgt spid="46"/>
                                        </p:tgtEl>
                                        <p:attrNameLst>
                                          <p:attrName>fill.on</p:attrName>
                                        </p:attrNameLst>
                                      </p:cBhvr>
                                      <p:to>
                                        <p:strVal val="true"/>
                                      </p:to>
                                    </p:set>
                                  </p:childTnLst>
                                </p:cTn>
                              </p:par>
                            </p:childTnLst>
                          </p:cTn>
                        </p:par>
                        <p:par>
                          <p:cTn id="100" fill="hold">
                            <p:stCondLst>
                              <p:cond delay="500"/>
                            </p:stCondLst>
                            <p:childTnLst>
                              <p:par>
                                <p:cTn id="101" presetID="2" presetClass="entr" presetSubtype="4"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0-#ppt_w/2"/>
                                          </p:val>
                                        </p:tav>
                                        <p:tav tm="100000">
                                          <p:val>
                                            <p:strVal val="#ppt_x"/>
                                          </p:val>
                                        </p:tav>
                                      </p:tavLst>
                                    </p:anim>
                                    <p:anim calcmode="lin" valueType="num">
                                      <p:cBhvr additive="base">
                                        <p:cTn id="110" dur="500" fill="hold"/>
                                        <p:tgtEl>
                                          <p:spTgt spid="47"/>
                                        </p:tgtEl>
                                        <p:attrNameLst>
                                          <p:attrName>ppt_y</p:attrName>
                                        </p:attrNameLst>
                                      </p:cBhvr>
                                      <p:tavLst>
                                        <p:tav tm="0">
                                          <p:val>
                                            <p:strVal val="#ppt_y"/>
                                          </p:val>
                                        </p:tav>
                                        <p:tav tm="100000">
                                          <p:val>
                                            <p:strVal val="#ppt_y"/>
                                          </p:val>
                                        </p:tav>
                                      </p:tavLst>
                                    </p:anim>
                                  </p:childTnLst>
                                </p:cTn>
                              </p:par>
                              <p:par>
                                <p:cTn id="111" presetID="1" presetClass="emph" presetSubtype="2" fill="hold" nodeType="withEffect">
                                  <p:stCondLst>
                                    <p:cond delay="0"/>
                                  </p:stCondLst>
                                  <p:childTnLst>
                                    <p:animClr clrSpc="rgb" dir="cw">
                                      <p:cBhvr>
                                        <p:cTn id="112" dur="500" fill="hold"/>
                                        <p:tgtEl>
                                          <p:spTgt spid="47"/>
                                        </p:tgtEl>
                                        <p:attrNameLst>
                                          <p:attrName>fillcolor</p:attrName>
                                        </p:attrNameLst>
                                      </p:cBhvr>
                                      <p:to>
                                        <a:srgbClr val="C7C19D"/>
                                      </p:to>
                                    </p:animClr>
                                    <p:set>
                                      <p:cBhvr>
                                        <p:cTn id="113" dur="500" fill="hold"/>
                                        <p:tgtEl>
                                          <p:spTgt spid="47"/>
                                        </p:tgtEl>
                                        <p:attrNameLst>
                                          <p:attrName>fill.type</p:attrName>
                                        </p:attrNameLst>
                                      </p:cBhvr>
                                      <p:to>
                                        <p:strVal val="solid"/>
                                      </p:to>
                                    </p:set>
                                    <p:set>
                                      <p:cBhvr>
                                        <p:cTn id="114" dur="500" fill="hold"/>
                                        <p:tgtEl>
                                          <p:spTgt spid="47"/>
                                        </p:tgtEl>
                                        <p:attrNameLst>
                                          <p:attrName>fill.on</p:attrName>
                                        </p:attrNameLst>
                                      </p:cBhvr>
                                      <p:to>
                                        <p:strVal val="true"/>
                                      </p:to>
                                    </p:set>
                                  </p:childTnLst>
                                </p:cTn>
                              </p:par>
                            </p:childTnLst>
                          </p:cTn>
                        </p:par>
                        <p:par>
                          <p:cTn id="115" fill="hold">
                            <p:stCondLst>
                              <p:cond delay="500"/>
                            </p:stCondLst>
                            <p:childTnLst>
                              <p:par>
                                <p:cTn id="116" presetID="2" presetClass="entr" presetSubtype="4" fill="hold" nodeType="afterEffect">
                                  <p:stCondLst>
                                    <p:cond delay="0"/>
                                  </p:stCondLst>
                                  <p:childTnLst>
                                    <p:set>
                                      <p:cBhvr>
                                        <p:cTn id="117" dur="1" fill="hold">
                                          <p:stCondLst>
                                            <p:cond delay="0"/>
                                          </p:stCondLst>
                                        </p:cTn>
                                        <p:tgtEl>
                                          <p:spTgt spid="58">
                                            <p:txEl>
                                              <p:pRg st="0" end="0"/>
                                            </p:txEl>
                                          </p:spTgt>
                                        </p:tgtEl>
                                        <p:attrNameLst>
                                          <p:attrName>style.visibility</p:attrName>
                                        </p:attrNameLst>
                                      </p:cBhvr>
                                      <p:to>
                                        <p:strVal val="visible"/>
                                      </p:to>
                                    </p:set>
                                    <p:anim calcmode="lin" valueType="num">
                                      <p:cBhvr additive="base">
                                        <p:cTn id="11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500" fill="hold"/>
                                        <p:tgtEl>
                                          <p:spTgt spid="48"/>
                                        </p:tgtEl>
                                        <p:attrNameLst>
                                          <p:attrName>ppt_x</p:attrName>
                                        </p:attrNameLst>
                                      </p:cBhvr>
                                      <p:tavLst>
                                        <p:tav tm="0">
                                          <p:val>
                                            <p:strVal val="0-#ppt_w/2"/>
                                          </p:val>
                                        </p:tav>
                                        <p:tav tm="100000">
                                          <p:val>
                                            <p:strVal val="#ppt_x"/>
                                          </p:val>
                                        </p:tav>
                                      </p:tavLst>
                                    </p:anim>
                                    <p:anim calcmode="lin" valueType="num">
                                      <p:cBhvr additive="base">
                                        <p:cTn id="125" dur="500" fill="hold"/>
                                        <p:tgtEl>
                                          <p:spTgt spid="48"/>
                                        </p:tgtEl>
                                        <p:attrNameLst>
                                          <p:attrName>ppt_y</p:attrName>
                                        </p:attrNameLst>
                                      </p:cBhvr>
                                      <p:tavLst>
                                        <p:tav tm="0">
                                          <p:val>
                                            <p:strVal val="#ppt_y"/>
                                          </p:val>
                                        </p:tav>
                                        <p:tav tm="100000">
                                          <p:val>
                                            <p:strVal val="#ppt_y"/>
                                          </p:val>
                                        </p:tav>
                                      </p:tavLst>
                                    </p:anim>
                                  </p:childTnLst>
                                </p:cTn>
                              </p:par>
                              <p:par>
                                <p:cTn id="126" presetID="1" presetClass="emph" presetSubtype="2" fill="hold" nodeType="withEffect">
                                  <p:stCondLst>
                                    <p:cond delay="0"/>
                                  </p:stCondLst>
                                  <p:childTnLst>
                                    <p:animClr clrSpc="rgb" dir="cw">
                                      <p:cBhvr>
                                        <p:cTn id="127" dur="500" fill="hold"/>
                                        <p:tgtEl>
                                          <p:spTgt spid="48"/>
                                        </p:tgtEl>
                                        <p:attrNameLst>
                                          <p:attrName>fillcolor</p:attrName>
                                        </p:attrNameLst>
                                      </p:cBhvr>
                                      <p:to>
                                        <a:srgbClr val="C7C19D"/>
                                      </p:to>
                                    </p:animClr>
                                    <p:set>
                                      <p:cBhvr>
                                        <p:cTn id="128" dur="500" fill="hold"/>
                                        <p:tgtEl>
                                          <p:spTgt spid="48"/>
                                        </p:tgtEl>
                                        <p:attrNameLst>
                                          <p:attrName>fill.type</p:attrName>
                                        </p:attrNameLst>
                                      </p:cBhvr>
                                      <p:to>
                                        <p:strVal val="solid"/>
                                      </p:to>
                                    </p:set>
                                    <p:set>
                                      <p:cBhvr>
                                        <p:cTn id="129" dur="500" fill="hold"/>
                                        <p:tgtEl>
                                          <p:spTgt spid="48"/>
                                        </p:tgtEl>
                                        <p:attrNameLst>
                                          <p:attrName>fill.on</p:attrName>
                                        </p:attrNameLst>
                                      </p:cBhvr>
                                      <p:to>
                                        <p:strVal val="true"/>
                                      </p:to>
                                    </p:set>
                                  </p:childTnLst>
                                </p:cTn>
                              </p:par>
                            </p:childTnLst>
                          </p:cTn>
                        </p:par>
                        <p:par>
                          <p:cTn id="130" fill="hold">
                            <p:stCondLst>
                              <p:cond delay="500"/>
                            </p:stCondLst>
                            <p:childTnLst>
                              <p:par>
                                <p:cTn id="131" presetID="2" presetClass="entr" presetSubtype="4"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500" fill="hold"/>
                                        <p:tgtEl>
                                          <p:spTgt spid="59"/>
                                        </p:tgtEl>
                                        <p:attrNameLst>
                                          <p:attrName>ppt_x</p:attrName>
                                        </p:attrNameLst>
                                      </p:cBhvr>
                                      <p:tavLst>
                                        <p:tav tm="0">
                                          <p:val>
                                            <p:strVal val="#ppt_x"/>
                                          </p:val>
                                        </p:tav>
                                        <p:tav tm="100000">
                                          <p:val>
                                            <p:strVal val="#ppt_x"/>
                                          </p:val>
                                        </p:tav>
                                      </p:tavLst>
                                    </p:anim>
                                    <p:anim calcmode="lin" valueType="num">
                                      <p:cBhvr additive="base">
                                        <p:cTn id="13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0-#ppt_w/2"/>
                                          </p:val>
                                        </p:tav>
                                        <p:tav tm="100000">
                                          <p:val>
                                            <p:strVal val="#ppt_x"/>
                                          </p:val>
                                        </p:tav>
                                      </p:tavLst>
                                    </p:anim>
                                    <p:anim calcmode="lin" valueType="num">
                                      <p:cBhvr additive="base">
                                        <p:cTn id="140" dur="500" fill="hold"/>
                                        <p:tgtEl>
                                          <p:spTgt spid="49"/>
                                        </p:tgtEl>
                                        <p:attrNameLst>
                                          <p:attrName>ppt_y</p:attrName>
                                        </p:attrNameLst>
                                      </p:cBhvr>
                                      <p:tavLst>
                                        <p:tav tm="0">
                                          <p:val>
                                            <p:strVal val="#ppt_y"/>
                                          </p:val>
                                        </p:tav>
                                        <p:tav tm="100000">
                                          <p:val>
                                            <p:strVal val="#ppt_y"/>
                                          </p:val>
                                        </p:tav>
                                      </p:tavLst>
                                    </p:anim>
                                  </p:childTnLst>
                                </p:cTn>
                              </p:par>
                              <p:par>
                                <p:cTn id="141" presetID="1" presetClass="emph" presetSubtype="2" fill="hold" nodeType="withEffect">
                                  <p:stCondLst>
                                    <p:cond delay="0"/>
                                  </p:stCondLst>
                                  <p:childTnLst>
                                    <p:animClr clrSpc="rgb" dir="cw">
                                      <p:cBhvr>
                                        <p:cTn id="142" dur="500" fill="hold"/>
                                        <p:tgtEl>
                                          <p:spTgt spid="49"/>
                                        </p:tgtEl>
                                        <p:attrNameLst>
                                          <p:attrName>fillcolor</p:attrName>
                                        </p:attrNameLst>
                                      </p:cBhvr>
                                      <p:to>
                                        <a:srgbClr val="C7C19D"/>
                                      </p:to>
                                    </p:animClr>
                                    <p:set>
                                      <p:cBhvr>
                                        <p:cTn id="143" dur="500" fill="hold"/>
                                        <p:tgtEl>
                                          <p:spTgt spid="49"/>
                                        </p:tgtEl>
                                        <p:attrNameLst>
                                          <p:attrName>fill.type</p:attrName>
                                        </p:attrNameLst>
                                      </p:cBhvr>
                                      <p:to>
                                        <p:strVal val="solid"/>
                                      </p:to>
                                    </p:set>
                                    <p:set>
                                      <p:cBhvr>
                                        <p:cTn id="144" dur="500" fill="hold"/>
                                        <p:tgtEl>
                                          <p:spTgt spid="49"/>
                                        </p:tgtEl>
                                        <p:attrNameLst>
                                          <p:attrName>fill.on</p:attrName>
                                        </p:attrNameLst>
                                      </p:cBhvr>
                                      <p:to>
                                        <p:strVal val="true"/>
                                      </p:to>
                                    </p:set>
                                  </p:childTnLst>
                                </p:cTn>
                              </p:par>
                            </p:childTnLst>
                          </p:cTn>
                        </p:par>
                        <p:par>
                          <p:cTn id="145" fill="hold">
                            <p:stCondLst>
                              <p:cond delay="500"/>
                            </p:stCondLst>
                            <p:childTnLst>
                              <p:par>
                                <p:cTn id="146" presetID="2" presetClass="entr" presetSubtype="4"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 calcmode="lin" valueType="num">
                                      <p:cBhvr additive="base">
                                        <p:cTn id="148" dur="500" fill="hold"/>
                                        <p:tgtEl>
                                          <p:spTgt spid="57"/>
                                        </p:tgtEl>
                                        <p:attrNameLst>
                                          <p:attrName>ppt_x</p:attrName>
                                        </p:attrNameLst>
                                      </p:cBhvr>
                                      <p:tavLst>
                                        <p:tav tm="0">
                                          <p:val>
                                            <p:strVal val="#ppt_x"/>
                                          </p:val>
                                        </p:tav>
                                        <p:tav tm="100000">
                                          <p:val>
                                            <p:strVal val="#ppt_x"/>
                                          </p:val>
                                        </p:tav>
                                      </p:tavLst>
                                    </p:anim>
                                    <p:anim calcmode="lin" valueType="num">
                                      <p:cBhvr additive="base">
                                        <p:cTn id="14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60"/>
                                        </p:tgtEl>
                                        <p:attrNameLst>
                                          <p:attrName>style.visibility</p:attrName>
                                        </p:attrNameLst>
                                      </p:cBhvr>
                                      <p:to>
                                        <p:strVal val="visible"/>
                                      </p:to>
                                    </p:set>
                                    <p:anim calcmode="lin" valueType="num">
                                      <p:cBhvr additive="base">
                                        <p:cTn id="154" dur="500" fill="hold"/>
                                        <p:tgtEl>
                                          <p:spTgt spid="60"/>
                                        </p:tgtEl>
                                        <p:attrNameLst>
                                          <p:attrName>ppt_x</p:attrName>
                                        </p:attrNameLst>
                                      </p:cBhvr>
                                      <p:tavLst>
                                        <p:tav tm="0">
                                          <p:val>
                                            <p:strVal val="0-#ppt_w/2"/>
                                          </p:val>
                                        </p:tav>
                                        <p:tav tm="100000">
                                          <p:val>
                                            <p:strVal val="#ppt_x"/>
                                          </p:val>
                                        </p:tav>
                                      </p:tavLst>
                                    </p:anim>
                                    <p:anim calcmode="lin" valueType="num">
                                      <p:cBhvr additive="base">
                                        <p:cTn id="155" dur="500" fill="hold"/>
                                        <p:tgtEl>
                                          <p:spTgt spid="60"/>
                                        </p:tgtEl>
                                        <p:attrNameLst>
                                          <p:attrName>ppt_y</p:attrName>
                                        </p:attrNameLst>
                                      </p:cBhvr>
                                      <p:tavLst>
                                        <p:tav tm="0">
                                          <p:val>
                                            <p:strVal val="#ppt_y"/>
                                          </p:val>
                                        </p:tav>
                                        <p:tav tm="100000">
                                          <p:val>
                                            <p:strVal val="#ppt_y"/>
                                          </p:val>
                                        </p:tav>
                                      </p:tavLst>
                                    </p:anim>
                                  </p:childTnLst>
                                </p:cTn>
                              </p:par>
                            </p:childTnLst>
                          </p:cTn>
                        </p:par>
                        <p:par>
                          <p:cTn id="156" fill="hold">
                            <p:stCondLst>
                              <p:cond delay="500"/>
                            </p:stCondLst>
                            <p:childTnLst>
                              <p:par>
                                <p:cTn id="157" presetID="26" presetClass="emph" presetSubtype="0" repeatCount="3000" fill="hold" grpId="1" nodeType="afterEffect">
                                  <p:stCondLst>
                                    <p:cond delay="0"/>
                                  </p:stCondLst>
                                  <p:childTnLst>
                                    <p:animEffect transition="out" filter="fade">
                                      <p:cBhvr>
                                        <p:cTn id="158" dur="500" tmFilter="0, 0; .2, .5; .8, .5; 1, 0"/>
                                        <p:tgtEl>
                                          <p:spTgt spid="60"/>
                                        </p:tgtEl>
                                      </p:cBhvr>
                                    </p:animEffect>
                                    <p:animScale>
                                      <p:cBhvr>
                                        <p:cTn id="159"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animBg="1"/>
      <p:bldP spid="43" grpId="0" animBg="1"/>
      <p:bldP spid="44" grpId="0" animBg="1"/>
      <p:bldP spid="45" grpId="0" animBg="1"/>
      <p:bldP spid="46" grpId="0" animBg="1"/>
      <p:bldP spid="47" grpId="0" animBg="1"/>
      <p:bldP spid="48" grpId="0" animBg="1"/>
      <p:bldP spid="49" grpId="0" animBg="1"/>
      <p:bldP spid="54" grpId="0"/>
      <p:bldP spid="55" grpId="0"/>
      <p:bldP spid="56" grpId="0"/>
      <p:bldP spid="57" grpId="0"/>
      <p:bldP spid="59" grpId="0"/>
      <p:bldP spid="60" grpId="0"/>
      <p:bldP spid="60" grpId="1"/>
      <p:bldP spid="63" grpId="0"/>
      <p:bldP spid="64" grpId="0"/>
      <p:bldP spid="64" grpId="1"/>
      <p:bldP spid="65" grpId="0"/>
      <p:bldP spid="65" grpId="1"/>
      <p:bldP spid="6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8"/>
          <p:cNvSpPr>
            <a:spLocks noChangeArrowheads="1"/>
          </p:cNvSpPr>
          <p:nvPr/>
        </p:nvSpPr>
        <p:spPr bwMode="auto">
          <a:xfrm>
            <a:off x="2667000" y="873125"/>
            <a:ext cx="381000" cy="381000"/>
          </a:xfrm>
          <a:prstGeom prst="ellipse">
            <a:avLst/>
          </a:prstGeom>
          <a:solidFill>
            <a:srgbClr val="2B85BB"/>
          </a:solidFill>
          <a:ln w="9525">
            <a:noFill/>
            <a:round/>
            <a:headEnd/>
            <a:tailEnd/>
          </a:ln>
        </p:spPr>
        <p:txBody>
          <a:bodyPr wrap="none" anchor="ctr"/>
          <a:lstStyle/>
          <a:p>
            <a:pPr algn="ctr"/>
            <a:endParaRPr lang="en-IN"/>
          </a:p>
        </p:txBody>
      </p:sp>
      <p:sp>
        <p:nvSpPr>
          <p:cNvPr id="47107" name="Oval 29"/>
          <p:cNvSpPr>
            <a:spLocks noChangeArrowheads="1"/>
          </p:cNvSpPr>
          <p:nvPr/>
        </p:nvSpPr>
        <p:spPr bwMode="auto">
          <a:xfrm>
            <a:off x="2133600" y="1011238"/>
            <a:ext cx="762000" cy="762000"/>
          </a:xfrm>
          <a:prstGeom prst="ellipse">
            <a:avLst/>
          </a:prstGeom>
          <a:solidFill>
            <a:srgbClr val="2B85BB"/>
          </a:solidFill>
          <a:ln w="9525">
            <a:noFill/>
            <a:round/>
            <a:headEnd/>
            <a:tailEnd/>
          </a:ln>
        </p:spPr>
        <p:txBody>
          <a:bodyPr wrap="none" anchor="ctr"/>
          <a:lstStyle/>
          <a:p>
            <a:pPr algn="ctr"/>
            <a:endParaRPr lang="en-IN"/>
          </a:p>
        </p:txBody>
      </p:sp>
      <p:sp>
        <p:nvSpPr>
          <p:cNvPr id="47108" name="Text Box 30"/>
          <p:cNvSpPr txBox="1">
            <a:spLocks noChangeArrowheads="1"/>
          </p:cNvSpPr>
          <p:nvPr/>
        </p:nvSpPr>
        <p:spPr bwMode="auto">
          <a:xfrm>
            <a:off x="2232025" y="728663"/>
            <a:ext cx="609600" cy="823912"/>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2</a:t>
            </a:r>
          </a:p>
        </p:txBody>
      </p:sp>
      <p:sp>
        <p:nvSpPr>
          <p:cNvPr id="47109" name="Oval 31"/>
          <p:cNvSpPr>
            <a:spLocks noChangeArrowheads="1"/>
          </p:cNvSpPr>
          <p:nvPr/>
        </p:nvSpPr>
        <p:spPr bwMode="auto">
          <a:xfrm>
            <a:off x="2590800" y="1620838"/>
            <a:ext cx="228600" cy="228600"/>
          </a:xfrm>
          <a:prstGeom prst="ellipse">
            <a:avLst/>
          </a:prstGeom>
          <a:solidFill>
            <a:srgbClr val="2B85BB"/>
          </a:solidFill>
          <a:ln w="9525">
            <a:noFill/>
            <a:round/>
            <a:headEnd/>
            <a:tailEnd/>
          </a:ln>
        </p:spPr>
        <p:txBody>
          <a:bodyPr wrap="none" anchor="ctr"/>
          <a:lstStyle/>
          <a:p>
            <a:pPr algn="ctr"/>
            <a:endParaRPr lang="en-IN"/>
          </a:p>
        </p:txBody>
      </p:sp>
      <p:pic>
        <p:nvPicPr>
          <p:cNvPr id="47110" name="Picture 4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7111" name="Rectangle 2"/>
          <p:cNvSpPr>
            <a:spLocks noGrp="1" noChangeArrowheads="1"/>
          </p:cNvSpPr>
          <p:nvPr>
            <p:ph type="body" sz="half" idx="1"/>
          </p:nvPr>
        </p:nvSpPr>
        <p:spPr bwMode="auto">
          <a:xfrm>
            <a:off x="1511300" y="2673350"/>
            <a:ext cx="6264275" cy="170497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30000"/>
              </a:lnSpc>
              <a:buFontTx/>
              <a:buNone/>
            </a:pPr>
            <a:r>
              <a:rPr lang="hi-IN" sz="1600" smtClean="0">
                <a:solidFill>
                  <a:srgbClr val="4D4D4D"/>
                </a:solidFill>
                <a:latin typeface="Verdana" pitchFamily="34" charset="0"/>
                <a:cs typeface="Mangal" pitchFamily="18" charset="0"/>
              </a:rPr>
              <a:t>टीवीआई कम्पेन्शेसन को प्रत्येक सप्ताह के बाद नियमित आय प्रदान करने के लिए डिजाइन किया गया है. रेवोल्यूशनरी मैट्रिक्स न केवल आपके लिए दीर्घकालिक आय अवसर का सृजन करता है बल्कि आपके संगठन के विकास के साथ प्रत्येक सप्ताह उच्च आय प्राप्त करने में भी सहायता करता है.</a:t>
            </a:r>
          </a:p>
        </p:txBody>
      </p:sp>
      <p:sp>
        <p:nvSpPr>
          <p:cNvPr id="47112" name="Rectangle 27"/>
          <p:cNvSpPr>
            <a:spLocks noChangeArrowheads="1"/>
          </p:cNvSpPr>
          <p:nvPr/>
        </p:nvSpPr>
        <p:spPr bwMode="auto">
          <a:xfrm>
            <a:off x="3095625" y="1217613"/>
            <a:ext cx="3636963" cy="519112"/>
          </a:xfrm>
          <a:prstGeom prst="rect">
            <a:avLst/>
          </a:prstGeom>
          <a:noFill/>
          <a:ln w="9525">
            <a:noFill/>
            <a:miter lim="800000"/>
            <a:headEnd/>
            <a:tailEnd/>
          </a:ln>
        </p:spPr>
        <p:txBody>
          <a:bodyPr>
            <a:spAutoFit/>
          </a:bodyPr>
          <a:lstStyle/>
          <a:p>
            <a:r>
              <a:rPr lang="hi-IN" sz="2800" b="1">
                <a:solidFill>
                  <a:srgbClr val="21428E"/>
                </a:solidFill>
                <a:latin typeface="Verdana" pitchFamily="34" charset="0"/>
                <a:cs typeface="Mangal" pitchFamily="18" charset="0"/>
              </a:rPr>
              <a:t>रेजिड्यूल आय </a:t>
            </a:r>
            <a:endParaRPr lang="en-US" sz="2800" b="1">
              <a:solidFill>
                <a:srgbClr val="21428E"/>
              </a:solidFill>
              <a:latin typeface="Verdana" pitchFamily="34" charset="0"/>
              <a:cs typeface="Mangal" pitchFamily="18"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5256213" y="2835275"/>
            <a:ext cx="3457575" cy="2293938"/>
          </a:xfrm>
          <a:prstGeom prst="rect">
            <a:avLst/>
          </a:prstGeom>
          <a:noFill/>
          <a:ln w="9525">
            <a:noFill/>
            <a:miter lim="800000"/>
            <a:headEnd/>
            <a:tailEnd/>
          </a:ln>
        </p:spPr>
        <p:txBody>
          <a:bodyPr anchor="ctr">
            <a:spAutoFit/>
          </a:bodyPr>
          <a:lstStyle/>
          <a:p>
            <a:pPr>
              <a:lnSpc>
                <a:spcPct val="130000"/>
              </a:lnSpc>
              <a:buClr>
                <a:srgbClr val="CC2C8F"/>
              </a:buClr>
              <a:buFontTx/>
              <a:buChar char="•"/>
              <a:defRPr/>
            </a:pPr>
            <a:r>
              <a:rPr lang="en-US" dirty="0">
                <a:solidFill>
                  <a:schemeClr val="tx1">
                    <a:lumMod val="50000"/>
                    <a:lumOff val="50000"/>
                  </a:schemeClr>
                </a:solidFill>
                <a:latin typeface="Verdana" pitchFamily="34" charset="0"/>
                <a:cs typeface="Mangal" pitchFamily="2"/>
              </a:rPr>
              <a:t> </a:t>
            </a:r>
            <a:r>
              <a:rPr lang="hi-IN" dirty="0">
                <a:solidFill>
                  <a:schemeClr val="tx1">
                    <a:lumMod val="50000"/>
                    <a:lumOff val="50000"/>
                  </a:schemeClr>
                </a:solidFill>
                <a:cs typeface="Mangal" pitchFamily="2"/>
              </a:rPr>
              <a:t>एक बार जब आप ट्रेवलर बोर्ड से बाहर निकल जाते हैं, तो आप उच्च आय वाले बोर्ड पेआउट्स के साथ-साथ अवशेष आय को अर्जित करने के लिए भी योग्य हो जाते हैं। </a:t>
            </a:r>
            <a:endParaRPr lang="en-US" dirty="0">
              <a:solidFill>
                <a:schemeClr val="tx1">
                  <a:lumMod val="50000"/>
                  <a:lumOff val="50000"/>
                </a:schemeClr>
              </a:solidFill>
              <a:latin typeface="Verdana" pitchFamily="34" charset="0"/>
              <a:cs typeface="Mangal" pitchFamily="2"/>
            </a:endParaRPr>
          </a:p>
          <a:p>
            <a:pPr>
              <a:lnSpc>
                <a:spcPct val="120000"/>
              </a:lnSpc>
              <a:buClr>
                <a:srgbClr val="CC2C8F"/>
              </a:buClr>
              <a:defRPr/>
            </a:pPr>
            <a:endParaRPr lang="en-US" dirty="0">
              <a:solidFill>
                <a:schemeClr val="tx1">
                  <a:lumMod val="50000"/>
                  <a:lumOff val="50000"/>
                </a:schemeClr>
              </a:solidFill>
              <a:latin typeface="Verdana" pitchFamily="34" charset="0"/>
              <a:cs typeface="Mangal" pitchFamily="2"/>
            </a:endParaRPr>
          </a:p>
          <a:p>
            <a:pPr>
              <a:lnSpc>
                <a:spcPct val="130000"/>
              </a:lnSpc>
              <a:buClr>
                <a:srgbClr val="CC2C8F"/>
              </a:buClr>
              <a:buFontTx/>
              <a:buChar char="•"/>
              <a:defRPr/>
            </a:pPr>
            <a:r>
              <a:rPr lang="en-US" dirty="0">
                <a:solidFill>
                  <a:schemeClr val="tx1">
                    <a:lumMod val="50000"/>
                    <a:lumOff val="50000"/>
                  </a:schemeClr>
                </a:solidFill>
                <a:latin typeface="Verdana" pitchFamily="34" charset="0"/>
                <a:cs typeface="Mangal" pitchFamily="2"/>
              </a:rPr>
              <a:t> </a:t>
            </a:r>
            <a:r>
              <a:rPr lang="hi-IN" dirty="0">
                <a:solidFill>
                  <a:schemeClr val="tx1">
                    <a:lumMod val="50000"/>
                    <a:lumOff val="50000"/>
                  </a:schemeClr>
                </a:solidFill>
                <a:cs typeface="Mangal" pitchFamily="2"/>
              </a:rPr>
              <a:t>आपके संगठन में प्रत्येक बिक्री पर आय 3</a:t>
            </a:r>
            <a:r>
              <a:rPr lang="en-US" dirty="0">
                <a:solidFill>
                  <a:schemeClr val="tx1">
                    <a:lumMod val="50000"/>
                    <a:lumOff val="50000"/>
                  </a:schemeClr>
                </a:solidFill>
                <a:cs typeface="Mangal" pitchFamily="2"/>
              </a:rPr>
              <a:t>%</a:t>
            </a:r>
            <a:r>
              <a:rPr lang="hi-IN" dirty="0">
                <a:solidFill>
                  <a:schemeClr val="tx1">
                    <a:lumMod val="50000"/>
                    <a:lumOff val="50000"/>
                  </a:schemeClr>
                </a:solidFill>
                <a:cs typeface="Mangal" pitchFamily="2"/>
              </a:rPr>
              <a:t> से शुरू होती है तथा 10</a:t>
            </a:r>
            <a:r>
              <a:rPr lang="en-US" dirty="0">
                <a:solidFill>
                  <a:schemeClr val="tx1">
                    <a:lumMod val="50000"/>
                    <a:lumOff val="50000"/>
                  </a:schemeClr>
                </a:solidFill>
                <a:cs typeface="Mangal" pitchFamily="2"/>
              </a:rPr>
              <a:t>% </a:t>
            </a:r>
            <a:r>
              <a:rPr lang="hi-IN" dirty="0">
                <a:solidFill>
                  <a:schemeClr val="tx1">
                    <a:lumMod val="50000"/>
                    <a:lumOff val="50000"/>
                  </a:schemeClr>
                </a:solidFill>
                <a:cs typeface="Mangal" pitchFamily="2"/>
              </a:rPr>
              <a:t>तक जाती है, और यह अनन्त स्तरों तक चलती रहती है। </a:t>
            </a:r>
            <a:endParaRPr lang="en-US" dirty="0">
              <a:solidFill>
                <a:schemeClr val="tx1">
                  <a:lumMod val="50000"/>
                  <a:lumOff val="50000"/>
                </a:schemeClr>
              </a:solidFill>
              <a:cs typeface="Mangal" pitchFamily="2"/>
            </a:endParaRPr>
          </a:p>
        </p:txBody>
      </p:sp>
      <p:pic>
        <p:nvPicPr>
          <p:cNvPr id="48131" name="Picture 29"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48132" name="Picture 44" descr="slide56"/>
          <p:cNvPicPr>
            <a:picLocks noGrp="1" noChangeAspect="1" noChangeArrowheads="1"/>
          </p:cNvPicPr>
          <p:nvPr>
            <p:ph sz="half" idx="1"/>
          </p:nvPr>
        </p:nvPicPr>
        <p:blipFill>
          <a:blip r:embed="rId3"/>
          <a:stretch>
            <a:fillRect/>
          </a:stretch>
        </p:blipFill>
        <p:spPr bwMode="auto">
          <a:xfrm>
            <a:off x="0" y="2249418"/>
            <a:ext cx="4967288" cy="4607064"/>
          </a:xfrm>
          <a:noFill/>
          <a:ln>
            <a:miter lim="800000"/>
            <a:headEnd/>
            <a:tailEnd/>
          </a:ln>
        </p:spPr>
      </p:pic>
      <p:sp>
        <p:nvSpPr>
          <p:cNvPr id="48133" name="Rectangle 2"/>
          <p:cNvSpPr>
            <a:spLocks noChangeArrowheads="1"/>
          </p:cNvSpPr>
          <p:nvPr/>
        </p:nvSpPr>
        <p:spPr bwMode="auto">
          <a:xfrm>
            <a:off x="0" y="1166813"/>
            <a:ext cx="9144000" cy="549275"/>
          </a:xfrm>
          <a:prstGeom prst="rect">
            <a:avLst/>
          </a:prstGeom>
          <a:noFill/>
          <a:ln w="9525">
            <a:noFill/>
            <a:miter lim="800000"/>
            <a:headEnd/>
            <a:tailEnd/>
          </a:ln>
        </p:spPr>
        <p:txBody>
          <a:bodyPr anchor="ctr">
            <a:spAutoFit/>
          </a:bodyPr>
          <a:lstStyle/>
          <a:p>
            <a:pPr algn="ctr" eaLnBrk="0" hangingPunct="0"/>
            <a:r>
              <a:rPr lang="hi-IN" sz="2200" b="1" i="1">
                <a:solidFill>
                  <a:srgbClr val="FFCC00"/>
                </a:solidFill>
                <a:latin typeface="Verdana" pitchFamily="34" charset="0"/>
                <a:cs typeface="Mangal" pitchFamily="18" charset="0"/>
              </a:rPr>
              <a:t>रेजिड्यूल आय</a:t>
            </a:r>
            <a:r>
              <a:rPr lang="en-US" sz="2800" b="1">
                <a:solidFill>
                  <a:srgbClr val="FFCC00"/>
                </a:solidFill>
                <a:latin typeface="Verdana" pitchFamily="34" charset="0"/>
              </a:rPr>
              <a:t> </a:t>
            </a:r>
            <a:r>
              <a:rPr lang="hi-IN" sz="3000" b="1">
                <a:solidFill>
                  <a:srgbClr val="FFCC00"/>
                </a:solidFill>
                <a:latin typeface="Verdana" pitchFamily="34" charset="0"/>
                <a:cs typeface="Mangal" pitchFamily="18" charset="0"/>
              </a:rPr>
              <a:t>सक्रिय हो जाती है</a:t>
            </a:r>
            <a:endParaRPr lang="en-US" sz="3000" b="1">
              <a:solidFill>
                <a:srgbClr val="FFCC00"/>
              </a:solidFill>
              <a:latin typeface="Verdana" pitchFamily="34" charset="0"/>
            </a:endParaRPr>
          </a:p>
        </p:txBody>
      </p:sp>
      <p:sp>
        <p:nvSpPr>
          <p:cNvPr id="6" name="TextBox 5"/>
          <p:cNvSpPr txBox="1"/>
          <p:nvPr/>
        </p:nvSpPr>
        <p:spPr>
          <a:xfrm>
            <a:off x="2476370" y="3194249"/>
            <a:ext cx="635110" cy="307777"/>
          </a:xfrm>
          <a:prstGeom prst="rect">
            <a:avLst/>
          </a:prstGeom>
          <a:noFill/>
        </p:spPr>
        <p:txBody>
          <a:bodyPr wrap="none" rtlCol="0">
            <a:spAutoFit/>
          </a:bodyPr>
          <a:lstStyle/>
          <a:p>
            <a:r>
              <a:rPr lang="hi-IN" dirty="0" smtClean="0"/>
              <a:t>सक्रिय</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Effect transition="in" filter="fade">
                                      <p:cBhvr>
                                        <p:cTn id="11" dur="10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657600" y="1676400"/>
            <a:ext cx="1828800" cy="1219200"/>
            <a:chOff x="2208" y="1776"/>
            <a:chExt cx="1152" cy="768"/>
          </a:xfrm>
        </p:grpSpPr>
        <p:sp>
          <p:nvSpPr>
            <p:cNvPr id="3" name="AutoShape 10"/>
            <p:cNvSpPr>
              <a:spLocks noChangeArrowheads="1"/>
            </p:cNvSpPr>
            <p:nvPr/>
          </p:nvSpPr>
          <p:spPr bwMode="auto">
            <a:xfrm>
              <a:off x="2304" y="1776"/>
              <a:ext cx="960" cy="768"/>
            </a:xfrm>
            <a:prstGeom prst="roundRect">
              <a:avLst>
                <a:gd name="adj" fmla="val 16667"/>
              </a:avLst>
            </a:prstGeom>
            <a:solidFill>
              <a:srgbClr val="5C9507">
                <a:alpha val="50195"/>
              </a:srgbClr>
            </a:solidFill>
            <a:ln w="9525">
              <a:solidFill>
                <a:srgbClr val="008080"/>
              </a:solidFill>
              <a:miter lim="800000"/>
              <a:headEnd/>
              <a:tailEnd/>
            </a:ln>
            <a:effectLst>
              <a:outerShdw dist="38100" dir="2700000" algn="tl" rotWithShape="0">
                <a:srgbClr val="000000">
                  <a:alpha val="39999"/>
                </a:srgbClr>
              </a:outerShdw>
            </a:effectLst>
          </p:spPr>
          <p:txBody>
            <a:bodyPr wrap="none" lIns="82479" tIns="41239" rIns="82479" bIns="41239" anchor="ctr"/>
            <a:lstStyle/>
            <a:p>
              <a:pPr defTabSz="825500">
                <a:defRPr/>
              </a:pPr>
              <a:endParaRPr lang="en-US" sz="2200">
                <a:latin typeface="Times New Roman" pitchFamily="18" charset="0"/>
                <a:cs typeface="+mn-cs"/>
              </a:endParaRPr>
            </a:p>
          </p:txBody>
        </p:sp>
        <p:sp>
          <p:nvSpPr>
            <p:cNvPr id="4" name="Text Box 12"/>
            <p:cNvSpPr txBox="1">
              <a:spLocks noChangeArrowheads="1"/>
            </p:cNvSpPr>
            <p:nvPr/>
          </p:nvSpPr>
          <p:spPr bwMode="auto">
            <a:xfrm>
              <a:off x="2208" y="1872"/>
              <a:ext cx="1152" cy="576"/>
            </a:xfrm>
            <a:prstGeom prst="rect">
              <a:avLst/>
            </a:prstGeom>
            <a:noFill/>
            <a:ln w="9525">
              <a:noFill/>
              <a:miter lim="800000"/>
              <a:headEnd/>
              <a:tailEnd/>
            </a:ln>
          </p:spPr>
          <p:txBody>
            <a:bodyPr lIns="82479" tIns="41239" rIns="82479" bIns="41239">
              <a:spAutoFit/>
            </a:bodyPr>
            <a:lstStyle>
              <a:lvl1pPr defTabSz="825500" eaLnBrk="0" hangingPunct="0">
                <a:defRPr sz="1400">
                  <a:solidFill>
                    <a:schemeClr val="tx1"/>
                  </a:solidFill>
                  <a:latin typeface="Century Gothic" pitchFamily="34" charset="0"/>
                  <a:cs typeface="Arial" pitchFamily="34" charset="0"/>
                </a:defRPr>
              </a:lvl1pPr>
              <a:lvl2pPr marL="742950" indent="-285750" defTabSz="825500" eaLnBrk="0" hangingPunct="0">
                <a:defRPr sz="1400">
                  <a:solidFill>
                    <a:schemeClr val="tx1"/>
                  </a:solidFill>
                  <a:latin typeface="Century Gothic" pitchFamily="34" charset="0"/>
                  <a:cs typeface="Arial" pitchFamily="34" charset="0"/>
                </a:defRPr>
              </a:lvl2pPr>
              <a:lvl3pPr marL="1143000" indent="-228600" defTabSz="825500" eaLnBrk="0" hangingPunct="0">
                <a:defRPr sz="1400">
                  <a:solidFill>
                    <a:schemeClr val="tx1"/>
                  </a:solidFill>
                  <a:latin typeface="Century Gothic" pitchFamily="34" charset="0"/>
                  <a:cs typeface="Arial" pitchFamily="34" charset="0"/>
                </a:defRPr>
              </a:lvl3pPr>
              <a:lvl4pPr marL="1600200" indent="-228600" defTabSz="825500" eaLnBrk="0" hangingPunct="0">
                <a:defRPr sz="1400">
                  <a:solidFill>
                    <a:schemeClr val="tx1"/>
                  </a:solidFill>
                  <a:latin typeface="Century Gothic" pitchFamily="34" charset="0"/>
                  <a:cs typeface="Arial" pitchFamily="34" charset="0"/>
                </a:defRPr>
              </a:lvl4pPr>
              <a:lvl5pPr marL="2057400" indent="-228600" defTabSz="825500" eaLnBrk="0" hangingPunct="0">
                <a:defRPr sz="1400">
                  <a:solidFill>
                    <a:schemeClr val="tx1"/>
                  </a:solidFill>
                  <a:latin typeface="Century Gothic" pitchFamily="34" charset="0"/>
                  <a:cs typeface="Arial" pitchFamily="34" charset="0"/>
                </a:defRPr>
              </a:lvl5pPr>
              <a:lvl6pPr marL="2514600" indent="-228600" defTabSz="825500" eaLnBrk="0" fontAlgn="base" hangingPunct="0">
                <a:spcBef>
                  <a:spcPct val="0"/>
                </a:spcBef>
                <a:spcAft>
                  <a:spcPct val="0"/>
                </a:spcAft>
                <a:defRPr sz="1400">
                  <a:solidFill>
                    <a:schemeClr val="tx1"/>
                  </a:solidFill>
                  <a:latin typeface="Century Gothic" pitchFamily="34" charset="0"/>
                  <a:cs typeface="Arial" pitchFamily="34" charset="0"/>
                </a:defRPr>
              </a:lvl6pPr>
              <a:lvl7pPr marL="2971800" indent="-228600" defTabSz="825500" eaLnBrk="0" fontAlgn="base" hangingPunct="0">
                <a:spcBef>
                  <a:spcPct val="0"/>
                </a:spcBef>
                <a:spcAft>
                  <a:spcPct val="0"/>
                </a:spcAft>
                <a:defRPr sz="1400">
                  <a:solidFill>
                    <a:schemeClr val="tx1"/>
                  </a:solidFill>
                  <a:latin typeface="Century Gothic" pitchFamily="34" charset="0"/>
                  <a:cs typeface="Arial" pitchFamily="34" charset="0"/>
                </a:defRPr>
              </a:lvl7pPr>
              <a:lvl8pPr marL="3429000" indent="-228600" defTabSz="825500" eaLnBrk="0" fontAlgn="base" hangingPunct="0">
                <a:spcBef>
                  <a:spcPct val="0"/>
                </a:spcBef>
                <a:spcAft>
                  <a:spcPct val="0"/>
                </a:spcAft>
                <a:defRPr sz="1400">
                  <a:solidFill>
                    <a:schemeClr val="tx1"/>
                  </a:solidFill>
                  <a:latin typeface="Century Gothic" pitchFamily="34" charset="0"/>
                  <a:cs typeface="Arial" pitchFamily="34" charset="0"/>
                </a:defRPr>
              </a:lvl8pPr>
              <a:lvl9pPr marL="3886200" indent="-228600" defTabSz="825500" eaLnBrk="0" fontAlgn="base" hangingPunct="0">
                <a:spcBef>
                  <a:spcPct val="0"/>
                </a:spcBef>
                <a:spcAft>
                  <a:spcPct val="0"/>
                </a:spcAft>
                <a:defRPr sz="1400">
                  <a:solidFill>
                    <a:schemeClr val="tx1"/>
                  </a:solidFill>
                  <a:latin typeface="Century Gothic" pitchFamily="34" charset="0"/>
                  <a:cs typeface="Arial" pitchFamily="34" charset="0"/>
                </a:defRPr>
              </a:lvl9pPr>
            </a:lstStyle>
            <a:p>
              <a:pPr algn="ctr">
                <a:spcBef>
                  <a:spcPct val="50000"/>
                </a:spcBef>
                <a:defRPr/>
              </a:pPr>
              <a:r>
                <a:rPr lang="hi-IN" sz="5400" dirty="0" smtClean="0">
                  <a:solidFill>
                    <a:srgbClr val="006699"/>
                  </a:solidFill>
                  <a:effectLst>
                    <a:outerShdw blurRad="38100" dist="38100" dir="2700000" algn="tl">
                      <a:srgbClr val="C0C0C0"/>
                    </a:outerShdw>
                  </a:effectLst>
                  <a:latin typeface="Eras Bold ITC" pitchFamily="34" charset="0"/>
                  <a:cs typeface="Mangal" pitchFamily="2"/>
                </a:rPr>
                <a:t>आप</a:t>
              </a:r>
              <a:endParaRPr lang="en-US" sz="5400" dirty="0">
                <a:solidFill>
                  <a:srgbClr val="006699"/>
                </a:solidFill>
                <a:effectLst>
                  <a:outerShdw blurRad="38100" dist="38100" dir="2700000" algn="tl">
                    <a:srgbClr val="C0C0C0"/>
                  </a:outerShdw>
                </a:effectLst>
                <a:latin typeface="Eras Bold ITC" pitchFamily="34" charset="0"/>
                <a:cs typeface="Mangal" pitchFamily="2"/>
              </a:endParaRPr>
            </a:p>
          </p:txBody>
        </p:sp>
      </p:grpSp>
      <p:pic>
        <p:nvPicPr>
          <p:cNvPr id="5" name="Picture 14" descr="50_bill"/>
          <p:cNvPicPr>
            <a:picLocks noChangeAspect="1" noChangeArrowheads="1"/>
          </p:cNvPicPr>
          <p:nvPr/>
        </p:nvPicPr>
        <p:blipFill>
          <a:blip r:embed="rId2" cstate="print"/>
          <a:stretch>
            <a:fillRect/>
          </a:stretch>
        </p:blipFill>
        <p:spPr bwMode="auto">
          <a:xfrm>
            <a:off x="226018" y="5244512"/>
            <a:ext cx="1222776" cy="529813"/>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6" name="Picture 15" descr="50_bill"/>
          <p:cNvPicPr>
            <a:picLocks noChangeAspect="1" noChangeArrowheads="1"/>
          </p:cNvPicPr>
          <p:nvPr/>
        </p:nvPicPr>
        <p:blipFill>
          <a:blip r:embed="rId3" cstate="print"/>
          <a:stretch>
            <a:fillRect/>
          </a:stretch>
        </p:blipFill>
        <p:spPr bwMode="auto">
          <a:xfrm>
            <a:off x="2053439" y="5245291"/>
            <a:ext cx="1266809" cy="548892"/>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7" name="Picture 16" descr="50_bill"/>
          <p:cNvPicPr>
            <a:picLocks noChangeAspect="1" noChangeArrowheads="1"/>
          </p:cNvPicPr>
          <p:nvPr/>
        </p:nvPicPr>
        <p:blipFill>
          <a:blip r:embed="rId4" cstate="print"/>
          <a:stretch>
            <a:fillRect/>
          </a:stretch>
        </p:blipFill>
        <p:spPr bwMode="auto">
          <a:xfrm>
            <a:off x="3958966" y="5245891"/>
            <a:ext cx="1300681" cy="563568"/>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8" name="Picture 30" descr="new-20-dollar-bill-obverse"/>
          <p:cNvPicPr>
            <a:picLocks noChangeAspect="1" noChangeArrowheads="1"/>
          </p:cNvPicPr>
          <p:nvPr/>
        </p:nvPicPr>
        <p:blipFill>
          <a:blip r:embed="rId5" cstate="print"/>
          <a:stretch>
            <a:fillRect/>
          </a:stretch>
        </p:blipFill>
        <p:spPr bwMode="auto">
          <a:xfrm>
            <a:off x="3942030" y="5957158"/>
            <a:ext cx="1334553" cy="582484"/>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9" name="Picture 17" descr="50_bill"/>
          <p:cNvPicPr>
            <a:picLocks noChangeAspect="1" noChangeArrowheads="1"/>
          </p:cNvPicPr>
          <p:nvPr/>
        </p:nvPicPr>
        <p:blipFill>
          <a:blip r:embed="rId6" cstate="print"/>
          <a:stretch>
            <a:fillRect/>
          </a:stretch>
        </p:blipFill>
        <p:spPr bwMode="auto">
          <a:xfrm>
            <a:off x="5786658" y="5245172"/>
            <a:ext cx="1260034" cy="545956"/>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0" name="Picture 31" descr="new-20-dollar-bill-obverse"/>
          <p:cNvPicPr>
            <a:picLocks noChangeAspect="1" noChangeArrowheads="1"/>
          </p:cNvPicPr>
          <p:nvPr/>
        </p:nvPicPr>
        <p:blipFill>
          <a:blip r:embed="rId5" cstate="print"/>
          <a:stretch>
            <a:fillRect/>
          </a:stretch>
        </p:blipFill>
        <p:spPr bwMode="auto">
          <a:xfrm>
            <a:off x="5770830" y="5957158"/>
            <a:ext cx="1334553" cy="582484"/>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1" name="Picture 18" descr="50_bill"/>
          <p:cNvPicPr>
            <a:picLocks noChangeAspect="1" noChangeArrowheads="1"/>
          </p:cNvPicPr>
          <p:nvPr/>
        </p:nvPicPr>
        <p:blipFill>
          <a:blip r:embed="rId3" cstate="print"/>
          <a:stretch>
            <a:fillRect/>
          </a:stretch>
        </p:blipFill>
        <p:spPr bwMode="auto">
          <a:xfrm>
            <a:off x="7616039" y="5261166"/>
            <a:ext cx="1266809" cy="548892"/>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2" name="Picture 32" descr="new-20-dollar-bill-obverse"/>
          <p:cNvPicPr>
            <a:picLocks noChangeAspect="1" noChangeArrowheads="1"/>
          </p:cNvPicPr>
          <p:nvPr/>
        </p:nvPicPr>
        <p:blipFill>
          <a:blip r:embed="rId5" cstate="print"/>
          <a:stretch>
            <a:fillRect/>
          </a:stretch>
        </p:blipFill>
        <p:spPr bwMode="auto">
          <a:xfrm>
            <a:off x="7601217" y="5957158"/>
            <a:ext cx="1334553" cy="582484"/>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grpSp>
        <p:nvGrpSpPr>
          <p:cNvPr id="13" name="Group 65"/>
          <p:cNvGrpSpPr>
            <a:grpSpLocks/>
          </p:cNvGrpSpPr>
          <p:nvPr/>
        </p:nvGrpSpPr>
        <p:grpSpPr bwMode="auto">
          <a:xfrm>
            <a:off x="7539039" y="3352800"/>
            <a:ext cx="1524000" cy="1674813"/>
            <a:chOff x="4749" y="2112"/>
            <a:chExt cx="960" cy="1055"/>
          </a:xfrm>
        </p:grpSpPr>
        <p:pic>
          <p:nvPicPr>
            <p:cNvPr id="14" name="Picture 5" descr="MPj04157900000[1]"/>
            <p:cNvPicPr>
              <a:picLocks noChangeAspect="1" noChangeArrowheads="1"/>
            </p:cNvPicPr>
            <p:nvPr/>
          </p:nvPicPr>
          <p:blipFill>
            <a:blip r:embed="rId7"/>
            <a:srcRect/>
            <a:stretch>
              <a:fillRect/>
            </a:stretch>
          </p:blipFill>
          <p:spPr bwMode="auto">
            <a:xfrm>
              <a:off x="4752" y="2576"/>
              <a:ext cx="890"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15" name="Line 25"/>
            <p:cNvSpPr>
              <a:spLocks noChangeShapeType="1"/>
            </p:cNvSpPr>
            <p:nvPr/>
          </p:nvSpPr>
          <p:spPr bwMode="auto">
            <a:xfrm>
              <a:off x="5168" y="2464"/>
              <a:ext cx="0" cy="112"/>
            </a:xfrm>
            <a:prstGeom prst="line">
              <a:avLst/>
            </a:prstGeom>
            <a:noFill/>
            <a:ln w="9525">
              <a:solidFill>
                <a:schemeClr val="tx1"/>
              </a:solidFill>
              <a:miter lim="800000"/>
              <a:headEnd/>
              <a:tailEnd/>
            </a:ln>
          </p:spPr>
          <p:txBody>
            <a:bodyPr wrap="none"/>
            <a:lstStyle/>
            <a:p>
              <a:endParaRPr lang="en-US"/>
            </a:p>
          </p:txBody>
        </p:sp>
        <p:sp>
          <p:nvSpPr>
            <p:cNvPr id="16" name="Text Box 47"/>
            <p:cNvSpPr txBox="1">
              <a:spLocks noChangeArrowheads="1"/>
            </p:cNvSpPr>
            <p:nvPr/>
          </p:nvSpPr>
          <p:spPr bwMode="auto">
            <a:xfrm>
              <a:off x="4749" y="2112"/>
              <a:ext cx="960"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dirty="0" smtClean="0">
                  <a:solidFill>
                    <a:srgbClr val="006699"/>
                  </a:solidFill>
                  <a:latin typeface="Eras Bold ITC" pitchFamily="34" charset="0"/>
                </a:rPr>
                <a:t> </a:t>
              </a:r>
              <a:r>
                <a:rPr lang="hi-IN" sz="2800" dirty="0" smtClean="0">
                  <a:solidFill>
                    <a:srgbClr val="2A5F93"/>
                  </a:solidFill>
                  <a:latin typeface="Verdana" pitchFamily="34" charset="0"/>
                  <a:cs typeface="Mangal" pitchFamily="18" charset="0"/>
                </a:rPr>
                <a:t>टोनी</a:t>
              </a:r>
              <a:r>
                <a:rPr lang="en-US" sz="2800" dirty="0" smtClean="0">
                  <a:solidFill>
                    <a:srgbClr val="2A5F93"/>
                  </a:solidFill>
                  <a:latin typeface="Verdana" pitchFamily="34" charset="0"/>
                </a:rPr>
                <a:t> </a:t>
              </a:r>
              <a:endParaRPr lang="en-US" sz="2800" dirty="0">
                <a:solidFill>
                  <a:srgbClr val="2A5F93"/>
                </a:solidFill>
                <a:latin typeface="Verdana" pitchFamily="34" charset="0"/>
              </a:endParaRPr>
            </a:p>
          </p:txBody>
        </p:sp>
      </p:grpSp>
      <p:grpSp>
        <p:nvGrpSpPr>
          <p:cNvPr id="17" name="Group 64"/>
          <p:cNvGrpSpPr>
            <a:grpSpLocks/>
          </p:cNvGrpSpPr>
          <p:nvPr/>
        </p:nvGrpSpPr>
        <p:grpSpPr bwMode="auto">
          <a:xfrm>
            <a:off x="5715004" y="3355975"/>
            <a:ext cx="1704976" cy="1671638"/>
            <a:chOff x="3600" y="2114"/>
            <a:chExt cx="1074" cy="1053"/>
          </a:xfrm>
        </p:grpSpPr>
        <p:pic>
          <p:nvPicPr>
            <p:cNvPr id="18" name="Picture 7" descr="man"/>
            <p:cNvPicPr>
              <a:picLocks noChangeAspect="1" noChangeArrowheads="1"/>
            </p:cNvPicPr>
            <p:nvPr/>
          </p:nvPicPr>
          <p:blipFill>
            <a:blip r:embed="rId8"/>
            <a:srcRect/>
            <a:stretch>
              <a:fillRect/>
            </a:stretch>
          </p:blipFill>
          <p:spPr bwMode="auto">
            <a:xfrm>
              <a:off x="3600" y="2576"/>
              <a:ext cx="885"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19" name="Line 24"/>
            <p:cNvSpPr>
              <a:spLocks noChangeShapeType="1"/>
            </p:cNvSpPr>
            <p:nvPr/>
          </p:nvSpPr>
          <p:spPr bwMode="auto">
            <a:xfrm>
              <a:off x="4008" y="2464"/>
              <a:ext cx="0" cy="112"/>
            </a:xfrm>
            <a:prstGeom prst="line">
              <a:avLst/>
            </a:prstGeom>
            <a:noFill/>
            <a:ln w="9525">
              <a:solidFill>
                <a:schemeClr val="tx1"/>
              </a:solidFill>
              <a:miter lim="800000"/>
              <a:headEnd/>
              <a:tailEnd/>
            </a:ln>
          </p:spPr>
          <p:txBody>
            <a:bodyPr wrap="none"/>
            <a:lstStyle/>
            <a:p>
              <a:endParaRPr lang="en-US"/>
            </a:p>
          </p:txBody>
        </p:sp>
        <p:sp>
          <p:nvSpPr>
            <p:cNvPr id="20" name="Text Box 48"/>
            <p:cNvSpPr txBox="1">
              <a:spLocks noChangeArrowheads="1"/>
            </p:cNvSpPr>
            <p:nvPr/>
          </p:nvSpPr>
          <p:spPr bwMode="auto">
            <a:xfrm>
              <a:off x="3666" y="2114"/>
              <a:ext cx="1008" cy="321"/>
            </a:xfrm>
            <a:prstGeom prst="rect">
              <a:avLst/>
            </a:prstGeom>
            <a:noFill/>
            <a:ln w="9525">
              <a:noFill/>
              <a:miter lim="800000"/>
              <a:headEnd/>
              <a:tailEnd/>
            </a:ln>
          </p:spPr>
          <p:txBody>
            <a:bodyPr lIns="82479" tIns="41239" rIns="82479" bIns="41239">
              <a:spAutoFit/>
            </a:bodyPr>
            <a:lstStyle/>
            <a:p>
              <a:pPr defTabSz="825500">
                <a:spcBef>
                  <a:spcPct val="50000"/>
                </a:spcBef>
              </a:pPr>
              <a:r>
                <a:rPr lang="hi-IN" sz="2800" dirty="0" smtClean="0">
                  <a:solidFill>
                    <a:srgbClr val="2A5F93"/>
                  </a:solidFill>
                  <a:latin typeface="Verdana" pitchFamily="34" charset="0"/>
                  <a:cs typeface="Mangal" pitchFamily="18" charset="0"/>
                </a:rPr>
                <a:t>डेविड</a:t>
              </a:r>
              <a:endParaRPr lang="en-US" sz="2800" dirty="0">
                <a:solidFill>
                  <a:srgbClr val="2A5F93"/>
                </a:solidFill>
                <a:latin typeface="Verdana" pitchFamily="34" charset="0"/>
                <a:cs typeface="Mangal" pitchFamily="18" charset="0"/>
              </a:endParaRPr>
            </a:p>
          </p:txBody>
        </p:sp>
      </p:grpSp>
      <p:grpSp>
        <p:nvGrpSpPr>
          <p:cNvPr id="21" name="Group 62"/>
          <p:cNvGrpSpPr>
            <a:grpSpLocks/>
          </p:cNvGrpSpPr>
          <p:nvPr/>
        </p:nvGrpSpPr>
        <p:grpSpPr bwMode="auto">
          <a:xfrm>
            <a:off x="1981205" y="3355975"/>
            <a:ext cx="1677990" cy="1671638"/>
            <a:chOff x="1248" y="2114"/>
            <a:chExt cx="1057" cy="1053"/>
          </a:xfrm>
        </p:grpSpPr>
        <p:pic>
          <p:nvPicPr>
            <p:cNvPr id="22" name="Picture 6" descr="j0396152"/>
            <p:cNvPicPr>
              <a:picLocks noChangeAspect="1" noChangeArrowheads="1"/>
            </p:cNvPicPr>
            <p:nvPr/>
          </p:nvPicPr>
          <p:blipFill>
            <a:blip r:embed="rId9"/>
            <a:srcRect/>
            <a:stretch>
              <a:fillRect/>
            </a:stretch>
          </p:blipFill>
          <p:spPr bwMode="auto">
            <a:xfrm>
              <a:off x="1248" y="2576"/>
              <a:ext cx="890"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23" name="Line 22"/>
            <p:cNvSpPr>
              <a:spLocks noChangeShapeType="1"/>
            </p:cNvSpPr>
            <p:nvPr/>
          </p:nvSpPr>
          <p:spPr bwMode="auto">
            <a:xfrm>
              <a:off x="1664" y="2464"/>
              <a:ext cx="0" cy="112"/>
            </a:xfrm>
            <a:prstGeom prst="line">
              <a:avLst/>
            </a:prstGeom>
            <a:noFill/>
            <a:ln w="9525">
              <a:solidFill>
                <a:schemeClr val="tx1"/>
              </a:solidFill>
              <a:miter lim="800000"/>
              <a:headEnd/>
              <a:tailEnd/>
            </a:ln>
          </p:spPr>
          <p:txBody>
            <a:bodyPr wrap="none"/>
            <a:lstStyle/>
            <a:p>
              <a:endParaRPr lang="en-US"/>
            </a:p>
          </p:txBody>
        </p:sp>
        <p:sp>
          <p:nvSpPr>
            <p:cNvPr id="24" name="Text Box 50"/>
            <p:cNvSpPr txBox="1">
              <a:spLocks noChangeArrowheads="1"/>
            </p:cNvSpPr>
            <p:nvPr/>
          </p:nvSpPr>
          <p:spPr bwMode="auto">
            <a:xfrm>
              <a:off x="1345" y="2114"/>
              <a:ext cx="960" cy="324"/>
            </a:xfrm>
            <a:prstGeom prst="rect">
              <a:avLst/>
            </a:prstGeom>
            <a:noFill/>
            <a:ln w="9525">
              <a:noFill/>
              <a:miter lim="800000"/>
              <a:headEnd/>
              <a:tailEnd/>
            </a:ln>
          </p:spPr>
          <p:txBody>
            <a:bodyPr lIns="82479" tIns="41239" rIns="82479" bIns="41239">
              <a:spAutoFit/>
            </a:bodyPr>
            <a:lstStyle/>
            <a:p>
              <a:pPr defTabSz="825500" eaLnBrk="0" hangingPunct="0">
                <a:spcBef>
                  <a:spcPct val="50000"/>
                </a:spcBef>
                <a:buSzPct val="100000"/>
              </a:pPr>
              <a:r>
                <a:rPr lang="hi-IN" sz="2800" dirty="0" smtClean="0">
                  <a:solidFill>
                    <a:srgbClr val="006699"/>
                  </a:solidFill>
                </a:rPr>
                <a:t>माइक</a:t>
              </a:r>
              <a:endParaRPr lang="en-US" sz="2800" dirty="0">
                <a:solidFill>
                  <a:srgbClr val="006699"/>
                </a:solidFill>
                <a:latin typeface="Eras Bold ITC" pitchFamily="34" charset="0"/>
              </a:endParaRPr>
            </a:p>
          </p:txBody>
        </p:sp>
      </p:grpSp>
      <p:grpSp>
        <p:nvGrpSpPr>
          <p:cNvPr id="25" name="Group 61"/>
          <p:cNvGrpSpPr>
            <a:grpSpLocks/>
          </p:cNvGrpSpPr>
          <p:nvPr/>
        </p:nvGrpSpPr>
        <p:grpSpPr bwMode="auto">
          <a:xfrm>
            <a:off x="152400" y="2895600"/>
            <a:ext cx="8051800" cy="2100263"/>
            <a:chOff x="96" y="1824"/>
            <a:chExt cx="5072" cy="1323"/>
          </a:xfrm>
        </p:grpSpPr>
        <p:sp>
          <p:nvSpPr>
            <p:cNvPr id="26" name="Line 20"/>
            <p:cNvSpPr>
              <a:spLocks noChangeShapeType="1"/>
            </p:cNvSpPr>
            <p:nvPr/>
          </p:nvSpPr>
          <p:spPr bwMode="auto">
            <a:xfrm>
              <a:off x="528" y="2464"/>
              <a:ext cx="4640" cy="0"/>
            </a:xfrm>
            <a:prstGeom prst="line">
              <a:avLst/>
            </a:prstGeom>
            <a:noFill/>
            <a:ln w="9525">
              <a:solidFill>
                <a:schemeClr val="tx1"/>
              </a:solidFill>
              <a:miter lim="800000"/>
              <a:headEnd/>
              <a:tailEnd/>
            </a:ln>
          </p:spPr>
          <p:txBody>
            <a:bodyPr wrap="none"/>
            <a:lstStyle/>
            <a:p>
              <a:endParaRPr lang="en-US"/>
            </a:p>
          </p:txBody>
        </p:sp>
        <p:grpSp>
          <p:nvGrpSpPr>
            <p:cNvPr id="27" name="Group 53"/>
            <p:cNvGrpSpPr>
              <a:grpSpLocks/>
            </p:cNvGrpSpPr>
            <p:nvPr/>
          </p:nvGrpSpPr>
          <p:grpSpPr bwMode="auto">
            <a:xfrm>
              <a:off x="96" y="2114"/>
              <a:ext cx="1165" cy="1033"/>
              <a:chOff x="96" y="2114"/>
              <a:chExt cx="1165" cy="1033"/>
            </a:xfrm>
          </p:grpSpPr>
          <p:pic>
            <p:nvPicPr>
              <p:cNvPr id="29" name="Picture 4" descr="MPj03997480000[1]"/>
              <p:cNvPicPr>
                <a:picLocks noChangeAspect="1" noChangeArrowheads="1"/>
              </p:cNvPicPr>
              <p:nvPr/>
            </p:nvPicPr>
            <p:blipFill>
              <a:blip r:embed="rId10"/>
              <a:srcRect/>
              <a:stretch>
                <a:fillRect/>
              </a:stretch>
            </p:blipFill>
            <p:spPr bwMode="auto">
              <a:xfrm>
                <a:off x="96" y="2576"/>
                <a:ext cx="858" cy="57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30" name="Line 21"/>
              <p:cNvSpPr>
                <a:spLocks noChangeShapeType="1"/>
              </p:cNvSpPr>
              <p:nvPr/>
            </p:nvSpPr>
            <p:spPr bwMode="auto">
              <a:xfrm>
                <a:off x="528" y="2464"/>
                <a:ext cx="0" cy="112"/>
              </a:xfrm>
              <a:prstGeom prst="line">
                <a:avLst/>
              </a:prstGeom>
              <a:noFill/>
              <a:ln w="9525">
                <a:solidFill>
                  <a:schemeClr val="tx1"/>
                </a:solidFill>
                <a:miter lim="800000"/>
                <a:headEnd/>
                <a:tailEnd/>
              </a:ln>
            </p:spPr>
            <p:txBody>
              <a:bodyPr wrap="none"/>
              <a:lstStyle/>
              <a:p>
                <a:endParaRPr lang="en-US"/>
              </a:p>
            </p:txBody>
          </p:sp>
          <p:sp>
            <p:nvSpPr>
              <p:cNvPr id="31" name="Text Box 46"/>
              <p:cNvSpPr txBox="1">
                <a:spLocks noChangeArrowheads="1"/>
              </p:cNvSpPr>
              <p:nvPr/>
            </p:nvSpPr>
            <p:spPr bwMode="auto">
              <a:xfrm>
                <a:off x="304" y="2114"/>
                <a:ext cx="957" cy="324"/>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dirty="0" smtClean="0">
                    <a:solidFill>
                      <a:srgbClr val="006699"/>
                    </a:solidFill>
                    <a:latin typeface="Verdana" pitchFamily="34" charset="0"/>
                  </a:rPr>
                  <a:t> </a:t>
                </a:r>
                <a:r>
                  <a:rPr lang="hi-IN" sz="2800" dirty="0" smtClean="0">
                    <a:solidFill>
                      <a:srgbClr val="2A5F93"/>
                    </a:solidFill>
                    <a:latin typeface="Verdana" pitchFamily="34" charset="0"/>
                    <a:cs typeface="Mangal" pitchFamily="18" charset="0"/>
                  </a:rPr>
                  <a:t>जि</a:t>
                </a:r>
                <a:r>
                  <a:rPr lang="hi-IN" sz="2800" dirty="0" smtClean="0">
                    <a:solidFill>
                      <a:srgbClr val="2A5F93"/>
                    </a:solidFill>
                    <a:latin typeface="Eras Bold ITC" pitchFamily="34" charset="0"/>
                    <a:cs typeface="Mangal" pitchFamily="18" charset="0"/>
                  </a:rPr>
                  <a:t>ल</a:t>
                </a:r>
                <a:endParaRPr lang="en-US" sz="2800" dirty="0">
                  <a:solidFill>
                    <a:srgbClr val="2A5F93"/>
                  </a:solidFill>
                  <a:latin typeface="Eras Bold ITC" pitchFamily="34" charset="0"/>
                  <a:cs typeface="Mangal" pitchFamily="18" charset="0"/>
                </a:endParaRPr>
              </a:p>
            </p:txBody>
          </p:sp>
        </p:grpSp>
        <p:sp>
          <p:nvSpPr>
            <p:cNvPr id="28" name="Line 41"/>
            <p:cNvSpPr>
              <a:spLocks noChangeShapeType="1"/>
            </p:cNvSpPr>
            <p:nvPr/>
          </p:nvSpPr>
          <p:spPr bwMode="auto">
            <a:xfrm>
              <a:off x="2880" y="1824"/>
              <a:ext cx="0" cy="336"/>
            </a:xfrm>
            <a:prstGeom prst="line">
              <a:avLst/>
            </a:prstGeom>
            <a:noFill/>
            <a:ln w="9525">
              <a:solidFill>
                <a:schemeClr val="tx1"/>
              </a:solidFill>
              <a:miter lim="800000"/>
              <a:headEnd/>
              <a:tailEnd/>
            </a:ln>
          </p:spPr>
          <p:txBody>
            <a:bodyPr wrap="none"/>
            <a:lstStyle/>
            <a:p>
              <a:endParaRPr lang="en-US"/>
            </a:p>
          </p:txBody>
        </p:sp>
      </p:grpSp>
      <p:grpSp>
        <p:nvGrpSpPr>
          <p:cNvPr id="32" name="Group 63"/>
          <p:cNvGrpSpPr>
            <a:grpSpLocks/>
          </p:cNvGrpSpPr>
          <p:nvPr/>
        </p:nvGrpSpPr>
        <p:grpSpPr bwMode="auto">
          <a:xfrm>
            <a:off x="3810000" y="3352800"/>
            <a:ext cx="1524000" cy="1676400"/>
            <a:chOff x="2400" y="2112"/>
            <a:chExt cx="960" cy="1056"/>
          </a:xfrm>
        </p:grpSpPr>
        <p:pic>
          <p:nvPicPr>
            <p:cNvPr id="33" name="Picture 8" descr="MPj04022240000[1]"/>
            <p:cNvPicPr>
              <a:picLocks noChangeAspect="1" noChangeArrowheads="1"/>
            </p:cNvPicPr>
            <p:nvPr/>
          </p:nvPicPr>
          <p:blipFill>
            <a:blip r:embed="rId11"/>
            <a:srcRect t="2129" r="37207" b="45258"/>
            <a:stretch>
              <a:fillRect/>
            </a:stretch>
          </p:blipFill>
          <p:spPr bwMode="auto">
            <a:xfrm>
              <a:off x="2448" y="2576"/>
              <a:ext cx="880" cy="592"/>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34" name="Line 42"/>
            <p:cNvSpPr>
              <a:spLocks noChangeShapeType="1"/>
            </p:cNvSpPr>
            <p:nvPr/>
          </p:nvSpPr>
          <p:spPr bwMode="auto">
            <a:xfrm flipV="1">
              <a:off x="2880" y="2400"/>
              <a:ext cx="0" cy="48"/>
            </a:xfrm>
            <a:prstGeom prst="line">
              <a:avLst/>
            </a:prstGeom>
            <a:noFill/>
            <a:ln w="9525">
              <a:solidFill>
                <a:schemeClr val="tx1"/>
              </a:solidFill>
              <a:miter lim="800000"/>
              <a:headEnd/>
              <a:tailEnd/>
            </a:ln>
          </p:spPr>
          <p:txBody>
            <a:bodyPr wrap="none"/>
            <a:lstStyle/>
            <a:p>
              <a:endParaRPr lang="en-US"/>
            </a:p>
          </p:txBody>
        </p:sp>
        <p:sp>
          <p:nvSpPr>
            <p:cNvPr id="35" name="Text Box 49"/>
            <p:cNvSpPr txBox="1">
              <a:spLocks noChangeArrowheads="1"/>
            </p:cNvSpPr>
            <p:nvPr/>
          </p:nvSpPr>
          <p:spPr bwMode="auto">
            <a:xfrm>
              <a:off x="2400" y="2112"/>
              <a:ext cx="960" cy="731"/>
            </a:xfrm>
            <a:prstGeom prst="rect">
              <a:avLst/>
            </a:prstGeom>
            <a:noFill/>
            <a:ln w="9525">
              <a:noFill/>
              <a:miter lim="800000"/>
              <a:headEnd/>
              <a:tailEnd/>
            </a:ln>
          </p:spPr>
          <p:txBody>
            <a:bodyPr lIns="82479" tIns="41239" rIns="82479" bIns="41239">
              <a:spAutoFit/>
            </a:bodyPr>
            <a:lstStyle/>
            <a:p>
              <a:pPr algn="ctr" defTabSz="825500">
                <a:spcBef>
                  <a:spcPct val="50000"/>
                </a:spcBef>
              </a:pPr>
              <a:r>
                <a:rPr lang="hi-IN" sz="2800" dirty="0" smtClean="0">
                  <a:solidFill>
                    <a:srgbClr val="2A5F93"/>
                  </a:solidFill>
                  <a:latin typeface="Verdana" pitchFamily="34" charset="0"/>
                  <a:cs typeface="Mangal" pitchFamily="18" charset="0"/>
                </a:rPr>
                <a:t>पेज</a:t>
              </a:r>
              <a:r>
                <a:rPr lang="en-US" sz="2800" dirty="0" smtClean="0">
                  <a:solidFill>
                    <a:srgbClr val="2A5F93"/>
                  </a:solidFill>
                  <a:latin typeface="Eras Bold ITC" pitchFamily="34" charset="0"/>
                </a:rPr>
                <a:t> </a:t>
              </a:r>
            </a:p>
            <a:p>
              <a:pPr algn="ctr" defTabSz="825500">
                <a:spcBef>
                  <a:spcPct val="50000"/>
                </a:spcBef>
              </a:pPr>
              <a:r>
                <a:rPr lang="en-US" sz="2800" dirty="0" smtClean="0">
                  <a:solidFill>
                    <a:srgbClr val="2A5F93"/>
                  </a:solidFill>
                  <a:latin typeface="Verdana" pitchFamily="34" charset="0"/>
                </a:rPr>
                <a:t> </a:t>
              </a:r>
              <a:r>
                <a:rPr lang="en-US" sz="2800" dirty="0" smtClean="0">
                  <a:solidFill>
                    <a:srgbClr val="2A5F93"/>
                  </a:solidFill>
                  <a:latin typeface="Eras Bold ITC" pitchFamily="34" charset="0"/>
                </a:rPr>
                <a:t> </a:t>
              </a:r>
              <a:endParaRPr lang="en-US" sz="2800" dirty="0">
                <a:solidFill>
                  <a:srgbClr val="2A5F93"/>
                </a:solidFill>
                <a:latin typeface="Eras Bold ITC" pitchFamily="34" charset="0"/>
              </a:endParaRPr>
            </a:p>
          </p:txBody>
        </p:sp>
        <p:sp>
          <p:nvSpPr>
            <p:cNvPr id="36" name="Line 58"/>
            <p:cNvSpPr>
              <a:spLocks noChangeShapeType="1"/>
            </p:cNvSpPr>
            <p:nvPr/>
          </p:nvSpPr>
          <p:spPr bwMode="auto">
            <a:xfrm>
              <a:off x="2880" y="2448"/>
              <a:ext cx="0" cy="96"/>
            </a:xfrm>
            <a:prstGeom prst="line">
              <a:avLst/>
            </a:prstGeom>
            <a:noFill/>
            <a:ln w="9525">
              <a:solidFill>
                <a:schemeClr val="tx1"/>
              </a:solidFill>
              <a:miter lim="800000"/>
              <a:headEnd/>
              <a:tailEnd/>
            </a:ln>
          </p:spPr>
          <p:txBody>
            <a:bodyPr wrap="none"/>
            <a:lstStyle/>
            <a:p>
              <a:endParaRPr lang="en-US"/>
            </a:p>
          </p:txBody>
        </p:sp>
      </p:grpSp>
      <p:sp>
        <p:nvSpPr>
          <p:cNvPr id="37" name="AutoShape 40"/>
          <p:cNvSpPr>
            <a:spLocks noChangeArrowheads="1"/>
          </p:cNvSpPr>
          <p:nvPr/>
        </p:nvSpPr>
        <p:spPr bwMode="auto">
          <a:xfrm>
            <a:off x="152400" y="1685926"/>
            <a:ext cx="2411385" cy="830250"/>
          </a:xfrm>
          <a:prstGeom prst="flowChartAlternateProcess">
            <a:avLst/>
          </a:prstGeom>
          <a:solidFill>
            <a:srgbClr val="21428E"/>
          </a:solidFill>
          <a:ln w="9525">
            <a:noFill/>
            <a:miter lim="800000"/>
            <a:headEnd/>
            <a:tailEnd/>
          </a:ln>
        </p:spPr>
        <p:txBody>
          <a:bodyPr wrap="none" anchor="ctr"/>
          <a:lstStyle/>
          <a:p>
            <a:pPr algn="ctr"/>
            <a:endParaRPr lang="uk-UA" sz="1600">
              <a:solidFill>
                <a:srgbClr val="21428E"/>
              </a:solidFill>
              <a:latin typeface="Arial" pitchFamily="34" charset="0"/>
            </a:endParaRPr>
          </a:p>
        </p:txBody>
      </p:sp>
      <p:sp>
        <p:nvSpPr>
          <p:cNvPr id="38" name="Rectangle 41"/>
          <p:cNvSpPr>
            <a:spLocks noChangeArrowheads="1"/>
          </p:cNvSpPr>
          <p:nvPr/>
        </p:nvSpPr>
        <p:spPr bwMode="auto">
          <a:xfrm>
            <a:off x="0" y="701675"/>
            <a:ext cx="9144000" cy="579438"/>
          </a:xfrm>
          <a:prstGeom prst="rect">
            <a:avLst/>
          </a:prstGeom>
          <a:noFill/>
          <a:ln w="9525">
            <a:noFill/>
            <a:miter lim="800000"/>
            <a:headEnd/>
            <a:tailEnd/>
          </a:ln>
        </p:spPr>
        <p:txBody>
          <a:bodyPr anchor="ctr">
            <a:spAutoFit/>
          </a:bodyPr>
          <a:lstStyle/>
          <a:p>
            <a:pPr algn="ctr" eaLnBrk="0" hangingPunct="0"/>
            <a:r>
              <a:rPr lang="hi-IN" sz="3200" b="1" dirty="0" smtClean="0">
                <a:solidFill>
                  <a:srgbClr val="CC2C8F"/>
                </a:solidFill>
                <a:latin typeface="Verdana" pitchFamily="34" charset="0"/>
                <a:cs typeface="Mangal" pitchFamily="18" charset="0"/>
              </a:rPr>
              <a:t>रेजिड्यूल आय</a:t>
            </a:r>
            <a:r>
              <a:rPr lang="en-US" sz="2800" b="1" dirty="0" smtClean="0">
                <a:solidFill>
                  <a:srgbClr val="CC2C8F"/>
                </a:solidFill>
                <a:latin typeface="Verdana" pitchFamily="34" charset="0"/>
              </a:rPr>
              <a:t> </a:t>
            </a:r>
            <a:endParaRPr lang="en-US" sz="2800" b="1" dirty="0">
              <a:solidFill>
                <a:srgbClr val="CC2C8F"/>
              </a:solidFill>
              <a:latin typeface="Verdana" pitchFamily="34" charset="0"/>
            </a:endParaRPr>
          </a:p>
        </p:txBody>
      </p:sp>
      <p:sp>
        <p:nvSpPr>
          <p:cNvPr id="39" name="Rectangle 42"/>
          <p:cNvSpPr>
            <a:spLocks noChangeArrowheads="1"/>
          </p:cNvSpPr>
          <p:nvPr/>
        </p:nvSpPr>
        <p:spPr bwMode="auto">
          <a:xfrm>
            <a:off x="215900" y="1806575"/>
            <a:ext cx="2204450" cy="523220"/>
          </a:xfrm>
          <a:prstGeom prst="rect">
            <a:avLst/>
          </a:prstGeom>
          <a:noFill/>
          <a:ln w="9525">
            <a:noFill/>
            <a:miter lim="800000"/>
            <a:headEnd/>
            <a:tailEnd/>
          </a:ln>
        </p:spPr>
        <p:txBody>
          <a:bodyPr wrap="none" anchor="ctr">
            <a:spAutoFit/>
          </a:bodyPr>
          <a:lstStyle/>
          <a:p>
            <a:pPr eaLnBrk="0" hangingPunct="0"/>
            <a:r>
              <a:rPr lang="hi-IN" b="1" dirty="0" smtClean="0">
                <a:solidFill>
                  <a:schemeClr val="bg1"/>
                </a:solidFill>
                <a:latin typeface="Verdana" pitchFamily="34" charset="0"/>
                <a:cs typeface="Mangal" pitchFamily="18" charset="0"/>
              </a:rPr>
              <a:t>बोर्ड में प्रायोजित करते हुए </a:t>
            </a:r>
          </a:p>
          <a:p>
            <a:pPr eaLnBrk="0" hangingPunct="0"/>
            <a:r>
              <a:rPr lang="hi-IN" b="1" dirty="0" smtClean="0">
                <a:solidFill>
                  <a:schemeClr val="bg1"/>
                </a:solidFill>
                <a:latin typeface="Verdana" pitchFamily="34" charset="0"/>
                <a:cs typeface="Mangal" pitchFamily="18" charset="0"/>
              </a:rPr>
              <a:t>मैट्रिक्स अवसंरचना</a:t>
            </a:r>
            <a:endParaRPr lang="hi-IN" b="1" dirty="0">
              <a:solidFill>
                <a:schemeClr val="bg1"/>
              </a:solidFill>
              <a:latin typeface="Verdana" pitchFamily="34" charset="0"/>
              <a:cs typeface="Mangal" pitchFamily="18" charset="0"/>
            </a:endParaRPr>
          </a:p>
        </p:txBody>
      </p:sp>
      <p:pic>
        <p:nvPicPr>
          <p:cNvPr id="40" name="Picture 43" descr="logo"/>
          <p:cNvPicPr preferRelativeResize="0">
            <a:picLocks noChangeArrowheads="1"/>
          </p:cNvPicPr>
          <p:nvPr/>
        </p:nvPicPr>
        <p:blipFill>
          <a:blip r:embed="rId12"/>
          <a:srcRect/>
          <a:stretch>
            <a:fillRect/>
          </a:stretch>
        </p:blipFill>
        <p:spPr bwMode="auto">
          <a:xfrm>
            <a:off x="6553200" y="0"/>
            <a:ext cx="2595563" cy="7762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239838"/>
            <a:ext cx="9144000" cy="523220"/>
          </a:xfrm>
          <a:prstGeom prst="rect">
            <a:avLst/>
          </a:prstGeom>
          <a:noFill/>
          <a:ln w="9525">
            <a:noFill/>
            <a:miter lim="800000"/>
            <a:headEnd/>
            <a:tailEnd/>
          </a:ln>
        </p:spPr>
        <p:txBody>
          <a:bodyPr anchor="ctr">
            <a:spAutoFit/>
          </a:bodyPr>
          <a:lstStyle/>
          <a:p>
            <a:pPr algn="ctr" eaLnBrk="0" hangingPunct="0"/>
            <a:r>
              <a:rPr lang="hi-IN" sz="2200" b="1" i="1" dirty="0" smtClean="0">
                <a:solidFill>
                  <a:srgbClr val="FF66CC"/>
                </a:solidFill>
                <a:latin typeface="Verdana" pitchFamily="34" charset="0"/>
                <a:cs typeface="Mangal" pitchFamily="18" charset="0"/>
              </a:rPr>
              <a:t>लिवरेज्ड टीम</a:t>
            </a:r>
            <a:r>
              <a:rPr lang="en-US" sz="2200" b="1" i="1" dirty="0" smtClean="0">
                <a:solidFill>
                  <a:srgbClr val="FF66CC"/>
                </a:solidFill>
                <a:latin typeface="Verdana" pitchFamily="34" charset="0"/>
              </a:rPr>
              <a:t> </a:t>
            </a:r>
            <a:r>
              <a:rPr lang="hi-IN" sz="2800" b="1" dirty="0" smtClean="0">
                <a:solidFill>
                  <a:srgbClr val="FF66CC"/>
                </a:solidFill>
                <a:latin typeface="Verdana" pitchFamily="34" charset="0"/>
                <a:cs typeface="Mangal" pitchFamily="18" charset="0"/>
              </a:rPr>
              <a:t>बिल्डिंग आय</a:t>
            </a:r>
            <a:endParaRPr lang="en-US" sz="2800" b="1" dirty="0">
              <a:latin typeface="Verdana" pitchFamily="34" charset="0"/>
            </a:endParaRPr>
          </a:p>
        </p:txBody>
      </p:sp>
      <p:sp>
        <p:nvSpPr>
          <p:cNvPr id="6" name="Rectangle 4"/>
          <p:cNvSpPr>
            <a:spLocks noChangeArrowheads="1"/>
          </p:cNvSpPr>
          <p:nvPr/>
        </p:nvSpPr>
        <p:spPr bwMode="auto">
          <a:xfrm>
            <a:off x="1511300" y="2424113"/>
            <a:ext cx="6156325" cy="2613023"/>
          </a:xfrm>
          <a:prstGeom prst="rect">
            <a:avLst/>
          </a:prstGeom>
          <a:noFill/>
          <a:ln w="9525">
            <a:noFill/>
            <a:miter lim="800000"/>
            <a:headEnd/>
            <a:tailEnd/>
          </a:ln>
        </p:spPr>
        <p:txBody>
          <a:bodyPr anchor="ctr">
            <a:spAutoFit/>
          </a:bodyPr>
          <a:lstStyle/>
          <a:p>
            <a:pPr algn="just">
              <a:lnSpc>
                <a:spcPct val="130000"/>
              </a:lnSpc>
              <a:buClr>
                <a:srgbClr val="FF66CC"/>
              </a:buClr>
              <a:buSzPct val="140000"/>
            </a:pPr>
            <a:r>
              <a:rPr lang="hi-IN" dirty="0" smtClean="0">
                <a:solidFill>
                  <a:schemeClr val="tx1">
                    <a:lumMod val="50000"/>
                    <a:lumOff val="50000"/>
                  </a:schemeClr>
                </a:solidFill>
                <a:cs typeface="Mangal" pitchFamily="2"/>
              </a:rPr>
              <a:t>आप अपने पहले से ही मौजूद नेटवर्क में होने वाली बिक्री से समूह राजस्व का 3</a:t>
            </a:r>
            <a:r>
              <a:rPr lang="en-US" dirty="0" smtClean="0">
                <a:solidFill>
                  <a:schemeClr val="tx1">
                    <a:lumMod val="50000"/>
                    <a:lumOff val="50000"/>
                  </a:schemeClr>
                </a:solidFill>
                <a:cs typeface="Mangal" pitchFamily="2"/>
              </a:rPr>
              <a:t>%</a:t>
            </a:r>
            <a:r>
              <a:rPr lang="hi-IN" dirty="0" smtClean="0">
                <a:solidFill>
                  <a:schemeClr val="tx1">
                    <a:lumMod val="50000"/>
                    <a:lumOff val="50000"/>
                  </a:schemeClr>
                </a:solidFill>
                <a:cs typeface="Mangal" pitchFamily="2"/>
              </a:rPr>
              <a:t> अर्जित करना शुरू कर देते हैं। अवेशेष आय, बोर्ड पेआउट से अलग है तथा यह उस समय सक्रिय होती है जब आप पहली बार ट्रैवलर बोर्ड से बाहर निकलते हैं। </a:t>
            </a:r>
            <a:endParaRPr lang="en-US" dirty="0" smtClean="0">
              <a:solidFill>
                <a:schemeClr val="tx1">
                  <a:lumMod val="50000"/>
                  <a:lumOff val="50000"/>
                </a:schemeClr>
              </a:solidFill>
              <a:cs typeface="Mangal" pitchFamily="2"/>
            </a:endParaRPr>
          </a:p>
          <a:p>
            <a:pPr algn="just">
              <a:lnSpc>
                <a:spcPct val="130000"/>
              </a:lnSpc>
            </a:pPr>
            <a:endParaRPr lang="en-US" dirty="0" smtClean="0">
              <a:solidFill>
                <a:schemeClr val="bg2"/>
              </a:solidFill>
              <a:latin typeface="Verdana" pitchFamily="34" charset="0"/>
              <a:ea typeface="SimSun" pitchFamily="2" charset="-122"/>
              <a:cs typeface="Mangal" pitchFamily="2"/>
            </a:endParaRPr>
          </a:p>
          <a:p>
            <a:pPr algn="just">
              <a:lnSpc>
                <a:spcPct val="130000"/>
              </a:lnSpc>
            </a:pPr>
            <a:r>
              <a:rPr lang="hi-IN" dirty="0" smtClean="0">
                <a:solidFill>
                  <a:schemeClr val="bg2"/>
                </a:solidFill>
                <a:latin typeface="Verdana" pitchFamily="34" charset="0"/>
                <a:cs typeface="Mangal" pitchFamily="2"/>
              </a:rPr>
              <a:t>जैसे जैसे आप कम्पेन्सेशन योजना के भिन्न भिन्न रैंक के जरिए आगे बढ़ते हैं यह कमीशन 10</a:t>
            </a:r>
            <a:r>
              <a:rPr lang="en-US" dirty="0" smtClean="0">
                <a:solidFill>
                  <a:schemeClr val="bg2"/>
                </a:solidFill>
                <a:latin typeface="Verdana" pitchFamily="34" charset="0"/>
              </a:rPr>
              <a:t>%</a:t>
            </a:r>
            <a:r>
              <a:rPr lang="hi-IN" dirty="0" smtClean="0">
                <a:solidFill>
                  <a:schemeClr val="bg2"/>
                </a:solidFill>
                <a:latin typeface="Verdana" pitchFamily="34" charset="0"/>
                <a:cs typeface="Mangal" pitchFamily="2"/>
              </a:rPr>
              <a:t> तक चली जाती है.</a:t>
            </a:r>
            <a:r>
              <a:rPr lang="en-US" dirty="0" smtClean="0">
                <a:solidFill>
                  <a:schemeClr val="bg2"/>
                </a:solidFill>
                <a:latin typeface="Verdana" pitchFamily="34" charset="0"/>
              </a:rPr>
              <a:t> </a:t>
            </a:r>
          </a:p>
          <a:p>
            <a:pPr algn="just">
              <a:lnSpc>
                <a:spcPct val="130000"/>
              </a:lnSpc>
              <a:buClr>
                <a:srgbClr val="FF66CC"/>
              </a:buClr>
              <a:buSzPct val="140000"/>
            </a:pPr>
            <a:endParaRPr lang="zh-CN" altLang="en-US" dirty="0" smtClean="0">
              <a:solidFill>
                <a:schemeClr val="bg2"/>
              </a:solidFill>
              <a:latin typeface="Verdana" pitchFamily="34" charset="0"/>
              <a:ea typeface="SimSun" pitchFamily="2" charset="-122"/>
            </a:endParaRPr>
          </a:p>
          <a:p>
            <a:pPr algn="just">
              <a:lnSpc>
                <a:spcPct val="130000"/>
              </a:lnSpc>
              <a:buClr>
                <a:srgbClr val="FF66CC"/>
              </a:buClr>
              <a:buSzPct val="140000"/>
            </a:pPr>
            <a:endParaRPr lang="en-US" dirty="0" smtClean="0">
              <a:solidFill>
                <a:srgbClr val="808080"/>
              </a:solidFill>
              <a:latin typeface="Verdana" pitchFamily="34" charset="0"/>
            </a:endParaRPr>
          </a:p>
          <a:p>
            <a:pPr algn="just">
              <a:lnSpc>
                <a:spcPct val="130000"/>
              </a:lnSpc>
              <a:buClr>
                <a:srgbClr val="FF66CC"/>
              </a:buClr>
              <a:buSzPct val="140000"/>
            </a:pPr>
            <a:endParaRPr lang="en-US" dirty="0">
              <a:solidFill>
                <a:schemeClr val="bg2"/>
              </a:solidFill>
              <a:latin typeface="Verdana" pitchFamily="34" charset="0"/>
            </a:endParaRPr>
          </a:p>
        </p:txBody>
      </p:sp>
      <p:pic>
        <p:nvPicPr>
          <p:cNvPr id="7" name="Picture 7" descr="tick-icon"/>
          <p:cNvPicPr>
            <a:picLocks noGrp="1" noChangeAspect="1" noChangeArrowheads="1"/>
          </p:cNvPicPr>
          <p:nvPr>
            <p:ph sz="half" idx="2"/>
          </p:nvPr>
        </p:nvPicPr>
        <p:blipFill>
          <a:blip r:embed="rId2"/>
          <a:srcRect/>
          <a:stretch>
            <a:fillRect/>
          </a:stretch>
        </p:blipFill>
        <p:spPr bwMode="auto">
          <a:xfrm>
            <a:off x="1079500" y="2636838"/>
            <a:ext cx="228600" cy="238125"/>
          </a:xfrm>
          <a:noFill/>
          <a:ln>
            <a:miter lim="800000"/>
            <a:headEnd/>
            <a:tailEnd/>
          </a:ln>
        </p:spPr>
      </p:pic>
      <p:pic>
        <p:nvPicPr>
          <p:cNvPr id="8" name="Picture 11" descr="tick-icon"/>
          <p:cNvPicPr>
            <a:picLocks noChangeAspect="1" noChangeArrowheads="1"/>
          </p:cNvPicPr>
          <p:nvPr/>
        </p:nvPicPr>
        <p:blipFill>
          <a:blip r:embed="rId2"/>
          <a:srcRect/>
          <a:stretch>
            <a:fillRect/>
          </a:stretch>
        </p:blipFill>
        <p:spPr bwMode="auto">
          <a:xfrm>
            <a:off x="1116013" y="3665544"/>
            <a:ext cx="228600" cy="238125"/>
          </a:xfrm>
          <a:prstGeom prst="rect">
            <a:avLst/>
          </a:prstGeom>
          <a:noFill/>
          <a:ln w="9525">
            <a:noFill/>
            <a:miter lim="800000"/>
            <a:headEnd/>
            <a:tailEnd/>
          </a:ln>
        </p:spPr>
      </p:pic>
      <p:pic>
        <p:nvPicPr>
          <p:cNvPr id="9" name="Picture 2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6532563"/>
            <a:ext cx="9144000" cy="3254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p>
        </p:txBody>
      </p:sp>
      <p:pic>
        <p:nvPicPr>
          <p:cNvPr id="6147" name="Picture 45" descr="top-bar"/>
          <p:cNvPicPr>
            <a:picLocks noChangeAspect="1" noChangeArrowheads="1"/>
          </p:cNvPicPr>
          <p:nvPr/>
        </p:nvPicPr>
        <p:blipFill>
          <a:blip r:embed="rId3"/>
          <a:srcRect/>
          <a:stretch>
            <a:fillRect/>
          </a:stretch>
        </p:blipFill>
        <p:spPr bwMode="auto">
          <a:xfrm>
            <a:off x="0" y="0"/>
            <a:ext cx="9144000" cy="635000"/>
          </a:xfrm>
          <a:prstGeom prst="rect">
            <a:avLst/>
          </a:prstGeom>
          <a:noFill/>
          <a:ln w="9525">
            <a:noFill/>
            <a:miter lim="800000"/>
            <a:headEnd/>
            <a:tailEnd/>
          </a:ln>
        </p:spPr>
      </p:pic>
      <p:pic>
        <p:nvPicPr>
          <p:cNvPr id="6148" name="Picture 6"/>
          <p:cNvPicPr>
            <a:picLocks noChangeAspect="1" noChangeArrowheads="1"/>
          </p:cNvPicPr>
          <p:nvPr/>
        </p:nvPicPr>
        <p:blipFill>
          <a:blip r:embed="rId4"/>
          <a:srcRect/>
          <a:stretch>
            <a:fillRect/>
          </a:stretch>
        </p:blipFill>
        <p:spPr bwMode="auto">
          <a:xfrm>
            <a:off x="811213" y="2582863"/>
            <a:ext cx="600075" cy="561975"/>
          </a:xfrm>
          <a:prstGeom prst="rect">
            <a:avLst/>
          </a:prstGeom>
          <a:noFill/>
          <a:ln w="9525">
            <a:noFill/>
            <a:miter lim="800000"/>
            <a:headEnd/>
            <a:tailEnd/>
          </a:ln>
        </p:spPr>
      </p:pic>
      <p:pic>
        <p:nvPicPr>
          <p:cNvPr id="6149" name="Picture 13"/>
          <p:cNvPicPr>
            <a:picLocks noChangeAspect="1" noChangeArrowheads="1"/>
          </p:cNvPicPr>
          <p:nvPr/>
        </p:nvPicPr>
        <p:blipFill>
          <a:blip r:embed="rId5"/>
          <a:srcRect/>
          <a:stretch>
            <a:fillRect/>
          </a:stretch>
        </p:blipFill>
        <p:spPr bwMode="auto">
          <a:xfrm>
            <a:off x="4827588" y="2587625"/>
            <a:ext cx="657225" cy="695325"/>
          </a:xfrm>
          <a:prstGeom prst="rect">
            <a:avLst/>
          </a:prstGeom>
          <a:noFill/>
          <a:ln w="9525">
            <a:noFill/>
            <a:miter lim="800000"/>
            <a:headEnd/>
            <a:tailEnd/>
          </a:ln>
        </p:spPr>
      </p:pic>
      <p:pic>
        <p:nvPicPr>
          <p:cNvPr id="6150" name="Picture 7"/>
          <p:cNvPicPr>
            <a:picLocks noChangeAspect="1" noChangeArrowheads="1"/>
          </p:cNvPicPr>
          <p:nvPr/>
        </p:nvPicPr>
        <p:blipFill>
          <a:blip r:embed="rId6"/>
          <a:srcRect/>
          <a:stretch>
            <a:fillRect/>
          </a:stretch>
        </p:blipFill>
        <p:spPr bwMode="auto">
          <a:xfrm>
            <a:off x="4791075" y="874713"/>
            <a:ext cx="600075" cy="542925"/>
          </a:xfrm>
          <a:prstGeom prst="rect">
            <a:avLst/>
          </a:prstGeom>
          <a:noFill/>
          <a:ln w="9525">
            <a:noFill/>
            <a:miter lim="800000"/>
            <a:headEnd/>
            <a:tailEnd/>
          </a:ln>
        </p:spPr>
      </p:pic>
      <p:pic>
        <p:nvPicPr>
          <p:cNvPr id="6151" name="Picture 15"/>
          <p:cNvPicPr>
            <a:picLocks noChangeAspect="1" noChangeArrowheads="1"/>
          </p:cNvPicPr>
          <p:nvPr/>
        </p:nvPicPr>
        <p:blipFill>
          <a:blip r:embed="rId7"/>
          <a:srcRect/>
          <a:stretch>
            <a:fillRect/>
          </a:stretch>
        </p:blipFill>
        <p:spPr bwMode="auto">
          <a:xfrm>
            <a:off x="592138" y="836613"/>
            <a:ext cx="803275" cy="781050"/>
          </a:xfrm>
          <a:prstGeom prst="rect">
            <a:avLst/>
          </a:prstGeom>
          <a:noFill/>
          <a:ln w="9525">
            <a:noFill/>
            <a:miter lim="800000"/>
            <a:headEnd/>
            <a:tailEnd/>
          </a:ln>
        </p:spPr>
      </p:pic>
      <p:sp>
        <p:nvSpPr>
          <p:cNvPr id="6152" name="Rectangle 25"/>
          <p:cNvSpPr>
            <a:spLocks noChangeArrowheads="1"/>
          </p:cNvSpPr>
          <p:nvPr/>
        </p:nvSpPr>
        <p:spPr bwMode="auto">
          <a:xfrm>
            <a:off x="1403350" y="5070475"/>
            <a:ext cx="2803525" cy="1052513"/>
          </a:xfrm>
          <a:prstGeom prst="rect">
            <a:avLst/>
          </a:prstGeom>
          <a:noFill/>
          <a:ln w="9525">
            <a:noFill/>
            <a:miter lim="800000"/>
            <a:headEnd/>
            <a:tailEnd/>
          </a:ln>
        </p:spPr>
        <p:txBody>
          <a:bodyPr anchor="ctr">
            <a:spAutoFit/>
          </a:bodyPr>
          <a:lstStyle/>
          <a:p>
            <a:pPr>
              <a:lnSpc>
                <a:spcPct val="130000"/>
              </a:lnSpc>
            </a:pPr>
            <a:r>
              <a:rPr lang="hi-IN" sz="1200" b="1" dirty="0">
                <a:latin typeface="Verdana" pitchFamily="34" charset="0"/>
              </a:rPr>
              <a:t>कम्पनी ईमेल </a:t>
            </a:r>
            <a:r>
              <a:rPr lang="en-IN" sz="1200" b="1" dirty="0">
                <a:latin typeface="Verdana" pitchFamily="34" charset="0"/>
              </a:rPr>
              <a:t>:</a:t>
            </a:r>
            <a:r>
              <a:rPr lang="en-IN" sz="1200" dirty="0">
                <a:latin typeface="Verdana" pitchFamily="34" charset="0"/>
              </a:rPr>
              <a:t/>
            </a:r>
            <a:br>
              <a:rPr lang="en-IN" sz="1200" dirty="0">
                <a:latin typeface="Verdana" pitchFamily="34" charset="0"/>
              </a:rPr>
            </a:br>
            <a:r>
              <a:rPr lang="en-IN" sz="1200" dirty="0">
                <a:solidFill>
                  <a:srgbClr val="00B0F0"/>
                </a:solidFill>
                <a:latin typeface="Verdana" pitchFamily="34" charset="0"/>
                <a:hlinkClick r:id="rId8"/>
              </a:rPr>
              <a:t>info@tviexpress.com</a:t>
            </a:r>
            <a:r>
              <a:rPr lang="en-IN" sz="1200" dirty="0">
                <a:solidFill>
                  <a:srgbClr val="00B0F0"/>
                </a:solidFill>
                <a:latin typeface="Verdana" pitchFamily="34" charset="0"/>
              </a:rPr>
              <a:t/>
            </a:r>
            <a:br>
              <a:rPr lang="en-IN" sz="1200" dirty="0">
                <a:solidFill>
                  <a:srgbClr val="00B0F0"/>
                </a:solidFill>
                <a:latin typeface="Verdana" pitchFamily="34" charset="0"/>
              </a:rPr>
            </a:br>
            <a:r>
              <a:rPr lang="hi-IN" sz="1200" b="1" dirty="0">
                <a:latin typeface="Verdana" pitchFamily="34" charset="0"/>
              </a:rPr>
              <a:t>सहायता के लिए ईमेल </a:t>
            </a:r>
            <a:r>
              <a:rPr lang="en-IN" sz="1200" b="1" dirty="0">
                <a:latin typeface="Verdana" pitchFamily="34" charset="0"/>
              </a:rPr>
              <a:t>:</a:t>
            </a:r>
            <a:r>
              <a:rPr lang="en-IN" sz="1200" dirty="0">
                <a:latin typeface="Verdana" pitchFamily="34" charset="0"/>
              </a:rPr>
              <a:t/>
            </a:r>
            <a:br>
              <a:rPr lang="en-IN" sz="1200" dirty="0">
                <a:latin typeface="Verdana" pitchFamily="34" charset="0"/>
              </a:rPr>
            </a:br>
            <a:r>
              <a:rPr lang="en-IN" sz="1200" dirty="0">
                <a:solidFill>
                  <a:srgbClr val="00B0F0"/>
                </a:solidFill>
                <a:latin typeface="Verdana" pitchFamily="34" charset="0"/>
                <a:hlinkClick r:id="rId9"/>
              </a:rPr>
              <a:t>support@tviexpress.com</a:t>
            </a:r>
            <a:endParaRPr lang="en-IN" sz="1200" dirty="0">
              <a:solidFill>
                <a:srgbClr val="C00000"/>
              </a:solidFill>
              <a:latin typeface="Verdana" pitchFamily="34" charset="0"/>
            </a:endParaRPr>
          </a:p>
        </p:txBody>
      </p:sp>
      <p:sp>
        <p:nvSpPr>
          <p:cNvPr id="6153" name="TextBox 5"/>
          <p:cNvSpPr txBox="1">
            <a:spLocks noChangeArrowheads="1"/>
          </p:cNvSpPr>
          <p:nvPr/>
        </p:nvSpPr>
        <p:spPr bwMode="auto">
          <a:xfrm>
            <a:off x="5484813" y="690563"/>
            <a:ext cx="2994025" cy="1815882"/>
          </a:xfrm>
          <a:prstGeom prst="rect">
            <a:avLst/>
          </a:prstGeom>
          <a:noFill/>
          <a:ln w="9525">
            <a:noFill/>
            <a:miter lim="800000"/>
            <a:headEnd/>
            <a:tailEnd/>
          </a:ln>
        </p:spPr>
        <p:txBody>
          <a:bodyPr>
            <a:spAutoFit/>
          </a:bodyPr>
          <a:lstStyle/>
          <a:p>
            <a:r>
              <a:rPr lang="en-IN" b="1" dirty="0">
                <a:latin typeface="Verdana" pitchFamily="34" charset="0"/>
              </a:rPr>
              <a:t/>
            </a:r>
            <a:br>
              <a:rPr lang="en-IN" b="1" dirty="0">
                <a:latin typeface="Verdana" pitchFamily="34" charset="0"/>
              </a:rPr>
            </a:br>
            <a:r>
              <a:rPr lang="hi-IN" b="1" dirty="0">
                <a:latin typeface="Verdana" pitchFamily="34" charset="0"/>
              </a:rPr>
              <a:t>यूनाईटिड किंगडम </a:t>
            </a:r>
            <a:r>
              <a:rPr lang="en-IN" dirty="0">
                <a:latin typeface="Verdana" pitchFamily="34" charset="0"/>
              </a:rPr>
              <a:t/>
            </a:r>
            <a:br>
              <a:rPr lang="en-IN" dirty="0">
                <a:latin typeface="Verdana" pitchFamily="34" charset="0"/>
              </a:rPr>
            </a:br>
            <a:r>
              <a:rPr lang="hi-IN" sz="1200" dirty="0">
                <a:latin typeface="Verdana" pitchFamily="34" charset="0"/>
              </a:rPr>
              <a:t>लेकसाइड हाउस </a:t>
            </a:r>
            <a:r>
              <a:rPr lang="en-IN" sz="1200" dirty="0">
                <a:latin typeface="Verdana" pitchFamily="34" charset="0"/>
              </a:rPr>
              <a:t/>
            </a:r>
            <a:br>
              <a:rPr lang="en-IN" sz="1200" dirty="0">
                <a:latin typeface="Verdana" pitchFamily="34" charset="0"/>
              </a:rPr>
            </a:br>
            <a:r>
              <a:rPr lang="en-IN" sz="1200" dirty="0">
                <a:latin typeface="Verdana" pitchFamily="34" charset="0"/>
              </a:rPr>
              <a:t>1 </a:t>
            </a:r>
            <a:r>
              <a:rPr lang="hi-IN" sz="1200" dirty="0">
                <a:latin typeface="Verdana" pitchFamily="34" charset="0"/>
              </a:rPr>
              <a:t>फुर्जग्राऊन्ड वे, स्टाकलेट पार्क हीथ्रो </a:t>
            </a:r>
          </a:p>
          <a:p>
            <a:r>
              <a:rPr lang="hi-IN" sz="1200" dirty="0">
                <a:latin typeface="Verdana" pitchFamily="34" charset="0"/>
              </a:rPr>
              <a:t>यूवी 11  1 बीडी </a:t>
            </a:r>
            <a:r>
              <a:rPr lang="en-IN" sz="1200" dirty="0">
                <a:latin typeface="Verdana" pitchFamily="34" charset="0"/>
              </a:rPr>
              <a:t/>
            </a:r>
            <a:br>
              <a:rPr lang="en-IN" sz="1200" dirty="0">
                <a:latin typeface="Verdana" pitchFamily="34" charset="0"/>
              </a:rPr>
            </a:br>
            <a:r>
              <a:rPr lang="en-IN" sz="1200" dirty="0">
                <a:latin typeface="Verdana" pitchFamily="34" charset="0"/>
              </a:rPr>
              <a:t/>
            </a:r>
            <a:br>
              <a:rPr lang="en-IN" sz="1200" dirty="0">
                <a:latin typeface="Verdana" pitchFamily="34" charset="0"/>
              </a:rPr>
            </a:br>
            <a:r>
              <a:rPr lang="hi-IN" sz="1200" b="1" dirty="0">
                <a:latin typeface="Verdana" pitchFamily="34" charset="0"/>
              </a:rPr>
              <a:t>फोन</a:t>
            </a:r>
            <a:r>
              <a:rPr lang="en-US" sz="1200" b="1" dirty="0">
                <a:latin typeface="Verdana" pitchFamily="34" charset="0"/>
              </a:rPr>
              <a:t>: </a:t>
            </a:r>
            <a:r>
              <a:rPr lang="en-US" sz="1200" dirty="0">
                <a:latin typeface="Verdana" pitchFamily="34" charset="0"/>
              </a:rPr>
              <a:t>+44.2033843830</a:t>
            </a:r>
          </a:p>
          <a:p>
            <a:r>
              <a:rPr lang="hi-IN" sz="1200" b="1" dirty="0">
                <a:latin typeface="Verdana" pitchFamily="34" charset="0"/>
              </a:rPr>
              <a:t>फैक्स</a:t>
            </a:r>
            <a:r>
              <a:rPr lang="en-US" sz="1200" b="1" dirty="0">
                <a:latin typeface="Verdana" pitchFamily="34" charset="0"/>
              </a:rPr>
              <a:t> :</a:t>
            </a:r>
            <a:r>
              <a:rPr lang="en-US" sz="1200" dirty="0">
                <a:latin typeface="Verdana" pitchFamily="34" charset="0"/>
              </a:rPr>
              <a:t> +44.2033843831</a:t>
            </a:r>
          </a:p>
          <a:p>
            <a:endParaRPr lang="en-IN" sz="1200" dirty="0">
              <a:latin typeface="Verdana" pitchFamily="34" charset="0"/>
            </a:endParaRPr>
          </a:p>
        </p:txBody>
      </p:sp>
      <p:sp>
        <p:nvSpPr>
          <p:cNvPr id="6154" name="TextBox 13"/>
          <p:cNvSpPr txBox="1">
            <a:spLocks noChangeArrowheads="1"/>
          </p:cNvSpPr>
          <p:nvPr/>
        </p:nvSpPr>
        <p:spPr bwMode="auto">
          <a:xfrm>
            <a:off x="300038" y="142875"/>
            <a:ext cx="1912937" cy="400050"/>
          </a:xfrm>
          <a:prstGeom prst="rect">
            <a:avLst/>
          </a:prstGeom>
          <a:noFill/>
          <a:ln w="9525">
            <a:noFill/>
            <a:miter lim="800000"/>
            <a:headEnd/>
            <a:tailEnd/>
          </a:ln>
        </p:spPr>
        <p:txBody>
          <a:bodyPr wrap="none">
            <a:spAutoFit/>
          </a:bodyPr>
          <a:lstStyle/>
          <a:p>
            <a:r>
              <a:rPr lang="hi-IN" sz="2000" b="1">
                <a:solidFill>
                  <a:schemeClr val="bg1"/>
                </a:solidFill>
                <a:latin typeface="Verdana" pitchFamily="34" charset="0"/>
              </a:rPr>
              <a:t>सम्पर्क जानकारी </a:t>
            </a:r>
            <a:endParaRPr lang="en-IN" sz="2000">
              <a:solidFill>
                <a:schemeClr val="bg1"/>
              </a:solidFill>
            </a:endParaRPr>
          </a:p>
        </p:txBody>
      </p:sp>
      <p:sp>
        <p:nvSpPr>
          <p:cNvPr id="6155" name="TextBox 5"/>
          <p:cNvSpPr txBox="1">
            <a:spLocks noChangeArrowheads="1"/>
          </p:cNvSpPr>
          <p:nvPr/>
        </p:nvSpPr>
        <p:spPr bwMode="auto">
          <a:xfrm>
            <a:off x="1431925" y="2473325"/>
            <a:ext cx="3395666" cy="1384995"/>
          </a:xfrm>
          <a:prstGeom prst="rect">
            <a:avLst/>
          </a:prstGeom>
          <a:noFill/>
          <a:ln w="9525">
            <a:noFill/>
            <a:miter lim="800000"/>
            <a:headEnd/>
            <a:tailEnd/>
          </a:ln>
        </p:spPr>
        <p:txBody>
          <a:bodyPr wrap="square">
            <a:spAutoFit/>
          </a:bodyPr>
          <a:lstStyle/>
          <a:p>
            <a:r>
              <a:rPr lang="hi-IN" sz="1200" b="1" dirty="0" smtClean="0">
                <a:latin typeface="Verdana" pitchFamily="34" charset="0"/>
                <a:ea typeface="Verdana" pitchFamily="34" charset="0"/>
              </a:rPr>
              <a:t>भारत इलीट </a:t>
            </a:r>
            <a:endParaRPr lang="en-US" sz="1200" b="1"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Tours </a:t>
            </a:r>
            <a:r>
              <a:rPr lang="hi-IN" sz="1200" dirty="0" smtClean="0">
                <a:latin typeface="Verdana" pitchFamily="34" charset="0"/>
                <a:ea typeface="Verdana" pitchFamily="34" charset="0"/>
              </a:rPr>
              <a:t>और ट्रेवल्स पता: दुकान - नहीं, दूसरा तल, 228 एमजी के पास डीटी शहर के केंद्र मॉल,   रोड </a:t>
            </a:r>
            <a:r>
              <a:rPr lang="en-US" sz="1200" dirty="0" err="1" smtClean="0">
                <a:latin typeface="Verdana" pitchFamily="34" charset="0"/>
                <a:ea typeface="Verdana" pitchFamily="34" charset="0"/>
                <a:cs typeface="Verdana" pitchFamily="34" charset="0"/>
              </a:rPr>
              <a:t>station.Gurgaon</a:t>
            </a:r>
            <a:r>
              <a:rPr lang="en-US" sz="1200" dirty="0" smtClean="0">
                <a:latin typeface="Verdana" pitchFamily="34" charset="0"/>
                <a:ea typeface="Verdana" pitchFamily="34" charset="0"/>
                <a:cs typeface="Verdana" pitchFamily="34" charset="0"/>
              </a:rPr>
              <a:t> 122,001</a:t>
            </a:r>
          </a:p>
          <a:p>
            <a:endParaRPr lang="en-US" sz="1200" dirty="0" smtClean="0">
              <a:latin typeface="Verdana" pitchFamily="34" charset="0"/>
              <a:ea typeface="Verdana" pitchFamily="34" charset="0"/>
              <a:cs typeface="Verdana" pitchFamily="34" charset="0"/>
            </a:endParaRPr>
          </a:p>
          <a:p>
            <a:r>
              <a:rPr lang="hi-IN" sz="1200" b="1" dirty="0" smtClean="0">
                <a:latin typeface="Verdana" pitchFamily="34" charset="0"/>
                <a:ea typeface="Verdana" pitchFamily="34" charset="0"/>
                <a:cs typeface="Verdana" pitchFamily="34" charset="0"/>
              </a:rPr>
              <a:t>फोन: </a:t>
            </a:r>
            <a:r>
              <a:rPr lang="hi-IN" sz="1200" dirty="0" smtClean="0">
                <a:latin typeface="Verdana" pitchFamily="34" charset="0"/>
                <a:ea typeface="Verdana" pitchFamily="34" charset="0"/>
              </a:rPr>
              <a:t>+91-124-3220640-49 </a:t>
            </a:r>
            <a:endParaRPr lang="en-US" sz="1200" dirty="0" smtClean="0">
              <a:latin typeface="Verdana" pitchFamily="34" charset="0"/>
              <a:ea typeface="Verdana" pitchFamily="34" charset="0"/>
            </a:endParaRPr>
          </a:p>
          <a:p>
            <a:r>
              <a:rPr lang="hi-IN" sz="1200" b="1" dirty="0" smtClean="0">
                <a:latin typeface="Verdana" pitchFamily="34" charset="0"/>
              </a:rPr>
              <a:t>फैक्स </a:t>
            </a:r>
            <a:r>
              <a:rPr lang="en-US" sz="1200" b="1" dirty="0" smtClean="0">
                <a:latin typeface="Verdana" pitchFamily="34" charset="0"/>
              </a:rPr>
              <a:t>: </a:t>
            </a:r>
            <a:r>
              <a:rPr lang="hi-IN" sz="1200" dirty="0" smtClean="0">
                <a:latin typeface="Verdana" pitchFamily="34" charset="0"/>
                <a:ea typeface="Verdana" pitchFamily="34" charset="0"/>
              </a:rPr>
              <a:t> +91-124-2396968</a:t>
            </a:r>
            <a:endParaRPr lang="en-IN" sz="1200" dirty="0">
              <a:latin typeface="Verdana" pitchFamily="34" charset="0"/>
              <a:ea typeface="Verdana" pitchFamily="34" charset="0"/>
              <a:cs typeface="Verdana" pitchFamily="34" charset="0"/>
            </a:endParaRPr>
          </a:p>
        </p:txBody>
      </p:sp>
      <p:sp>
        <p:nvSpPr>
          <p:cNvPr id="6156" name="TextBox 5"/>
          <p:cNvSpPr txBox="1">
            <a:spLocks noChangeArrowheads="1"/>
          </p:cNvSpPr>
          <p:nvPr/>
        </p:nvSpPr>
        <p:spPr bwMode="auto">
          <a:xfrm>
            <a:off x="5484813" y="2587625"/>
            <a:ext cx="2665412" cy="1969770"/>
          </a:xfrm>
          <a:prstGeom prst="rect">
            <a:avLst/>
          </a:prstGeom>
          <a:noFill/>
          <a:ln w="9525">
            <a:noFill/>
            <a:miter lim="800000"/>
            <a:headEnd/>
            <a:tailEnd/>
          </a:ln>
        </p:spPr>
        <p:txBody>
          <a:bodyPr>
            <a:spAutoFit/>
          </a:bodyPr>
          <a:lstStyle/>
          <a:p>
            <a:r>
              <a:rPr lang="hi-IN" b="1" dirty="0">
                <a:latin typeface="Verdana" pitchFamily="34" charset="0"/>
              </a:rPr>
              <a:t>इंडोनेशिया </a:t>
            </a:r>
          </a:p>
          <a:p>
            <a:r>
              <a:rPr lang="hi-IN" sz="1200" dirty="0">
                <a:latin typeface="Verdana" pitchFamily="34" charset="0"/>
              </a:rPr>
              <a:t>कार्पोरेट हाउस </a:t>
            </a:r>
          </a:p>
          <a:p>
            <a:r>
              <a:rPr lang="hi-IN" sz="1200" dirty="0">
                <a:latin typeface="Verdana" pitchFamily="34" charset="0"/>
              </a:rPr>
              <a:t>पीटी टीवीआई एक्सप्रेस </a:t>
            </a:r>
          </a:p>
          <a:p>
            <a:r>
              <a:rPr lang="hi-IN" sz="1200" dirty="0">
                <a:latin typeface="Verdana" pitchFamily="34" charset="0"/>
              </a:rPr>
              <a:t>एसटीसी सेनावन, 4 फ्लोर,</a:t>
            </a:r>
            <a:r>
              <a:rPr lang="en-US" sz="1200" dirty="0">
                <a:latin typeface="Verdana" pitchFamily="34" charset="0"/>
              </a:rPr>
              <a:t># </a:t>
            </a:r>
            <a:r>
              <a:rPr lang="hi-IN" sz="1200" dirty="0">
                <a:latin typeface="Verdana" pitchFamily="34" charset="0"/>
              </a:rPr>
              <a:t>69, </a:t>
            </a:r>
          </a:p>
          <a:p>
            <a:r>
              <a:rPr lang="hi-IN" sz="1200" dirty="0">
                <a:latin typeface="Verdana" pitchFamily="34" charset="0"/>
              </a:rPr>
              <a:t>एशिया अफ्रीका पिन्टु </a:t>
            </a:r>
            <a:r>
              <a:rPr lang="en-US" sz="1200" dirty="0">
                <a:latin typeface="Verdana" pitchFamily="34" charset="0"/>
              </a:rPr>
              <a:t>IX</a:t>
            </a:r>
            <a:r>
              <a:rPr lang="hi-IN" sz="1200" dirty="0">
                <a:latin typeface="Verdana" pitchFamily="34" charset="0"/>
              </a:rPr>
              <a:t>, जेलोरा</a:t>
            </a:r>
          </a:p>
          <a:p>
            <a:r>
              <a:rPr lang="hi-IN" sz="1200" dirty="0">
                <a:latin typeface="Verdana" pitchFamily="34" charset="0"/>
              </a:rPr>
              <a:t>सेनावन, </a:t>
            </a:r>
          </a:p>
          <a:p>
            <a:r>
              <a:rPr lang="hi-IN" sz="1200" dirty="0">
                <a:latin typeface="Verdana" pitchFamily="34" charset="0"/>
              </a:rPr>
              <a:t>जकार्ता पुसात 10270 </a:t>
            </a:r>
            <a:r>
              <a:rPr lang="en-IN" sz="1200" dirty="0">
                <a:latin typeface="Verdana" pitchFamily="34" charset="0"/>
              </a:rPr>
              <a:t/>
            </a:r>
            <a:br>
              <a:rPr lang="en-IN" sz="1200" dirty="0">
                <a:latin typeface="Verdana" pitchFamily="34" charset="0"/>
              </a:rPr>
            </a:br>
            <a:r>
              <a:rPr lang="en-IN" sz="1200" dirty="0">
                <a:latin typeface="Verdana" pitchFamily="34" charset="0"/>
              </a:rPr>
              <a:t/>
            </a:r>
            <a:br>
              <a:rPr lang="en-IN" sz="1200" dirty="0">
                <a:latin typeface="Verdana" pitchFamily="34" charset="0"/>
              </a:rPr>
            </a:br>
            <a:r>
              <a:rPr lang="hi-IN" sz="1200" b="1" dirty="0">
                <a:latin typeface="Verdana" pitchFamily="34" charset="0"/>
              </a:rPr>
              <a:t> फोऩ </a:t>
            </a:r>
            <a:r>
              <a:rPr lang="en-US" sz="1200" b="1" dirty="0">
                <a:latin typeface="Verdana" pitchFamily="34" charset="0"/>
              </a:rPr>
              <a:t>: </a:t>
            </a:r>
            <a:r>
              <a:rPr lang="en-US" sz="1200" dirty="0">
                <a:latin typeface="Verdana" pitchFamily="34" charset="0"/>
              </a:rPr>
              <a:t>+62.2157931908 </a:t>
            </a:r>
            <a:br>
              <a:rPr lang="en-US" sz="1200" dirty="0">
                <a:latin typeface="Verdana" pitchFamily="34" charset="0"/>
              </a:rPr>
            </a:br>
            <a:r>
              <a:rPr lang="hi-IN" sz="1200" dirty="0">
                <a:latin typeface="Verdana" pitchFamily="34" charset="0"/>
              </a:rPr>
              <a:t> </a:t>
            </a:r>
            <a:r>
              <a:rPr lang="hi-IN" sz="1200" b="1" dirty="0">
                <a:latin typeface="Verdana" pitchFamily="34" charset="0"/>
              </a:rPr>
              <a:t>फैक्स </a:t>
            </a:r>
            <a:r>
              <a:rPr lang="en-US" sz="1200" b="1" dirty="0">
                <a:latin typeface="Verdana" pitchFamily="34" charset="0"/>
              </a:rPr>
              <a:t>: </a:t>
            </a:r>
            <a:r>
              <a:rPr lang="en-US" sz="1200" dirty="0">
                <a:latin typeface="Verdana" pitchFamily="34" charset="0"/>
              </a:rPr>
              <a:t>+62.2157932038 </a:t>
            </a:r>
            <a:endParaRPr lang="en-IN" sz="1200" dirty="0">
              <a:latin typeface="Verdana" pitchFamily="34" charset="0"/>
            </a:endParaRPr>
          </a:p>
        </p:txBody>
      </p:sp>
      <p:sp>
        <p:nvSpPr>
          <p:cNvPr id="6157" name="TextBox 5"/>
          <p:cNvSpPr txBox="1">
            <a:spLocks noChangeArrowheads="1"/>
          </p:cNvSpPr>
          <p:nvPr/>
        </p:nvSpPr>
        <p:spPr bwMode="auto">
          <a:xfrm>
            <a:off x="1431925" y="617538"/>
            <a:ext cx="2921000" cy="1261884"/>
          </a:xfrm>
          <a:prstGeom prst="rect">
            <a:avLst/>
          </a:prstGeom>
          <a:noFill/>
          <a:ln w="9525">
            <a:noFill/>
            <a:miter lim="800000"/>
            <a:headEnd/>
            <a:tailEnd/>
          </a:ln>
        </p:spPr>
        <p:txBody>
          <a:bodyPr>
            <a:spAutoFit/>
          </a:bodyPr>
          <a:lstStyle/>
          <a:p>
            <a:r>
              <a:rPr lang="en-IN" b="1" dirty="0">
                <a:latin typeface="Verdana" pitchFamily="34" charset="0"/>
              </a:rPr>
              <a:t/>
            </a:r>
            <a:br>
              <a:rPr lang="en-IN" b="1" dirty="0">
                <a:latin typeface="Verdana" pitchFamily="34" charset="0"/>
              </a:rPr>
            </a:br>
            <a:r>
              <a:rPr lang="hi-IN" b="1" dirty="0">
                <a:latin typeface="Verdana" pitchFamily="34" charset="0"/>
              </a:rPr>
              <a:t>साईप्रस </a:t>
            </a:r>
            <a:r>
              <a:rPr lang="en-IN" dirty="0">
                <a:latin typeface="Verdana" pitchFamily="34" charset="0"/>
              </a:rPr>
              <a:t/>
            </a:r>
            <a:br>
              <a:rPr lang="en-IN" dirty="0">
                <a:latin typeface="Verdana" pitchFamily="34" charset="0"/>
              </a:rPr>
            </a:br>
            <a:r>
              <a:rPr lang="hi-IN" sz="1200" dirty="0">
                <a:latin typeface="Verdana" pitchFamily="34" charset="0"/>
              </a:rPr>
              <a:t>टीवीआई एक्सप्रेस लिमिटेड</a:t>
            </a:r>
            <a:endParaRPr lang="en-IN" sz="1200" dirty="0">
              <a:latin typeface="Verdana" pitchFamily="34" charset="0"/>
            </a:endParaRPr>
          </a:p>
          <a:p>
            <a:r>
              <a:rPr lang="hi-IN" sz="1200" dirty="0">
                <a:latin typeface="Verdana" pitchFamily="34" charset="0"/>
              </a:rPr>
              <a:t>लौकी अक्रीता 14 (पंजीकृत कार्यालय) </a:t>
            </a:r>
          </a:p>
          <a:p>
            <a:r>
              <a:rPr lang="hi-IN" sz="1200" dirty="0">
                <a:latin typeface="Verdana" pitchFamily="34" charset="0"/>
              </a:rPr>
              <a:t>एकियाजोनी, पी.सी. 3030 </a:t>
            </a:r>
          </a:p>
          <a:p>
            <a:r>
              <a:rPr lang="hi-IN" sz="1200" dirty="0">
                <a:latin typeface="Verdana" pitchFamily="34" charset="0"/>
              </a:rPr>
              <a:t>लिमास्सोल-ईयू</a:t>
            </a:r>
            <a:endParaRPr lang="en-IN" sz="1200" dirty="0">
              <a:latin typeface="Verdana" pitchFamily="34" charset="0"/>
            </a:endParaRPr>
          </a:p>
        </p:txBody>
      </p:sp>
      <p:sp>
        <p:nvSpPr>
          <p:cNvPr id="6158" name="Rectangle 25"/>
          <p:cNvSpPr>
            <a:spLocks noChangeArrowheads="1"/>
          </p:cNvSpPr>
          <p:nvPr/>
        </p:nvSpPr>
        <p:spPr bwMode="auto">
          <a:xfrm>
            <a:off x="863600" y="6526213"/>
            <a:ext cx="7740650" cy="331787"/>
          </a:xfrm>
          <a:prstGeom prst="rect">
            <a:avLst/>
          </a:prstGeom>
          <a:noFill/>
          <a:ln w="9525">
            <a:noFill/>
            <a:miter lim="800000"/>
            <a:headEnd/>
            <a:tailEnd/>
          </a:ln>
        </p:spPr>
        <p:txBody>
          <a:bodyPr anchor="ctr">
            <a:spAutoFit/>
          </a:bodyPr>
          <a:lstStyle/>
          <a:p>
            <a:pPr>
              <a:lnSpc>
                <a:spcPct val="130000"/>
              </a:lnSpc>
            </a:pPr>
            <a:r>
              <a:rPr lang="hi-IN" sz="1200" b="1">
                <a:solidFill>
                  <a:schemeClr val="bg1"/>
                </a:solidFill>
                <a:latin typeface="Verdana" pitchFamily="34" charset="0"/>
              </a:rPr>
              <a:t>भावी कार्यालय </a:t>
            </a:r>
            <a:r>
              <a:rPr lang="en-US" sz="1200" b="1">
                <a:solidFill>
                  <a:schemeClr val="bg1"/>
                </a:solidFill>
                <a:latin typeface="Verdana" pitchFamily="34" charset="0"/>
              </a:rPr>
              <a:t>: </a:t>
            </a:r>
            <a:r>
              <a:rPr lang="hi-IN" sz="1200">
                <a:solidFill>
                  <a:schemeClr val="bg1"/>
                </a:solidFill>
                <a:latin typeface="Verdana" pitchFamily="34" charset="0"/>
              </a:rPr>
              <a:t>फीलीपाइन्स, बंग्लादेश, कजाकिस्तान, दक्षिण कोरिया, दक्षिण अफ्रीका </a:t>
            </a:r>
            <a:endParaRPr lang="en-IN" sz="1200" b="1">
              <a:solidFill>
                <a:schemeClr val="bg1"/>
              </a:solidFill>
              <a:latin typeface="Verdana" pitchFamily="34" charset="0"/>
            </a:endParaRPr>
          </a:p>
        </p:txBody>
      </p:sp>
      <p:sp>
        <p:nvSpPr>
          <p:cNvPr id="6159" name="Rectangle 25"/>
          <p:cNvSpPr>
            <a:spLocks noChangeArrowheads="1"/>
          </p:cNvSpPr>
          <p:nvPr/>
        </p:nvSpPr>
        <p:spPr bwMode="auto">
          <a:xfrm>
            <a:off x="5492750" y="5106988"/>
            <a:ext cx="2803525" cy="1023937"/>
          </a:xfrm>
          <a:prstGeom prst="rect">
            <a:avLst/>
          </a:prstGeom>
          <a:noFill/>
          <a:ln w="9525">
            <a:noFill/>
            <a:miter lim="800000"/>
            <a:headEnd/>
            <a:tailEnd/>
          </a:ln>
        </p:spPr>
        <p:txBody>
          <a:bodyPr anchor="ctr">
            <a:spAutoFit/>
          </a:bodyPr>
          <a:lstStyle/>
          <a:p>
            <a:pPr>
              <a:lnSpc>
                <a:spcPct val="130000"/>
              </a:lnSpc>
            </a:pPr>
            <a:r>
              <a:rPr lang="hi-IN" sz="1200" b="1">
                <a:latin typeface="Verdana" pitchFamily="34" charset="0"/>
              </a:rPr>
              <a:t>भारत ईमेल </a:t>
            </a:r>
            <a:r>
              <a:rPr lang="en-IN" sz="1200" b="1">
                <a:latin typeface="Verdana" pitchFamily="34" charset="0"/>
              </a:rPr>
              <a:t>:</a:t>
            </a:r>
            <a:r>
              <a:rPr lang="en-IN" sz="1200">
                <a:latin typeface="Verdana" pitchFamily="34" charset="0"/>
              </a:rPr>
              <a:t/>
            </a:r>
            <a:br>
              <a:rPr lang="en-IN" sz="1200">
                <a:latin typeface="Verdana" pitchFamily="34" charset="0"/>
              </a:rPr>
            </a:br>
            <a:r>
              <a:rPr lang="en-IN" sz="1200">
                <a:solidFill>
                  <a:srgbClr val="00B0F0"/>
                </a:solidFill>
                <a:latin typeface="Verdana" pitchFamily="34" charset="0"/>
                <a:hlinkClick r:id="rId10"/>
              </a:rPr>
              <a:t>india@tviexpress.com</a:t>
            </a:r>
            <a:r>
              <a:rPr lang="en-IN" sz="1200">
                <a:solidFill>
                  <a:srgbClr val="00B0F0"/>
                </a:solidFill>
                <a:latin typeface="Verdana" pitchFamily="34" charset="0"/>
              </a:rPr>
              <a:t/>
            </a:r>
            <a:br>
              <a:rPr lang="en-IN" sz="1200">
                <a:solidFill>
                  <a:srgbClr val="00B0F0"/>
                </a:solidFill>
                <a:latin typeface="Verdana" pitchFamily="34" charset="0"/>
              </a:rPr>
            </a:br>
            <a:r>
              <a:rPr lang="hi-IN" sz="1200" b="1">
                <a:latin typeface="Verdana" pitchFamily="34" charset="0"/>
              </a:rPr>
              <a:t>इंडोनेशिया ईमेल</a:t>
            </a:r>
            <a:r>
              <a:rPr lang="en-IN" sz="1200" b="1">
                <a:latin typeface="Verdana" pitchFamily="34" charset="0"/>
              </a:rPr>
              <a:t>:</a:t>
            </a:r>
            <a:r>
              <a:rPr lang="en-IN" sz="1200">
                <a:latin typeface="Verdana" pitchFamily="34" charset="0"/>
              </a:rPr>
              <a:t/>
            </a:r>
            <a:br>
              <a:rPr lang="en-IN" sz="1200">
                <a:latin typeface="Verdana" pitchFamily="34" charset="0"/>
              </a:rPr>
            </a:br>
            <a:r>
              <a:rPr lang="en-IN" sz="1200">
                <a:solidFill>
                  <a:srgbClr val="00B0F0"/>
                </a:solidFill>
                <a:latin typeface="Verdana" pitchFamily="34" charset="0"/>
                <a:hlinkClick r:id="rId9"/>
              </a:rPr>
              <a:t>indonesia@tviexpress.com</a:t>
            </a:r>
            <a:endParaRPr lang="en-IN" sz="1200">
              <a:solidFill>
                <a:srgbClr val="C000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94"/>
          <p:cNvSpPr>
            <a:spLocks noChangeArrowheads="1"/>
          </p:cNvSpPr>
          <p:nvPr/>
        </p:nvSpPr>
        <p:spPr bwMode="auto">
          <a:xfrm>
            <a:off x="676275" y="1600200"/>
            <a:ext cx="2274888" cy="685800"/>
          </a:xfrm>
          <a:prstGeom prst="flowChartAlternateProcess">
            <a:avLst/>
          </a:prstGeom>
          <a:solidFill>
            <a:srgbClr val="21428E"/>
          </a:solidFill>
          <a:ln w="9525">
            <a:noFill/>
            <a:miter lim="800000"/>
            <a:headEnd/>
            <a:tailEnd/>
          </a:ln>
        </p:spPr>
        <p:txBody>
          <a:bodyPr wrap="none" anchor="ctr"/>
          <a:lstStyle/>
          <a:p>
            <a:pPr algn="ctr"/>
            <a:endParaRPr lang="en-IN"/>
          </a:p>
        </p:txBody>
      </p:sp>
      <p:sp>
        <p:nvSpPr>
          <p:cNvPr id="51203" name="AutoShape 3"/>
          <p:cNvSpPr>
            <a:spLocks noChangeArrowheads="1"/>
          </p:cNvSpPr>
          <p:nvPr/>
        </p:nvSpPr>
        <p:spPr bwMode="auto">
          <a:xfrm>
            <a:off x="3868738" y="1600200"/>
            <a:ext cx="1481137" cy="763588"/>
          </a:xfrm>
          <a:prstGeom prst="roundRect">
            <a:avLst>
              <a:gd name="adj" fmla="val 16667"/>
            </a:avLst>
          </a:prstGeom>
          <a:solidFill>
            <a:srgbClr val="5C9507">
              <a:alpha val="50195"/>
            </a:srgbClr>
          </a:solidFill>
          <a:ln w="9525">
            <a:solidFill>
              <a:srgbClr val="008080"/>
            </a:solidFill>
            <a:miter lim="800000"/>
            <a:headEnd/>
            <a:tailEnd/>
          </a:ln>
        </p:spPr>
        <p:txBody>
          <a:bodyPr wrap="none" lIns="101370" tIns="50685" rIns="101370" bIns="50685" anchor="ctr"/>
          <a:lstStyle/>
          <a:p>
            <a:endParaRPr lang="en-US" sz="2400">
              <a:latin typeface="Arial" pitchFamily="34" charset="0"/>
            </a:endParaRPr>
          </a:p>
        </p:txBody>
      </p:sp>
      <p:pic>
        <p:nvPicPr>
          <p:cNvPr id="19461" name="Picture 5" descr="MPj03997480000[1]"/>
          <p:cNvPicPr>
            <a:picLocks noChangeAspect="1" noChangeArrowheads="1"/>
          </p:cNvPicPr>
          <p:nvPr/>
        </p:nvPicPr>
        <p:blipFill>
          <a:blip r:embed="rId2"/>
          <a:srcRect/>
          <a:stretch>
            <a:fillRect/>
          </a:stretch>
        </p:blipFill>
        <p:spPr bwMode="auto">
          <a:xfrm>
            <a:off x="52388" y="2590800"/>
            <a:ext cx="1014412" cy="676275"/>
          </a:xfrm>
          <a:prstGeom prst="rect">
            <a:avLst/>
          </a:prstGeom>
          <a:noFill/>
          <a:ln w="57150" algn="in">
            <a:solidFill>
              <a:srgbClr val="006699"/>
            </a:solidFill>
            <a:miter lim="800000"/>
            <a:headEnd/>
            <a:tailEnd/>
          </a:ln>
          <a:effectLst>
            <a:outerShdw dist="35921" dir="2700000" algn="ctr" rotWithShape="0">
              <a:schemeClr val="bg2"/>
            </a:outerShdw>
          </a:effectLst>
        </p:spPr>
      </p:pic>
      <p:pic>
        <p:nvPicPr>
          <p:cNvPr id="19462" name="Picture 6" descr="j0396152"/>
          <p:cNvPicPr>
            <a:picLocks noChangeAspect="1" noChangeArrowheads="1"/>
          </p:cNvPicPr>
          <p:nvPr/>
        </p:nvPicPr>
        <p:blipFill>
          <a:blip r:embed="rId3"/>
          <a:srcRect/>
          <a:stretch>
            <a:fillRect/>
          </a:stretch>
        </p:blipFill>
        <p:spPr bwMode="auto">
          <a:xfrm>
            <a:off x="1268413" y="2611438"/>
            <a:ext cx="1100137" cy="674687"/>
          </a:xfrm>
          <a:prstGeom prst="rect">
            <a:avLst/>
          </a:prstGeom>
          <a:noFill/>
          <a:ln w="57150" algn="in">
            <a:solidFill>
              <a:srgbClr val="006699"/>
            </a:solidFill>
            <a:miter lim="800000"/>
            <a:headEnd/>
            <a:tailEnd/>
          </a:ln>
          <a:effectLst>
            <a:outerShdw dist="35921" dir="2700000" algn="ctr" rotWithShape="0">
              <a:schemeClr val="bg2"/>
            </a:outerShdw>
          </a:effectLst>
        </p:spPr>
      </p:pic>
      <p:pic>
        <p:nvPicPr>
          <p:cNvPr id="19463" name="Picture 7" descr="MPj04022240000[1]"/>
          <p:cNvPicPr>
            <a:picLocks noChangeAspect="1" noChangeArrowheads="1"/>
          </p:cNvPicPr>
          <p:nvPr/>
        </p:nvPicPr>
        <p:blipFill>
          <a:blip r:embed="rId4"/>
          <a:srcRect t="2045" r="37257" b="45259"/>
          <a:stretch>
            <a:fillRect/>
          </a:stretch>
        </p:blipFill>
        <p:spPr bwMode="auto">
          <a:xfrm>
            <a:off x="2620963" y="2611438"/>
            <a:ext cx="1016000" cy="674687"/>
          </a:xfrm>
          <a:prstGeom prst="rect">
            <a:avLst/>
          </a:prstGeom>
          <a:noFill/>
          <a:ln w="57150" algn="in">
            <a:solidFill>
              <a:srgbClr val="FFFF00"/>
            </a:solidFill>
            <a:miter lim="800000"/>
            <a:headEnd/>
            <a:tailEnd/>
          </a:ln>
          <a:effectLst>
            <a:outerShdw dist="35921" dir="2700000" algn="ctr" rotWithShape="0">
              <a:schemeClr val="bg2"/>
            </a:outerShdw>
          </a:effectLst>
        </p:spPr>
      </p:pic>
      <p:pic>
        <p:nvPicPr>
          <p:cNvPr id="19464" name="Picture 8" descr="man"/>
          <p:cNvPicPr>
            <a:picLocks noChangeAspect="1" noChangeArrowheads="1"/>
          </p:cNvPicPr>
          <p:nvPr/>
        </p:nvPicPr>
        <p:blipFill>
          <a:blip r:embed="rId5"/>
          <a:srcRect/>
          <a:stretch>
            <a:fillRect/>
          </a:stretch>
        </p:blipFill>
        <p:spPr bwMode="auto">
          <a:xfrm>
            <a:off x="5497513" y="2611438"/>
            <a:ext cx="1014412" cy="676275"/>
          </a:xfrm>
          <a:prstGeom prst="rect">
            <a:avLst/>
          </a:prstGeom>
          <a:noFill/>
          <a:ln w="57150" algn="in">
            <a:solidFill>
              <a:srgbClr val="FFFF00"/>
            </a:solidFill>
            <a:miter lim="800000"/>
            <a:headEnd/>
            <a:tailEnd/>
          </a:ln>
          <a:effectLst>
            <a:outerShdw dist="35921" dir="2700000" algn="ctr" rotWithShape="0">
              <a:schemeClr val="bg2"/>
            </a:outerShdw>
          </a:effectLst>
        </p:spPr>
      </p:pic>
      <p:pic>
        <p:nvPicPr>
          <p:cNvPr id="19465" name="Picture 9" descr="MPj04157900000[1]"/>
          <p:cNvPicPr>
            <a:picLocks noChangeAspect="1" noChangeArrowheads="1"/>
          </p:cNvPicPr>
          <p:nvPr/>
        </p:nvPicPr>
        <p:blipFill>
          <a:blip r:embed="rId6"/>
          <a:srcRect/>
          <a:stretch>
            <a:fillRect/>
          </a:stretch>
        </p:blipFill>
        <p:spPr bwMode="auto">
          <a:xfrm>
            <a:off x="7620000" y="2611438"/>
            <a:ext cx="1016000" cy="622300"/>
          </a:xfrm>
          <a:prstGeom prst="rect">
            <a:avLst/>
          </a:prstGeom>
          <a:noFill/>
          <a:ln w="57150" algn="in">
            <a:solidFill>
              <a:srgbClr val="FFFF00"/>
            </a:solidFill>
            <a:miter lim="800000"/>
            <a:headEnd/>
            <a:tailEnd/>
          </a:ln>
          <a:effectLst>
            <a:outerShdw dist="35921" dir="2700000" algn="ctr" rotWithShape="0">
              <a:schemeClr val="bg2"/>
            </a:outerShdw>
          </a:effectLst>
        </p:spPr>
      </p:pic>
      <p:grpSp>
        <p:nvGrpSpPr>
          <p:cNvPr id="2" name="Group 10"/>
          <p:cNvGrpSpPr>
            <a:grpSpLocks/>
          </p:cNvGrpSpPr>
          <p:nvPr/>
        </p:nvGrpSpPr>
        <p:grpSpPr bwMode="auto">
          <a:xfrm>
            <a:off x="1674813" y="5715000"/>
            <a:ext cx="2211387" cy="762000"/>
            <a:chOff x="960" y="3648"/>
            <a:chExt cx="1410" cy="538"/>
          </a:xfrm>
        </p:grpSpPr>
        <p:pic>
          <p:nvPicPr>
            <p:cNvPr id="19467" name="Picture 11" descr="new-20-dollar-bill-obverse"/>
            <p:cNvPicPr>
              <a:picLocks noChangeAspect="1" noChangeArrowheads="1"/>
            </p:cNvPicPr>
            <p:nvPr/>
          </p:nvPicPr>
          <p:blipFill>
            <a:blip r:embed="rId7"/>
            <a:srcRect/>
            <a:stretch>
              <a:fillRect/>
            </a:stretch>
          </p:blipFill>
          <p:spPr bwMode="auto">
            <a:xfrm>
              <a:off x="1680"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68" name="Picture 12" descr="new-20-dollar-bill-obverse"/>
            <p:cNvPicPr>
              <a:picLocks noChangeAspect="1" noChangeArrowheads="1"/>
            </p:cNvPicPr>
            <p:nvPr/>
          </p:nvPicPr>
          <p:blipFill>
            <a:blip r:embed="rId7"/>
            <a:srcRect/>
            <a:stretch>
              <a:fillRect/>
            </a:stretch>
          </p:blipFill>
          <p:spPr bwMode="auto">
            <a:xfrm>
              <a:off x="960"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92" name="Group 13"/>
            <p:cNvGrpSpPr>
              <a:grpSpLocks/>
            </p:cNvGrpSpPr>
            <p:nvPr/>
          </p:nvGrpSpPr>
          <p:grpSpPr bwMode="auto">
            <a:xfrm>
              <a:off x="1296" y="3648"/>
              <a:ext cx="720" cy="240"/>
              <a:chOff x="1296" y="3648"/>
              <a:chExt cx="720" cy="240"/>
            </a:xfrm>
          </p:grpSpPr>
          <p:sp>
            <p:nvSpPr>
              <p:cNvPr id="51293" name="Line 14"/>
              <p:cNvSpPr>
                <a:spLocks noChangeShapeType="1"/>
              </p:cNvSpPr>
              <p:nvPr/>
            </p:nvSpPr>
            <p:spPr bwMode="auto">
              <a:xfrm>
                <a:off x="1296" y="3792"/>
                <a:ext cx="720" cy="0"/>
              </a:xfrm>
              <a:prstGeom prst="line">
                <a:avLst/>
              </a:prstGeom>
              <a:noFill/>
              <a:ln w="9525">
                <a:solidFill>
                  <a:schemeClr val="tx1"/>
                </a:solidFill>
                <a:miter lim="800000"/>
                <a:headEnd/>
                <a:tailEnd/>
              </a:ln>
            </p:spPr>
            <p:txBody>
              <a:bodyPr wrap="none"/>
              <a:lstStyle/>
              <a:p>
                <a:endParaRPr lang="en-US"/>
              </a:p>
            </p:txBody>
          </p:sp>
          <p:sp>
            <p:nvSpPr>
              <p:cNvPr id="51294" name="Line 15"/>
              <p:cNvSpPr>
                <a:spLocks noChangeShapeType="1"/>
              </p:cNvSpPr>
              <p:nvPr/>
            </p:nvSpPr>
            <p:spPr bwMode="auto">
              <a:xfrm>
                <a:off x="1296" y="3792"/>
                <a:ext cx="0" cy="96"/>
              </a:xfrm>
              <a:prstGeom prst="line">
                <a:avLst/>
              </a:prstGeom>
              <a:noFill/>
              <a:ln w="9525">
                <a:solidFill>
                  <a:schemeClr val="tx1"/>
                </a:solidFill>
                <a:miter lim="800000"/>
                <a:headEnd/>
                <a:tailEnd/>
              </a:ln>
            </p:spPr>
            <p:txBody>
              <a:bodyPr wrap="none"/>
              <a:lstStyle/>
              <a:p>
                <a:endParaRPr lang="en-US"/>
              </a:p>
            </p:txBody>
          </p:sp>
          <p:sp>
            <p:nvSpPr>
              <p:cNvPr id="51295" name="Line 16"/>
              <p:cNvSpPr>
                <a:spLocks noChangeShapeType="1"/>
              </p:cNvSpPr>
              <p:nvPr/>
            </p:nvSpPr>
            <p:spPr bwMode="auto">
              <a:xfrm>
                <a:off x="2016" y="3792"/>
                <a:ext cx="0" cy="96"/>
              </a:xfrm>
              <a:prstGeom prst="line">
                <a:avLst/>
              </a:prstGeom>
              <a:noFill/>
              <a:ln w="9525">
                <a:solidFill>
                  <a:schemeClr val="tx1"/>
                </a:solidFill>
                <a:miter lim="800000"/>
                <a:headEnd/>
                <a:tailEnd/>
              </a:ln>
            </p:spPr>
            <p:txBody>
              <a:bodyPr wrap="none"/>
              <a:lstStyle/>
              <a:p>
                <a:endParaRPr lang="en-US"/>
              </a:p>
            </p:txBody>
          </p:sp>
          <p:sp>
            <p:nvSpPr>
              <p:cNvPr id="51296" name="Line 17"/>
              <p:cNvSpPr>
                <a:spLocks noChangeShapeType="1"/>
              </p:cNvSpPr>
              <p:nvPr/>
            </p:nvSpPr>
            <p:spPr bwMode="auto">
              <a:xfrm>
                <a:off x="1632" y="3648"/>
                <a:ext cx="0" cy="144"/>
              </a:xfrm>
              <a:prstGeom prst="line">
                <a:avLst/>
              </a:prstGeom>
              <a:noFill/>
              <a:ln w="9525">
                <a:solidFill>
                  <a:schemeClr val="tx1"/>
                </a:solidFill>
                <a:miter lim="800000"/>
                <a:headEnd/>
                <a:tailEnd/>
              </a:ln>
            </p:spPr>
            <p:txBody>
              <a:bodyPr wrap="none"/>
              <a:lstStyle/>
              <a:p>
                <a:endParaRPr lang="en-US"/>
              </a:p>
            </p:txBody>
          </p:sp>
        </p:grpSp>
      </p:grpSp>
      <p:grpSp>
        <p:nvGrpSpPr>
          <p:cNvPr id="4" name="Group 18"/>
          <p:cNvGrpSpPr>
            <a:grpSpLocks/>
          </p:cNvGrpSpPr>
          <p:nvPr/>
        </p:nvGrpSpPr>
        <p:grpSpPr bwMode="auto">
          <a:xfrm>
            <a:off x="4143375" y="5715000"/>
            <a:ext cx="2257425" cy="762000"/>
            <a:chOff x="2448" y="3648"/>
            <a:chExt cx="1410" cy="538"/>
          </a:xfrm>
        </p:grpSpPr>
        <p:pic>
          <p:nvPicPr>
            <p:cNvPr id="19475" name="Picture 19" descr="new-20-dollar-bill-obverse"/>
            <p:cNvPicPr>
              <a:picLocks noChangeAspect="1" noChangeArrowheads="1"/>
            </p:cNvPicPr>
            <p:nvPr/>
          </p:nvPicPr>
          <p:blipFill>
            <a:blip r:embed="rId8"/>
            <a:srcRect/>
            <a:stretch>
              <a:fillRect/>
            </a:stretch>
          </p:blipFill>
          <p:spPr bwMode="auto">
            <a:xfrm>
              <a:off x="3168"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76" name="Picture 20" descr="new-20-dollar-bill-obverse"/>
            <p:cNvPicPr>
              <a:picLocks noChangeAspect="1" noChangeArrowheads="1"/>
            </p:cNvPicPr>
            <p:nvPr/>
          </p:nvPicPr>
          <p:blipFill>
            <a:blip r:embed="rId8"/>
            <a:srcRect/>
            <a:stretch>
              <a:fillRect/>
            </a:stretch>
          </p:blipFill>
          <p:spPr bwMode="auto">
            <a:xfrm>
              <a:off x="2448"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85" name="Group 21"/>
            <p:cNvGrpSpPr>
              <a:grpSpLocks/>
            </p:cNvGrpSpPr>
            <p:nvPr/>
          </p:nvGrpSpPr>
          <p:grpSpPr bwMode="auto">
            <a:xfrm>
              <a:off x="2784" y="3648"/>
              <a:ext cx="720" cy="240"/>
              <a:chOff x="2784" y="3648"/>
              <a:chExt cx="720" cy="240"/>
            </a:xfrm>
          </p:grpSpPr>
          <p:sp>
            <p:nvSpPr>
              <p:cNvPr id="51286" name="Line 22"/>
              <p:cNvSpPr>
                <a:spLocks noChangeShapeType="1"/>
              </p:cNvSpPr>
              <p:nvPr/>
            </p:nvSpPr>
            <p:spPr bwMode="auto">
              <a:xfrm>
                <a:off x="2784" y="3792"/>
                <a:ext cx="720" cy="0"/>
              </a:xfrm>
              <a:prstGeom prst="line">
                <a:avLst/>
              </a:prstGeom>
              <a:noFill/>
              <a:ln w="9525">
                <a:solidFill>
                  <a:schemeClr val="tx1"/>
                </a:solidFill>
                <a:miter lim="800000"/>
                <a:headEnd/>
                <a:tailEnd/>
              </a:ln>
            </p:spPr>
            <p:txBody>
              <a:bodyPr wrap="none"/>
              <a:lstStyle/>
              <a:p>
                <a:endParaRPr lang="en-US"/>
              </a:p>
            </p:txBody>
          </p:sp>
          <p:sp>
            <p:nvSpPr>
              <p:cNvPr id="51287" name="Line 23"/>
              <p:cNvSpPr>
                <a:spLocks noChangeShapeType="1"/>
              </p:cNvSpPr>
              <p:nvPr/>
            </p:nvSpPr>
            <p:spPr bwMode="auto">
              <a:xfrm>
                <a:off x="2784" y="3792"/>
                <a:ext cx="0" cy="96"/>
              </a:xfrm>
              <a:prstGeom prst="line">
                <a:avLst/>
              </a:prstGeom>
              <a:noFill/>
              <a:ln w="9525">
                <a:solidFill>
                  <a:schemeClr val="tx1"/>
                </a:solidFill>
                <a:miter lim="800000"/>
                <a:headEnd/>
                <a:tailEnd/>
              </a:ln>
            </p:spPr>
            <p:txBody>
              <a:bodyPr wrap="none"/>
              <a:lstStyle/>
              <a:p>
                <a:endParaRPr lang="en-US"/>
              </a:p>
            </p:txBody>
          </p:sp>
          <p:sp>
            <p:nvSpPr>
              <p:cNvPr id="51288" name="Line 24"/>
              <p:cNvSpPr>
                <a:spLocks noChangeShapeType="1"/>
              </p:cNvSpPr>
              <p:nvPr/>
            </p:nvSpPr>
            <p:spPr bwMode="auto">
              <a:xfrm>
                <a:off x="3504" y="3792"/>
                <a:ext cx="0" cy="96"/>
              </a:xfrm>
              <a:prstGeom prst="line">
                <a:avLst/>
              </a:prstGeom>
              <a:noFill/>
              <a:ln w="9525">
                <a:solidFill>
                  <a:schemeClr val="tx1"/>
                </a:solidFill>
                <a:miter lim="800000"/>
                <a:headEnd/>
                <a:tailEnd/>
              </a:ln>
            </p:spPr>
            <p:txBody>
              <a:bodyPr wrap="none"/>
              <a:lstStyle/>
              <a:p>
                <a:endParaRPr lang="en-US"/>
              </a:p>
            </p:txBody>
          </p:sp>
          <p:sp>
            <p:nvSpPr>
              <p:cNvPr id="51289" name="Line 25"/>
              <p:cNvSpPr>
                <a:spLocks noChangeShapeType="1"/>
              </p:cNvSpPr>
              <p:nvPr/>
            </p:nvSpPr>
            <p:spPr bwMode="auto">
              <a:xfrm>
                <a:off x="3120" y="3648"/>
                <a:ext cx="0" cy="144"/>
              </a:xfrm>
              <a:prstGeom prst="line">
                <a:avLst/>
              </a:prstGeom>
              <a:noFill/>
              <a:ln w="9525">
                <a:solidFill>
                  <a:schemeClr val="tx1"/>
                </a:solidFill>
                <a:miter lim="800000"/>
                <a:headEnd/>
                <a:tailEnd/>
              </a:ln>
            </p:spPr>
            <p:txBody>
              <a:bodyPr wrap="none"/>
              <a:lstStyle/>
              <a:p>
                <a:endParaRPr lang="en-US"/>
              </a:p>
            </p:txBody>
          </p:sp>
        </p:grpSp>
      </p:grpSp>
      <p:grpSp>
        <p:nvGrpSpPr>
          <p:cNvPr id="6" name="Group 26"/>
          <p:cNvGrpSpPr>
            <a:grpSpLocks/>
          </p:cNvGrpSpPr>
          <p:nvPr/>
        </p:nvGrpSpPr>
        <p:grpSpPr bwMode="auto">
          <a:xfrm>
            <a:off x="844550" y="4953000"/>
            <a:ext cx="755650" cy="762000"/>
            <a:chOff x="576" y="3072"/>
            <a:chExt cx="690" cy="586"/>
          </a:xfrm>
        </p:grpSpPr>
        <p:pic>
          <p:nvPicPr>
            <p:cNvPr id="19483" name="Picture 27" descr="new-20-dollar-bill-obverse"/>
            <p:cNvPicPr>
              <a:picLocks noChangeAspect="1" noChangeArrowheads="1"/>
            </p:cNvPicPr>
            <p:nvPr/>
          </p:nvPicPr>
          <p:blipFill>
            <a:blip r:embed="rId9"/>
            <a:srcRect/>
            <a:stretch>
              <a:fillRect/>
            </a:stretch>
          </p:blipFill>
          <p:spPr bwMode="auto">
            <a:xfrm>
              <a:off x="576"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82" name="Line 28"/>
            <p:cNvSpPr>
              <a:spLocks noChangeShapeType="1"/>
            </p:cNvSpPr>
            <p:nvPr/>
          </p:nvSpPr>
          <p:spPr bwMode="auto">
            <a:xfrm>
              <a:off x="960" y="3072"/>
              <a:ext cx="0" cy="288"/>
            </a:xfrm>
            <a:prstGeom prst="line">
              <a:avLst/>
            </a:prstGeom>
            <a:noFill/>
            <a:ln w="9525">
              <a:solidFill>
                <a:schemeClr val="tx1"/>
              </a:solidFill>
              <a:miter lim="800000"/>
              <a:headEnd/>
              <a:tailEnd/>
            </a:ln>
          </p:spPr>
          <p:txBody>
            <a:bodyPr wrap="none"/>
            <a:lstStyle/>
            <a:p>
              <a:endParaRPr lang="en-US"/>
            </a:p>
          </p:txBody>
        </p:sp>
      </p:grpSp>
      <p:grpSp>
        <p:nvGrpSpPr>
          <p:cNvPr id="7" name="Group 29"/>
          <p:cNvGrpSpPr>
            <a:grpSpLocks/>
          </p:cNvGrpSpPr>
          <p:nvPr/>
        </p:nvGrpSpPr>
        <p:grpSpPr bwMode="auto">
          <a:xfrm>
            <a:off x="2198688" y="4800600"/>
            <a:ext cx="3592512" cy="914400"/>
            <a:chOff x="1344" y="3072"/>
            <a:chExt cx="2130" cy="586"/>
          </a:xfrm>
        </p:grpSpPr>
        <p:pic>
          <p:nvPicPr>
            <p:cNvPr id="19486" name="Picture 30" descr="new-20-dollar-bill-obverse"/>
            <p:cNvPicPr>
              <a:picLocks noChangeAspect="1" noChangeArrowheads="1"/>
            </p:cNvPicPr>
            <p:nvPr/>
          </p:nvPicPr>
          <p:blipFill>
            <a:blip r:embed="rId8"/>
            <a:srcRect/>
            <a:stretch>
              <a:fillRect/>
            </a:stretch>
          </p:blipFill>
          <p:spPr bwMode="auto">
            <a:xfrm>
              <a:off x="134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87" name="Picture 31" descr="new-20-dollar-bill-obverse"/>
            <p:cNvPicPr>
              <a:picLocks noChangeAspect="1" noChangeArrowheads="1"/>
            </p:cNvPicPr>
            <p:nvPr/>
          </p:nvPicPr>
          <p:blipFill>
            <a:blip r:embed="rId8"/>
            <a:srcRect/>
            <a:stretch>
              <a:fillRect/>
            </a:stretch>
          </p:blipFill>
          <p:spPr bwMode="auto">
            <a:xfrm>
              <a:off x="278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76" name="Group 32"/>
            <p:cNvGrpSpPr>
              <a:grpSpLocks/>
            </p:cNvGrpSpPr>
            <p:nvPr/>
          </p:nvGrpSpPr>
          <p:grpSpPr bwMode="auto">
            <a:xfrm>
              <a:off x="1632" y="3072"/>
              <a:ext cx="1488" cy="288"/>
              <a:chOff x="1632" y="3072"/>
              <a:chExt cx="1488" cy="288"/>
            </a:xfrm>
          </p:grpSpPr>
          <p:sp>
            <p:nvSpPr>
              <p:cNvPr id="51277" name="Line 33"/>
              <p:cNvSpPr>
                <a:spLocks noChangeShapeType="1"/>
              </p:cNvSpPr>
              <p:nvPr/>
            </p:nvSpPr>
            <p:spPr bwMode="auto">
              <a:xfrm>
                <a:off x="1632" y="3216"/>
                <a:ext cx="1488" cy="0"/>
              </a:xfrm>
              <a:prstGeom prst="line">
                <a:avLst/>
              </a:prstGeom>
              <a:noFill/>
              <a:ln w="9525">
                <a:solidFill>
                  <a:schemeClr val="tx1"/>
                </a:solidFill>
                <a:miter lim="800000"/>
                <a:headEnd/>
                <a:tailEnd/>
              </a:ln>
            </p:spPr>
            <p:txBody>
              <a:bodyPr wrap="none"/>
              <a:lstStyle/>
              <a:p>
                <a:endParaRPr lang="en-US"/>
              </a:p>
            </p:txBody>
          </p:sp>
          <p:sp>
            <p:nvSpPr>
              <p:cNvPr id="51278" name="Line 34"/>
              <p:cNvSpPr>
                <a:spLocks noChangeShapeType="1"/>
              </p:cNvSpPr>
              <p:nvPr/>
            </p:nvSpPr>
            <p:spPr bwMode="auto">
              <a:xfrm>
                <a:off x="1632" y="3216"/>
                <a:ext cx="0" cy="144"/>
              </a:xfrm>
              <a:prstGeom prst="line">
                <a:avLst/>
              </a:prstGeom>
              <a:noFill/>
              <a:ln w="9525">
                <a:solidFill>
                  <a:schemeClr val="tx1"/>
                </a:solidFill>
                <a:miter lim="800000"/>
                <a:headEnd/>
                <a:tailEnd/>
              </a:ln>
            </p:spPr>
            <p:txBody>
              <a:bodyPr wrap="none"/>
              <a:lstStyle/>
              <a:p>
                <a:endParaRPr lang="en-US"/>
              </a:p>
            </p:txBody>
          </p:sp>
          <p:sp>
            <p:nvSpPr>
              <p:cNvPr id="51279" name="Line 35"/>
              <p:cNvSpPr>
                <a:spLocks noChangeShapeType="1"/>
              </p:cNvSpPr>
              <p:nvPr/>
            </p:nvSpPr>
            <p:spPr bwMode="auto">
              <a:xfrm>
                <a:off x="3120" y="3216"/>
                <a:ext cx="0" cy="144"/>
              </a:xfrm>
              <a:prstGeom prst="line">
                <a:avLst/>
              </a:prstGeom>
              <a:noFill/>
              <a:ln w="9525">
                <a:solidFill>
                  <a:schemeClr val="tx1"/>
                </a:solidFill>
                <a:miter lim="800000"/>
                <a:headEnd/>
                <a:tailEnd/>
              </a:ln>
            </p:spPr>
            <p:txBody>
              <a:bodyPr wrap="none"/>
              <a:lstStyle/>
              <a:p>
                <a:endParaRPr lang="en-US"/>
              </a:p>
            </p:txBody>
          </p:sp>
          <p:sp>
            <p:nvSpPr>
              <p:cNvPr id="51280" name="Line 36"/>
              <p:cNvSpPr>
                <a:spLocks noChangeShapeType="1"/>
              </p:cNvSpPr>
              <p:nvPr/>
            </p:nvSpPr>
            <p:spPr bwMode="auto">
              <a:xfrm>
                <a:off x="2352" y="3072"/>
                <a:ext cx="0" cy="144"/>
              </a:xfrm>
              <a:prstGeom prst="line">
                <a:avLst/>
              </a:prstGeom>
              <a:noFill/>
              <a:ln w="9525">
                <a:solidFill>
                  <a:schemeClr val="tx1"/>
                </a:solidFill>
                <a:miter lim="800000"/>
                <a:headEnd/>
                <a:tailEnd/>
              </a:ln>
            </p:spPr>
            <p:txBody>
              <a:bodyPr wrap="none"/>
              <a:lstStyle/>
              <a:p>
                <a:endParaRPr lang="en-US"/>
              </a:p>
            </p:txBody>
          </p:sp>
        </p:grpSp>
      </p:grpSp>
      <p:pic>
        <p:nvPicPr>
          <p:cNvPr id="19493" name="Picture 37" descr="new-20-dollar-bill-obverse"/>
          <p:cNvPicPr>
            <a:picLocks noChangeAspect="1" noChangeArrowheads="1"/>
          </p:cNvPicPr>
          <p:nvPr/>
        </p:nvPicPr>
        <p:blipFill>
          <a:blip r:embed="rId10"/>
          <a:srcRect/>
          <a:stretch>
            <a:fillRect/>
          </a:stretch>
        </p:blipFill>
        <p:spPr bwMode="auto">
          <a:xfrm>
            <a:off x="2198688" y="4572000"/>
            <a:ext cx="1001712" cy="336550"/>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9" name="Group 38"/>
          <p:cNvGrpSpPr>
            <a:grpSpLocks/>
          </p:cNvGrpSpPr>
          <p:nvPr/>
        </p:nvGrpSpPr>
        <p:grpSpPr bwMode="auto">
          <a:xfrm>
            <a:off x="930275" y="4213225"/>
            <a:ext cx="1508125" cy="739775"/>
            <a:chOff x="624" y="2544"/>
            <a:chExt cx="1056" cy="538"/>
          </a:xfrm>
        </p:grpSpPr>
        <p:pic>
          <p:nvPicPr>
            <p:cNvPr id="19495" name="Picture 39" descr="new-20-dollar-bill-obverse"/>
            <p:cNvPicPr>
              <a:picLocks noChangeAspect="1" noChangeArrowheads="1"/>
            </p:cNvPicPr>
            <p:nvPr/>
          </p:nvPicPr>
          <p:blipFill>
            <a:blip r:embed="rId11"/>
            <a:srcRect/>
            <a:stretch>
              <a:fillRect/>
            </a:stretch>
          </p:blipFill>
          <p:spPr bwMode="auto">
            <a:xfrm>
              <a:off x="624"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69" name="Group 40"/>
            <p:cNvGrpSpPr>
              <a:grpSpLocks/>
            </p:cNvGrpSpPr>
            <p:nvPr/>
          </p:nvGrpSpPr>
          <p:grpSpPr bwMode="auto">
            <a:xfrm>
              <a:off x="960" y="2544"/>
              <a:ext cx="720" cy="240"/>
              <a:chOff x="960" y="2544"/>
              <a:chExt cx="720" cy="240"/>
            </a:xfrm>
          </p:grpSpPr>
          <p:sp>
            <p:nvSpPr>
              <p:cNvPr id="51270" name="Line 41"/>
              <p:cNvSpPr>
                <a:spLocks noChangeShapeType="1"/>
              </p:cNvSpPr>
              <p:nvPr/>
            </p:nvSpPr>
            <p:spPr bwMode="auto">
              <a:xfrm>
                <a:off x="960" y="2688"/>
                <a:ext cx="720" cy="0"/>
              </a:xfrm>
              <a:prstGeom prst="line">
                <a:avLst/>
              </a:prstGeom>
              <a:noFill/>
              <a:ln w="9525">
                <a:solidFill>
                  <a:schemeClr val="tx1"/>
                </a:solidFill>
                <a:miter lim="800000"/>
                <a:headEnd/>
                <a:tailEnd/>
              </a:ln>
            </p:spPr>
            <p:txBody>
              <a:bodyPr wrap="none"/>
              <a:lstStyle/>
              <a:p>
                <a:endParaRPr lang="en-US"/>
              </a:p>
            </p:txBody>
          </p:sp>
          <p:sp>
            <p:nvSpPr>
              <p:cNvPr id="51271" name="Line 42"/>
              <p:cNvSpPr>
                <a:spLocks noChangeShapeType="1"/>
              </p:cNvSpPr>
              <p:nvPr/>
            </p:nvSpPr>
            <p:spPr bwMode="auto">
              <a:xfrm>
                <a:off x="960" y="2688"/>
                <a:ext cx="0" cy="96"/>
              </a:xfrm>
              <a:prstGeom prst="line">
                <a:avLst/>
              </a:prstGeom>
              <a:noFill/>
              <a:ln w="9525">
                <a:solidFill>
                  <a:schemeClr val="tx1"/>
                </a:solidFill>
                <a:miter lim="800000"/>
                <a:headEnd/>
                <a:tailEnd/>
              </a:ln>
            </p:spPr>
            <p:txBody>
              <a:bodyPr wrap="none"/>
              <a:lstStyle/>
              <a:p>
                <a:endParaRPr lang="en-US"/>
              </a:p>
            </p:txBody>
          </p:sp>
          <p:sp>
            <p:nvSpPr>
              <p:cNvPr id="51272" name="Line 43"/>
              <p:cNvSpPr>
                <a:spLocks noChangeShapeType="1"/>
              </p:cNvSpPr>
              <p:nvPr/>
            </p:nvSpPr>
            <p:spPr bwMode="auto">
              <a:xfrm>
                <a:off x="1680" y="2688"/>
                <a:ext cx="0" cy="96"/>
              </a:xfrm>
              <a:prstGeom prst="line">
                <a:avLst/>
              </a:prstGeom>
              <a:noFill/>
              <a:ln w="9525">
                <a:solidFill>
                  <a:schemeClr val="tx1"/>
                </a:solidFill>
                <a:miter lim="800000"/>
                <a:headEnd/>
                <a:tailEnd/>
              </a:ln>
            </p:spPr>
            <p:txBody>
              <a:bodyPr wrap="none"/>
              <a:lstStyle/>
              <a:p>
                <a:endParaRPr lang="en-US"/>
              </a:p>
            </p:txBody>
          </p:sp>
          <p:sp>
            <p:nvSpPr>
              <p:cNvPr id="51273" name="Line 44"/>
              <p:cNvSpPr>
                <a:spLocks noChangeShapeType="1"/>
              </p:cNvSpPr>
              <p:nvPr/>
            </p:nvSpPr>
            <p:spPr bwMode="auto">
              <a:xfrm>
                <a:off x="1296" y="2544"/>
                <a:ext cx="0" cy="144"/>
              </a:xfrm>
              <a:prstGeom prst="line">
                <a:avLst/>
              </a:prstGeom>
              <a:noFill/>
              <a:ln w="9525">
                <a:solidFill>
                  <a:schemeClr val="tx1"/>
                </a:solidFill>
                <a:miter lim="800000"/>
                <a:headEnd/>
                <a:tailEnd/>
              </a:ln>
            </p:spPr>
            <p:txBody>
              <a:bodyPr wrap="none"/>
              <a:lstStyle/>
              <a:p>
                <a:endParaRPr lang="en-US"/>
              </a:p>
            </p:txBody>
          </p:sp>
        </p:grpSp>
      </p:grpSp>
      <p:grpSp>
        <p:nvGrpSpPr>
          <p:cNvPr id="11" name="Group 45"/>
          <p:cNvGrpSpPr>
            <a:grpSpLocks/>
          </p:cNvGrpSpPr>
          <p:nvPr/>
        </p:nvGrpSpPr>
        <p:grpSpPr bwMode="auto">
          <a:xfrm>
            <a:off x="3467100" y="4213225"/>
            <a:ext cx="952500" cy="587375"/>
            <a:chOff x="2064" y="2544"/>
            <a:chExt cx="690" cy="538"/>
          </a:xfrm>
        </p:grpSpPr>
        <p:pic>
          <p:nvPicPr>
            <p:cNvPr id="19502" name="Picture 46" descr="new-20-dollar-bill-obverse"/>
            <p:cNvPicPr>
              <a:picLocks noChangeAspect="1" noChangeArrowheads="1"/>
            </p:cNvPicPr>
            <p:nvPr/>
          </p:nvPicPr>
          <p:blipFill>
            <a:blip r:embed="rId12"/>
            <a:srcRect/>
            <a:stretch>
              <a:fillRect/>
            </a:stretch>
          </p:blipFill>
          <p:spPr bwMode="auto">
            <a:xfrm>
              <a:off x="2064"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67" name="Line 47"/>
            <p:cNvSpPr>
              <a:spLocks noChangeShapeType="1"/>
            </p:cNvSpPr>
            <p:nvPr/>
          </p:nvSpPr>
          <p:spPr bwMode="auto">
            <a:xfrm>
              <a:off x="2352" y="2544"/>
              <a:ext cx="0" cy="240"/>
            </a:xfrm>
            <a:prstGeom prst="line">
              <a:avLst/>
            </a:prstGeom>
            <a:noFill/>
            <a:ln w="9525">
              <a:solidFill>
                <a:schemeClr val="tx1"/>
              </a:solidFill>
              <a:miter lim="800000"/>
              <a:headEnd/>
              <a:tailEnd/>
            </a:ln>
          </p:spPr>
          <p:txBody>
            <a:bodyPr wrap="none"/>
            <a:lstStyle/>
            <a:p>
              <a:endParaRPr lang="en-US"/>
            </a:p>
          </p:txBody>
        </p:sp>
      </p:grpSp>
      <p:grpSp>
        <p:nvGrpSpPr>
          <p:cNvPr id="12" name="Group 48"/>
          <p:cNvGrpSpPr>
            <a:grpSpLocks/>
          </p:cNvGrpSpPr>
          <p:nvPr/>
        </p:nvGrpSpPr>
        <p:grpSpPr bwMode="auto">
          <a:xfrm>
            <a:off x="7086600" y="4876800"/>
            <a:ext cx="2022475" cy="954088"/>
            <a:chOff x="4224" y="3072"/>
            <a:chExt cx="1458" cy="586"/>
          </a:xfrm>
        </p:grpSpPr>
        <p:pic>
          <p:nvPicPr>
            <p:cNvPr id="19505" name="Picture 49" descr="new-20-dollar-bill-obverse"/>
            <p:cNvPicPr>
              <a:picLocks noChangeAspect="1" noChangeArrowheads="1"/>
            </p:cNvPicPr>
            <p:nvPr/>
          </p:nvPicPr>
          <p:blipFill>
            <a:blip r:embed="rId8"/>
            <a:srcRect/>
            <a:stretch>
              <a:fillRect/>
            </a:stretch>
          </p:blipFill>
          <p:spPr bwMode="auto">
            <a:xfrm>
              <a:off x="4992"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506" name="Picture 50" descr="new-20-dollar-bill-obverse"/>
            <p:cNvPicPr>
              <a:picLocks noChangeAspect="1" noChangeArrowheads="1"/>
            </p:cNvPicPr>
            <p:nvPr/>
          </p:nvPicPr>
          <p:blipFill>
            <a:blip r:embed="rId8"/>
            <a:srcRect/>
            <a:stretch>
              <a:fillRect/>
            </a:stretch>
          </p:blipFill>
          <p:spPr bwMode="auto">
            <a:xfrm>
              <a:off x="422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61" name="Group 51"/>
            <p:cNvGrpSpPr>
              <a:grpSpLocks/>
            </p:cNvGrpSpPr>
            <p:nvPr/>
          </p:nvGrpSpPr>
          <p:grpSpPr bwMode="auto">
            <a:xfrm>
              <a:off x="4512" y="3072"/>
              <a:ext cx="864" cy="288"/>
              <a:chOff x="4512" y="3072"/>
              <a:chExt cx="864" cy="288"/>
            </a:xfrm>
          </p:grpSpPr>
          <p:sp>
            <p:nvSpPr>
              <p:cNvPr id="51262" name="Line 52"/>
              <p:cNvSpPr>
                <a:spLocks noChangeShapeType="1"/>
              </p:cNvSpPr>
              <p:nvPr/>
            </p:nvSpPr>
            <p:spPr bwMode="auto">
              <a:xfrm>
                <a:off x="4512" y="3216"/>
                <a:ext cx="864" cy="0"/>
              </a:xfrm>
              <a:prstGeom prst="line">
                <a:avLst/>
              </a:prstGeom>
              <a:noFill/>
              <a:ln w="9525">
                <a:solidFill>
                  <a:schemeClr val="tx1"/>
                </a:solidFill>
                <a:miter lim="800000"/>
                <a:headEnd/>
                <a:tailEnd/>
              </a:ln>
            </p:spPr>
            <p:txBody>
              <a:bodyPr wrap="none"/>
              <a:lstStyle/>
              <a:p>
                <a:endParaRPr lang="en-US"/>
              </a:p>
            </p:txBody>
          </p:sp>
          <p:sp>
            <p:nvSpPr>
              <p:cNvPr id="51263" name="Line 53"/>
              <p:cNvSpPr>
                <a:spLocks noChangeShapeType="1"/>
              </p:cNvSpPr>
              <p:nvPr/>
            </p:nvSpPr>
            <p:spPr bwMode="auto">
              <a:xfrm>
                <a:off x="4512" y="3216"/>
                <a:ext cx="0" cy="144"/>
              </a:xfrm>
              <a:prstGeom prst="line">
                <a:avLst/>
              </a:prstGeom>
              <a:noFill/>
              <a:ln w="9525">
                <a:solidFill>
                  <a:schemeClr val="tx1"/>
                </a:solidFill>
                <a:miter lim="800000"/>
                <a:headEnd/>
                <a:tailEnd/>
              </a:ln>
            </p:spPr>
            <p:txBody>
              <a:bodyPr wrap="none"/>
              <a:lstStyle/>
              <a:p>
                <a:endParaRPr lang="en-US"/>
              </a:p>
            </p:txBody>
          </p:sp>
          <p:sp>
            <p:nvSpPr>
              <p:cNvPr id="51264" name="Line 54"/>
              <p:cNvSpPr>
                <a:spLocks noChangeShapeType="1"/>
              </p:cNvSpPr>
              <p:nvPr/>
            </p:nvSpPr>
            <p:spPr bwMode="auto">
              <a:xfrm>
                <a:off x="5376" y="3216"/>
                <a:ext cx="0" cy="144"/>
              </a:xfrm>
              <a:prstGeom prst="line">
                <a:avLst/>
              </a:prstGeom>
              <a:noFill/>
              <a:ln w="9525">
                <a:solidFill>
                  <a:schemeClr val="tx1"/>
                </a:solidFill>
                <a:miter lim="800000"/>
                <a:headEnd/>
                <a:tailEnd/>
              </a:ln>
            </p:spPr>
            <p:txBody>
              <a:bodyPr wrap="none"/>
              <a:lstStyle/>
              <a:p>
                <a:endParaRPr lang="en-US"/>
              </a:p>
            </p:txBody>
          </p:sp>
          <p:sp>
            <p:nvSpPr>
              <p:cNvPr id="51265" name="Line 55"/>
              <p:cNvSpPr>
                <a:spLocks noChangeShapeType="1"/>
              </p:cNvSpPr>
              <p:nvPr/>
            </p:nvSpPr>
            <p:spPr bwMode="auto">
              <a:xfrm>
                <a:off x="4944" y="3072"/>
                <a:ext cx="0" cy="144"/>
              </a:xfrm>
              <a:prstGeom prst="line">
                <a:avLst/>
              </a:prstGeom>
              <a:noFill/>
              <a:ln w="9525">
                <a:solidFill>
                  <a:schemeClr val="tx1"/>
                </a:solidFill>
                <a:miter lim="800000"/>
                <a:headEnd/>
                <a:tailEnd/>
              </a:ln>
            </p:spPr>
            <p:txBody>
              <a:bodyPr wrap="none"/>
              <a:lstStyle/>
              <a:p>
                <a:endParaRPr lang="en-US"/>
              </a:p>
            </p:txBody>
          </p:sp>
        </p:grpSp>
      </p:grpSp>
      <p:grpSp>
        <p:nvGrpSpPr>
          <p:cNvPr id="14" name="Group 56"/>
          <p:cNvGrpSpPr>
            <a:grpSpLocks/>
          </p:cNvGrpSpPr>
          <p:nvPr/>
        </p:nvGrpSpPr>
        <p:grpSpPr bwMode="auto">
          <a:xfrm>
            <a:off x="5257800" y="4038600"/>
            <a:ext cx="2282825" cy="815975"/>
            <a:chOff x="3168" y="2544"/>
            <a:chExt cx="1410" cy="538"/>
          </a:xfrm>
        </p:grpSpPr>
        <p:pic>
          <p:nvPicPr>
            <p:cNvPr id="19513" name="Picture 57" descr="new-20-dollar-bill-obverse"/>
            <p:cNvPicPr>
              <a:picLocks noChangeAspect="1" noChangeArrowheads="1"/>
            </p:cNvPicPr>
            <p:nvPr/>
          </p:nvPicPr>
          <p:blipFill>
            <a:blip r:embed="rId8"/>
            <a:srcRect/>
            <a:stretch>
              <a:fillRect/>
            </a:stretch>
          </p:blipFill>
          <p:spPr bwMode="auto">
            <a:xfrm>
              <a:off x="388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514" name="Picture 58" descr="new-20-dollar-bill-obverse"/>
            <p:cNvPicPr>
              <a:picLocks noChangeAspect="1" noChangeArrowheads="1"/>
            </p:cNvPicPr>
            <p:nvPr/>
          </p:nvPicPr>
          <p:blipFill>
            <a:blip r:embed="rId8"/>
            <a:srcRect/>
            <a:stretch>
              <a:fillRect/>
            </a:stretch>
          </p:blipFill>
          <p:spPr bwMode="auto">
            <a:xfrm>
              <a:off x="316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54" name="Group 59"/>
            <p:cNvGrpSpPr>
              <a:grpSpLocks/>
            </p:cNvGrpSpPr>
            <p:nvPr/>
          </p:nvGrpSpPr>
          <p:grpSpPr bwMode="auto">
            <a:xfrm>
              <a:off x="3504" y="2544"/>
              <a:ext cx="672" cy="240"/>
              <a:chOff x="3504" y="2544"/>
              <a:chExt cx="672" cy="240"/>
            </a:xfrm>
          </p:grpSpPr>
          <p:sp>
            <p:nvSpPr>
              <p:cNvPr id="51255" name="Line 60"/>
              <p:cNvSpPr>
                <a:spLocks noChangeShapeType="1"/>
              </p:cNvSpPr>
              <p:nvPr/>
            </p:nvSpPr>
            <p:spPr bwMode="auto">
              <a:xfrm>
                <a:off x="3504" y="2688"/>
                <a:ext cx="672" cy="0"/>
              </a:xfrm>
              <a:prstGeom prst="line">
                <a:avLst/>
              </a:prstGeom>
              <a:noFill/>
              <a:ln w="9525">
                <a:solidFill>
                  <a:schemeClr val="tx1"/>
                </a:solidFill>
                <a:miter lim="800000"/>
                <a:headEnd/>
                <a:tailEnd/>
              </a:ln>
            </p:spPr>
            <p:txBody>
              <a:bodyPr wrap="none"/>
              <a:lstStyle/>
              <a:p>
                <a:endParaRPr lang="en-US"/>
              </a:p>
            </p:txBody>
          </p:sp>
          <p:sp>
            <p:nvSpPr>
              <p:cNvPr id="51256" name="Line 61"/>
              <p:cNvSpPr>
                <a:spLocks noChangeShapeType="1"/>
              </p:cNvSpPr>
              <p:nvPr/>
            </p:nvSpPr>
            <p:spPr bwMode="auto">
              <a:xfrm>
                <a:off x="3840" y="2544"/>
                <a:ext cx="0" cy="144"/>
              </a:xfrm>
              <a:prstGeom prst="line">
                <a:avLst/>
              </a:prstGeom>
              <a:noFill/>
              <a:ln w="9525">
                <a:solidFill>
                  <a:schemeClr val="tx1"/>
                </a:solidFill>
                <a:miter lim="800000"/>
                <a:headEnd/>
                <a:tailEnd/>
              </a:ln>
            </p:spPr>
            <p:txBody>
              <a:bodyPr wrap="none"/>
              <a:lstStyle/>
              <a:p>
                <a:endParaRPr lang="en-US"/>
              </a:p>
            </p:txBody>
          </p:sp>
          <p:sp>
            <p:nvSpPr>
              <p:cNvPr id="51257" name="Line 62"/>
              <p:cNvSpPr>
                <a:spLocks noChangeShapeType="1"/>
              </p:cNvSpPr>
              <p:nvPr/>
            </p:nvSpPr>
            <p:spPr bwMode="auto">
              <a:xfrm>
                <a:off x="3504" y="2688"/>
                <a:ext cx="0" cy="96"/>
              </a:xfrm>
              <a:prstGeom prst="line">
                <a:avLst/>
              </a:prstGeom>
              <a:noFill/>
              <a:ln w="9525">
                <a:solidFill>
                  <a:schemeClr val="tx1"/>
                </a:solidFill>
                <a:miter lim="800000"/>
                <a:headEnd/>
                <a:tailEnd/>
              </a:ln>
            </p:spPr>
            <p:txBody>
              <a:bodyPr wrap="none"/>
              <a:lstStyle/>
              <a:p>
                <a:endParaRPr lang="en-US"/>
              </a:p>
            </p:txBody>
          </p:sp>
          <p:sp>
            <p:nvSpPr>
              <p:cNvPr id="51258" name="Line 63"/>
              <p:cNvSpPr>
                <a:spLocks noChangeShapeType="1"/>
              </p:cNvSpPr>
              <p:nvPr/>
            </p:nvSpPr>
            <p:spPr bwMode="auto">
              <a:xfrm>
                <a:off x="4176" y="2688"/>
                <a:ext cx="0" cy="96"/>
              </a:xfrm>
              <a:prstGeom prst="line">
                <a:avLst/>
              </a:prstGeom>
              <a:noFill/>
              <a:ln w="9525">
                <a:solidFill>
                  <a:schemeClr val="tx1"/>
                </a:solidFill>
                <a:miter lim="800000"/>
                <a:headEnd/>
                <a:tailEnd/>
              </a:ln>
            </p:spPr>
            <p:txBody>
              <a:bodyPr wrap="none"/>
              <a:lstStyle/>
              <a:p>
                <a:endParaRPr lang="en-US"/>
              </a:p>
            </p:txBody>
          </p:sp>
        </p:grpSp>
      </p:grpSp>
      <p:grpSp>
        <p:nvGrpSpPr>
          <p:cNvPr id="16" name="Group 64"/>
          <p:cNvGrpSpPr>
            <a:grpSpLocks/>
          </p:cNvGrpSpPr>
          <p:nvPr/>
        </p:nvGrpSpPr>
        <p:grpSpPr bwMode="auto">
          <a:xfrm>
            <a:off x="7620000" y="4038600"/>
            <a:ext cx="1041400" cy="815975"/>
            <a:chOff x="4608" y="2544"/>
            <a:chExt cx="690" cy="538"/>
          </a:xfrm>
        </p:grpSpPr>
        <p:pic>
          <p:nvPicPr>
            <p:cNvPr id="19521" name="Picture 65" descr="new-20-dollar-bill-obverse"/>
            <p:cNvPicPr>
              <a:picLocks noChangeAspect="1" noChangeArrowheads="1"/>
            </p:cNvPicPr>
            <p:nvPr/>
          </p:nvPicPr>
          <p:blipFill>
            <a:blip r:embed="rId13"/>
            <a:srcRect/>
            <a:stretch>
              <a:fillRect/>
            </a:stretch>
          </p:blipFill>
          <p:spPr bwMode="auto">
            <a:xfrm>
              <a:off x="460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51" name="Line 66"/>
            <p:cNvSpPr>
              <a:spLocks noChangeShapeType="1"/>
            </p:cNvSpPr>
            <p:nvPr/>
          </p:nvSpPr>
          <p:spPr bwMode="auto">
            <a:xfrm>
              <a:off x="4944" y="2544"/>
              <a:ext cx="0" cy="240"/>
            </a:xfrm>
            <a:prstGeom prst="line">
              <a:avLst/>
            </a:prstGeom>
            <a:noFill/>
            <a:ln w="9525">
              <a:solidFill>
                <a:schemeClr val="tx1"/>
              </a:solidFill>
              <a:miter lim="800000"/>
              <a:headEnd/>
              <a:tailEnd/>
            </a:ln>
          </p:spPr>
          <p:txBody>
            <a:bodyPr wrap="none"/>
            <a:lstStyle/>
            <a:p>
              <a:endParaRPr lang="en-US"/>
            </a:p>
          </p:txBody>
        </p:sp>
      </p:grpSp>
      <p:pic>
        <p:nvPicPr>
          <p:cNvPr id="19523" name="Picture 67" descr="new-20-dollar-bill-obverse"/>
          <p:cNvPicPr>
            <a:picLocks noChangeAspect="1" noChangeArrowheads="1"/>
          </p:cNvPicPr>
          <p:nvPr/>
        </p:nvPicPr>
        <p:blipFill>
          <a:blip r:embed="rId8"/>
          <a:srcRect/>
          <a:stretch>
            <a:fillRect/>
          </a:stretch>
        </p:blipFill>
        <p:spPr bwMode="auto">
          <a:xfrm>
            <a:off x="3467100" y="3708400"/>
            <a:ext cx="1104900" cy="476250"/>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17" name="Group 68"/>
          <p:cNvGrpSpPr>
            <a:grpSpLocks/>
          </p:cNvGrpSpPr>
          <p:nvPr/>
        </p:nvGrpSpPr>
        <p:grpSpPr bwMode="auto">
          <a:xfrm>
            <a:off x="1522413" y="3370263"/>
            <a:ext cx="2452687" cy="862012"/>
            <a:chOff x="960" y="2064"/>
            <a:chExt cx="1392" cy="490"/>
          </a:xfrm>
        </p:grpSpPr>
        <p:pic>
          <p:nvPicPr>
            <p:cNvPr id="19525" name="Picture 69" descr="new-20-dollar-bill-obverse"/>
            <p:cNvPicPr>
              <a:picLocks noChangeAspect="1" noChangeArrowheads="1"/>
            </p:cNvPicPr>
            <p:nvPr/>
          </p:nvPicPr>
          <p:blipFill>
            <a:blip r:embed="rId8"/>
            <a:srcRect/>
            <a:stretch>
              <a:fillRect/>
            </a:stretch>
          </p:blipFill>
          <p:spPr bwMode="auto">
            <a:xfrm>
              <a:off x="960" y="2256"/>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45" name="Group 70"/>
            <p:cNvGrpSpPr>
              <a:grpSpLocks/>
            </p:cNvGrpSpPr>
            <p:nvPr/>
          </p:nvGrpSpPr>
          <p:grpSpPr bwMode="auto">
            <a:xfrm>
              <a:off x="1248" y="2064"/>
              <a:ext cx="1104" cy="192"/>
              <a:chOff x="1248" y="2064"/>
              <a:chExt cx="1104" cy="192"/>
            </a:xfrm>
          </p:grpSpPr>
          <p:sp>
            <p:nvSpPr>
              <p:cNvPr id="51246" name="Line 71"/>
              <p:cNvSpPr>
                <a:spLocks noChangeShapeType="1"/>
              </p:cNvSpPr>
              <p:nvPr/>
            </p:nvSpPr>
            <p:spPr bwMode="auto">
              <a:xfrm>
                <a:off x="1248" y="2160"/>
                <a:ext cx="1104" cy="0"/>
              </a:xfrm>
              <a:prstGeom prst="line">
                <a:avLst/>
              </a:prstGeom>
              <a:noFill/>
              <a:ln w="9525">
                <a:solidFill>
                  <a:schemeClr val="tx1"/>
                </a:solidFill>
                <a:miter lim="800000"/>
                <a:headEnd/>
                <a:tailEnd/>
              </a:ln>
            </p:spPr>
            <p:txBody>
              <a:bodyPr wrap="none"/>
              <a:lstStyle/>
              <a:p>
                <a:endParaRPr lang="en-US"/>
              </a:p>
            </p:txBody>
          </p:sp>
          <p:sp>
            <p:nvSpPr>
              <p:cNvPr id="51247" name="Line 72"/>
              <p:cNvSpPr>
                <a:spLocks noChangeShapeType="1"/>
              </p:cNvSpPr>
              <p:nvPr/>
            </p:nvSpPr>
            <p:spPr bwMode="auto">
              <a:xfrm>
                <a:off x="1248" y="2160"/>
                <a:ext cx="0" cy="96"/>
              </a:xfrm>
              <a:prstGeom prst="line">
                <a:avLst/>
              </a:prstGeom>
              <a:noFill/>
              <a:ln w="9525">
                <a:solidFill>
                  <a:schemeClr val="tx1"/>
                </a:solidFill>
                <a:miter lim="800000"/>
                <a:headEnd/>
                <a:tailEnd/>
              </a:ln>
            </p:spPr>
            <p:txBody>
              <a:bodyPr wrap="none"/>
              <a:lstStyle/>
              <a:p>
                <a:endParaRPr lang="en-US"/>
              </a:p>
            </p:txBody>
          </p:sp>
          <p:sp>
            <p:nvSpPr>
              <p:cNvPr id="51248" name="Line 73"/>
              <p:cNvSpPr>
                <a:spLocks noChangeShapeType="1"/>
              </p:cNvSpPr>
              <p:nvPr/>
            </p:nvSpPr>
            <p:spPr bwMode="auto">
              <a:xfrm>
                <a:off x="2352" y="2160"/>
                <a:ext cx="0" cy="96"/>
              </a:xfrm>
              <a:prstGeom prst="line">
                <a:avLst/>
              </a:prstGeom>
              <a:noFill/>
              <a:ln w="9525">
                <a:solidFill>
                  <a:schemeClr val="tx1"/>
                </a:solidFill>
                <a:miter lim="800000"/>
                <a:headEnd/>
                <a:tailEnd/>
              </a:ln>
            </p:spPr>
            <p:txBody>
              <a:bodyPr wrap="none"/>
              <a:lstStyle/>
              <a:p>
                <a:endParaRPr lang="en-US"/>
              </a:p>
            </p:txBody>
          </p:sp>
          <p:sp>
            <p:nvSpPr>
              <p:cNvPr id="51249" name="Line 74"/>
              <p:cNvSpPr>
                <a:spLocks noChangeShapeType="1"/>
              </p:cNvSpPr>
              <p:nvPr/>
            </p:nvSpPr>
            <p:spPr bwMode="auto">
              <a:xfrm>
                <a:off x="1824" y="2064"/>
                <a:ext cx="0" cy="96"/>
              </a:xfrm>
              <a:prstGeom prst="line">
                <a:avLst/>
              </a:prstGeom>
              <a:noFill/>
              <a:ln w="9525">
                <a:solidFill>
                  <a:schemeClr val="tx1"/>
                </a:solidFill>
                <a:miter lim="800000"/>
                <a:headEnd/>
                <a:tailEnd/>
              </a:ln>
            </p:spPr>
            <p:txBody>
              <a:bodyPr wrap="none"/>
              <a:lstStyle/>
              <a:p>
                <a:endParaRPr lang="en-US"/>
              </a:p>
            </p:txBody>
          </p:sp>
        </p:grpSp>
      </p:grpSp>
      <p:sp>
        <p:nvSpPr>
          <p:cNvPr id="51221" name="Line 75"/>
          <p:cNvSpPr>
            <a:spLocks noChangeShapeType="1"/>
          </p:cNvSpPr>
          <p:nvPr/>
        </p:nvSpPr>
        <p:spPr bwMode="auto">
          <a:xfrm flipV="1">
            <a:off x="422275" y="2438400"/>
            <a:ext cx="7731125" cy="4763"/>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2" name="Line 76"/>
          <p:cNvSpPr>
            <a:spLocks noChangeShapeType="1"/>
          </p:cNvSpPr>
          <p:nvPr/>
        </p:nvSpPr>
        <p:spPr bwMode="auto">
          <a:xfrm>
            <a:off x="422275"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3" name="Line 77"/>
          <p:cNvSpPr>
            <a:spLocks noChangeShapeType="1"/>
          </p:cNvSpPr>
          <p:nvPr/>
        </p:nvSpPr>
        <p:spPr bwMode="auto">
          <a:xfrm>
            <a:off x="177641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4" name="Line 78"/>
          <p:cNvSpPr>
            <a:spLocks noChangeShapeType="1"/>
          </p:cNvSpPr>
          <p:nvPr/>
        </p:nvSpPr>
        <p:spPr bwMode="auto">
          <a:xfrm>
            <a:off x="312896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5" name="Line 79"/>
          <p:cNvSpPr>
            <a:spLocks noChangeShapeType="1"/>
          </p:cNvSpPr>
          <p:nvPr/>
        </p:nvSpPr>
        <p:spPr bwMode="auto">
          <a:xfrm>
            <a:off x="600551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6" name="Line 80"/>
          <p:cNvSpPr>
            <a:spLocks noChangeShapeType="1"/>
          </p:cNvSpPr>
          <p:nvPr/>
        </p:nvSpPr>
        <p:spPr bwMode="auto">
          <a:xfrm flipH="1">
            <a:off x="8153400" y="2438400"/>
            <a:ext cx="0" cy="160338"/>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7" name="Line 81"/>
          <p:cNvSpPr>
            <a:spLocks noChangeShapeType="1"/>
          </p:cNvSpPr>
          <p:nvPr/>
        </p:nvSpPr>
        <p:spPr bwMode="auto">
          <a:xfrm>
            <a:off x="4567238" y="2359025"/>
            <a:ext cx="0" cy="84138"/>
          </a:xfrm>
          <a:prstGeom prst="line">
            <a:avLst/>
          </a:prstGeom>
          <a:noFill/>
          <a:ln w="9525">
            <a:solidFill>
              <a:schemeClr val="tx1"/>
            </a:solidFill>
            <a:miter lim="800000"/>
            <a:headEnd/>
            <a:tailEnd/>
          </a:ln>
        </p:spPr>
        <p:txBody>
          <a:bodyPr wrap="none" lIns="101370" tIns="50685" rIns="101370" bIns="50685"/>
          <a:lstStyle/>
          <a:p>
            <a:endParaRPr lang="en-US"/>
          </a:p>
        </p:txBody>
      </p:sp>
      <p:pic>
        <p:nvPicPr>
          <p:cNvPr id="19538" name="Picture 82" descr="new-20-dollar-bill-obverse"/>
          <p:cNvPicPr>
            <a:picLocks noChangeAspect="1" noChangeArrowheads="1"/>
          </p:cNvPicPr>
          <p:nvPr/>
        </p:nvPicPr>
        <p:blipFill>
          <a:blip r:embed="rId14"/>
          <a:srcRect/>
          <a:stretch>
            <a:fillRect/>
          </a:stretch>
        </p:blipFill>
        <p:spPr bwMode="auto">
          <a:xfrm>
            <a:off x="5867400" y="3657600"/>
            <a:ext cx="1066800" cy="398463"/>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19" name="Group 83"/>
          <p:cNvGrpSpPr>
            <a:grpSpLocks/>
          </p:cNvGrpSpPr>
          <p:nvPr/>
        </p:nvGrpSpPr>
        <p:grpSpPr bwMode="auto">
          <a:xfrm>
            <a:off x="4735513" y="3370263"/>
            <a:ext cx="1589087" cy="668337"/>
            <a:chOff x="2784" y="2064"/>
            <a:chExt cx="1056" cy="490"/>
          </a:xfrm>
        </p:grpSpPr>
        <p:pic>
          <p:nvPicPr>
            <p:cNvPr id="19540" name="Picture 84" descr="new-20-dollar-bill-obverse"/>
            <p:cNvPicPr>
              <a:picLocks noChangeAspect="1" noChangeArrowheads="1"/>
            </p:cNvPicPr>
            <p:nvPr/>
          </p:nvPicPr>
          <p:blipFill>
            <a:blip r:embed="rId15"/>
            <a:srcRect/>
            <a:stretch>
              <a:fillRect/>
            </a:stretch>
          </p:blipFill>
          <p:spPr bwMode="auto">
            <a:xfrm>
              <a:off x="2784" y="2256"/>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39" name="Group 85"/>
            <p:cNvGrpSpPr>
              <a:grpSpLocks/>
            </p:cNvGrpSpPr>
            <p:nvPr/>
          </p:nvGrpSpPr>
          <p:grpSpPr bwMode="auto">
            <a:xfrm>
              <a:off x="3072" y="2064"/>
              <a:ext cx="768" cy="192"/>
              <a:chOff x="3072" y="2064"/>
              <a:chExt cx="768" cy="192"/>
            </a:xfrm>
          </p:grpSpPr>
          <p:sp>
            <p:nvSpPr>
              <p:cNvPr id="51240" name="Line 86"/>
              <p:cNvSpPr>
                <a:spLocks noChangeShapeType="1"/>
              </p:cNvSpPr>
              <p:nvPr/>
            </p:nvSpPr>
            <p:spPr bwMode="auto">
              <a:xfrm>
                <a:off x="3072" y="2160"/>
                <a:ext cx="768" cy="0"/>
              </a:xfrm>
              <a:prstGeom prst="line">
                <a:avLst/>
              </a:prstGeom>
              <a:noFill/>
              <a:ln w="9525">
                <a:solidFill>
                  <a:schemeClr val="tx1"/>
                </a:solidFill>
                <a:miter lim="800000"/>
                <a:headEnd/>
                <a:tailEnd/>
              </a:ln>
            </p:spPr>
            <p:txBody>
              <a:bodyPr wrap="none"/>
              <a:lstStyle/>
              <a:p>
                <a:endParaRPr lang="en-US"/>
              </a:p>
            </p:txBody>
          </p:sp>
          <p:sp>
            <p:nvSpPr>
              <p:cNvPr id="51241" name="Line 87"/>
              <p:cNvSpPr>
                <a:spLocks noChangeShapeType="1"/>
              </p:cNvSpPr>
              <p:nvPr/>
            </p:nvSpPr>
            <p:spPr bwMode="auto">
              <a:xfrm>
                <a:off x="3072" y="2160"/>
                <a:ext cx="0" cy="96"/>
              </a:xfrm>
              <a:prstGeom prst="line">
                <a:avLst/>
              </a:prstGeom>
              <a:noFill/>
              <a:ln w="9525">
                <a:solidFill>
                  <a:schemeClr val="tx1"/>
                </a:solidFill>
                <a:miter lim="800000"/>
                <a:headEnd/>
                <a:tailEnd/>
              </a:ln>
            </p:spPr>
            <p:txBody>
              <a:bodyPr wrap="none"/>
              <a:lstStyle/>
              <a:p>
                <a:endParaRPr lang="en-US"/>
              </a:p>
            </p:txBody>
          </p:sp>
          <p:sp>
            <p:nvSpPr>
              <p:cNvPr id="51242" name="Line 88"/>
              <p:cNvSpPr>
                <a:spLocks noChangeShapeType="1"/>
              </p:cNvSpPr>
              <p:nvPr/>
            </p:nvSpPr>
            <p:spPr bwMode="auto">
              <a:xfrm>
                <a:off x="3840" y="2160"/>
                <a:ext cx="0" cy="96"/>
              </a:xfrm>
              <a:prstGeom prst="line">
                <a:avLst/>
              </a:prstGeom>
              <a:noFill/>
              <a:ln w="9525">
                <a:solidFill>
                  <a:schemeClr val="tx1"/>
                </a:solidFill>
                <a:miter lim="800000"/>
                <a:headEnd/>
                <a:tailEnd/>
              </a:ln>
            </p:spPr>
            <p:txBody>
              <a:bodyPr wrap="none"/>
              <a:lstStyle/>
              <a:p>
                <a:endParaRPr lang="en-US"/>
              </a:p>
            </p:txBody>
          </p:sp>
          <p:sp>
            <p:nvSpPr>
              <p:cNvPr id="51243" name="Line 89"/>
              <p:cNvSpPr>
                <a:spLocks noChangeShapeType="1"/>
              </p:cNvSpPr>
              <p:nvPr/>
            </p:nvSpPr>
            <p:spPr bwMode="auto">
              <a:xfrm>
                <a:off x="3504" y="2064"/>
                <a:ext cx="0" cy="96"/>
              </a:xfrm>
              <a:prstGeom prst="line">
                <a:avLst/>
              </a:prstGeom>
              <a:noFill/>
              <a:ln w="9525">
                <a:solidFill>
                  <a:schemeClr val="tx1"/>
                </a:solidFill>
                <a:miter lim="800000"/>
                <a:headEnd/>
                <a:tailEnd/>
              </a:ln>
            </p:spPr>
            <p:txBody>
              <a:bodyPr wrap="none"/>
              <a:lstStyle/>
              <a:p>
                <a:endParaRPr lang="en-US"/>
              </a:p>
            </p:txBody>
          </p:sp>
        </p:grpSp>
      </p:grpSp>
      <p:grpSp>
        <p:nvGrpSpPr>
          <p:cNvPr id="21" name="Group 90"/>
          <p:cNvGrpSpPr>
            <a:grpSpLocks/>
          </p:cNvGrpSpPr>
          <p:nvPr/>
        </p:nvGrpSpPr>
        <p:grpSpPr bwMode="auto">
          <a:xfrm>
            <a:off x="7620000" y="3286125"/>
            <a:ext cx="965200" cy="752475"/>
            <a:chOff x="4608" y="2016"/>
            <a:chExt cx="690" cy="538"/>
          </a:xfrm>
        </p:grpSpPr>
        <p:pic>
          <p:nvPicPr>
            <p:cNvPr id="19547" name="Picture 91" descr="new-20-dollar-bill-obverse"/>
            <p:cNvPicPr>
              <a:picLocks noChangeAspect="1" noChangeArrowheads="1"/>
            </p:cNvPicPr>
            <p:nvPr/>
          </p:nvPicPr>
          <p:blipFill>
            <a:blip r:embed="rId16"/>
            <a:srcRect/>
            <a:stretch>
              <a:fillRect/>
            </a:stretch>
          </p:blipFill>
          <p:spPr bwMode="auto">
            <a:xfrm>
              <a:off x="4608" y="2255"/>
              <a:ext cx="690" cy="299"/>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37" name="Line 92"/>
            <p:cNvSpPr>
              <a:spLocks noChangeShapeType="1"/>
            </p:cNvSpPr>
            <p:nvPr/>
          </p:nvSpPr>
          <p:spPr bwMode="auto">
            <a:xfrm>
              <a:off x="4944" y="2016"/>
              <a:ext cx="0" cy="240"/>
            </a:xfrm>
            <a:prstGeom prst="line">
              <a:avLst/>
            </a:prstGeom>
            <a:noFill/>
            <a:ln w="9525">
              <a:solidFill>
                <a:schemeClr val="tx1"/>
              </a:solidFill>
              <a:miter lim="800000"/>
              <a:headEnd/>
              <a:tailEnd/>
            </a:ln>
          </p:spPr>
          <p:txBody>
            <a:bodyPr wrap="none"/>
            <a:lstStyle/>
            <a:p>
              <a:endParaRPr lang="en-US"/>
            </a:p>
          </p:txBody>
        </p:sp>
      </p:grpSp>
      <p:pic>
        <p:nvPicPr>
          <p:cNvPr id="51231" name="Picture 103" descr="logo"/>
          <p:cNvPicPr>
            <a:picLocks noGrp="1" noChangeAspect="1" noChangeArrowheads="1"/>
          </p:cNvPicPr>
          <p:nvPr>
            <p:ph idx="4294967295"/>
          </p:nvPr>
        </p:nvPicPr>
        <p:blipFill>
          <a:blip r:embed="rId17"/>
          <a:srcRect/>
          <a:stretch>
            <a:fillRect/>
          </a:stretch>
        </p:blipFill>
        <p:spPr bwMode="auto">
          <a:xfrm>
            <a:off x="6553200" y="0"/>
            <a:ext cx="2595563" cy="777875"/>
          </a:xfrm>
          <a:prstGeom prst="rect">
            <a:avLst/>
          </a:prstGeom>
          <a:noFill/>
          <a:ln>
            <a:miter lim="800000"/>
            <a:headEnd/>
            <a:tailEnd/>
          </a:ln>
        </p:spPr>
      </p:pic>
      <p:sp>
        <p:nvSpPr>
          <p:cNvPr id="97" name="Text Box 4"/>
          <p:cNvSpPr txBox="1">
            <a:spLocks noChangeArrowheads="1"/>
          </p:cNvSpPr>
          <p:nvPr/>
        </p:nvSpPr>
        <p:spPr bwMode="auto">
          <a:xfrm>
            <a:off x="3721100" y="1600200"/>
            <a:ext cx="1776413" cy="711200"/>
          </a:xfrm>
          <a:prstGeom prst="rect">
            <a:avLst/>
          </a:prstGeom>
          <a:noFill/>
          <a:ln w="9525">
            <a:noFill/>
            <a:miter lim="800000"/>
            <a:headEnd/>
            <a:tailEnd/>
          </a:ln>
          <a:effectLst/>
        </p:spPr>
        <p:txBody>
          <a:bodyPr lIns="101370" tIns="50685" rIns="101370" bIns="50685">
            <a:spAutoFit/>
          </a:bodyPr>
          <a:lstStyle/>
          <a:p>
            <a:pPr algn="ctr">
              <a:spcBef>
                <a:spcPct val="50000"/>
              </a:spcBef>
              <a:defRPr/>
            </a:pPr>
            <a:r>
              <a:rPr lang="hi-IN" sz="4000">
                <a:solidFill>
                  <a:srgbClr val="006699"/>
                </a:solidFill>
                <a:effectLst>
                  <a:outerShdw blurRad="38100" dist="38100" dir="2700000" algn="tl">
                    <a:srgbClr val="C0C0C0"/>
                  </a:outerShdw>
                </a:effectLst>
                <a:latin typeface="Eras Bold ITC" pitchFamily="34" charset="0"/>
                <a:cs typeface="Mangal" pitchFamily="2"/>
              </a:rPr>
              <a:t>आप</a:t>
            </a:r>
            <a:endParaRPr lang="en-US" sz="4000">
              <a:solidFill>
                <a:srgbClr val="006699"/>
              </a:solidFill>
              <a:effectLst>
                <a:outerShdw blurRad="38100" dist="38100" dir="2700000" algn="tl">
                  <a:srgbClr val="C0C0C0"/>
                </a:outerShdw>
              </a:effectLst>
              <a:latin typeface="Eras Bold ITC" pitchFamily="34" charset="0"/>
              <a:cs typeface="Mangal" pitchFamily="2"/>
            </a:endParaRPr>
          </a:p>
        </p:txBody>
      </p:sp>
      <p:sp>
        <p:nvSpPr>
          <p:cNvPr id="51233" name="Text Box 93"/>
          <p:cNvSpPr txBox="1">
            <a:spLocks noChangeArrowheads="1"/>
          </p:cNvSpPr>
          <p:nvPr/>
        </p:nvSpPr>
        <p:spPr bwMode="auto">
          <a:xfrm>
            <a:off x="679450" y="1736725"/>
            <a:ext cx="2268538" cy="369888"/>
          </a:xfrm>
          <a:prstGeom prst="rect">
            <a:avLst/>
          </a:prstGeom>
          <a:noFill/>
          <a:ln w="9525">
            <a:noFill/>
            <a:miter lim="800000"/>
            <a:headEnd/>
            <a:tailEnd/>
          </a:ln>
        </p:spPr>
        <p:txBody>
          <a:bodyPr>
            <a:spAutoFit/>
          </a:bodyPr>
          <a:lstStyle/>
          <a:p>
            <a:pPr algn="ctr">
              <a:spcBef>
                <a:spcPct val="50000"/>
              </a:spcBef>
            </a:pPr>
            <a:r>
              <a:rPr lang="hi-IN" sz="1800" b="1">
                <a:solidFill>
                  <a:schemeClr val="bg1"/>
                </a:solidFill>
                <a:latin typeface="Verdana" pitchFamily="34" charset="0"/>
                <a:cs typeface="Mangal" pitchFamily="18" charset="0"/>
              </a:rPr>
              <a:t>समूह बिक्री</a:t>
            </a:r>
            <a:endParaRPr lang="en-US" sz="1800" b="1">
              <a:solidFill>
                <a:schemeClr val="bg1"/>
              </a:solidFill>
              <a:latin typeface="Verdana" pitchFamily="34" charset="0"/>
              <a:cs typeface="Mangal" pitchFamily="18" charset="0"/>
            </a:endParaRPr>
          </a:p>
        </p:txBody>
      </p:sp>
      <p:sp>
        <p:nvSpPr>
          <p:cNvPr id="51234" name="Rectangle 97"/>
          <p:cNvSpPr>
            <a:spLocks noChangeArrowheads="1"/>
          </p:cNvSpPr>
          <p:nvPr/>
        </p:nvSpPr>
        <p:spPr bwMode="auto">
          <a:xfrm>
            <a:off x="0" y="776288"/>
            <a:ext cx="9144000" cy="519112"/>
          </a:xfrm>
          <a:prstGeom prst="rect">
            <a:avLst/>
          </a:prstGeom>
          <a:noFill/>
          <a:ln w="9525">
            <a:noFill/>
            <a:miter lim="800000"/>
            <a:headEnd/>
            <a:tailEnd/>
          </a:ln>
        </p:spPr>
        <p:txBody>
          <a:bodyPr anchor="ctr">
            <a:spAutoFit/>
          </a:bodyPr>
          <a:lstStyle/>
          <a:p>
            <a:pPr algn="ctr" eaLnBrk="0" hangingPunct="0"/>
            <a:r>
              <a:rPr lang="hi-IN" sz="2800" b="1">
                <a:solidFill>
                  <a:srgbClr val="CC2C8F"/>
                </a:solidFill>
                <a:latin typeface="Verdana" pitchFamily="34" charset="0"/>
                <a:cs typeface="Mangal" pitchFamily="18" charset="0"/>
              </a:rPr>
              <a:t>रेजिड्यूल आय</a:t>
            </a:r>
            <a:r>
              <a:rPr lang="en-US" sz="2800" b="1">
                <a:solidFill>
                  <a:srgbClr val="CC2C8F"/>
                </a:solidFill>
                <a:latin typeface="Verdana" pitchFamily="34" charset="0"/>
              </a:rPr>
              <a:t> </a:t>
            </a:r>
          </a:p>
        </p:txBody>
      </p:sp>
      <p:sp>
        <p:nvSpPr>
          <p:cNvPr id="100" name="Text Box 95"/>
          <p:cNvSpPr txBox="1">
            <a:spLocks noChangeArrowheads="1"/>
          </p:cNvSpPr>
          <p:nvPr/>
        </p:nvSpPr>
        <p:spPr bwMode="auto">
          <a:xfrm>
            <a:off x="71438" y="6129338"/>
            <a:ext cx="8991600" cy="409575"/>
          </a:xfrm>
          <a:prstGeom prst="rect">
            <a:avLst/>
          </a:prstGeom>
          <a:noFill/>
          <a:ln w="9525">
            <a:noFill/>
            <a:miter lim="800000"/>
            <a:headEnd/>
            <a:tailEnd/>
          </a:ln>
        </p:spPr>
        <p:txBody>
          <a:bodyPr lIns="101370" tIns="50685" rIns="101370" bIns="50685">
            <a:spAutoFit/>
          </a:bodyPr>
          <a:lstStyle/>
          <a:p>
            <a:pPr algn="r">
              <a:spcBef>
                <a:spcPct val="50000"/>
              </a:spcBef>
            </a:pPr>
            <a:r>
              <a:rPr lang="en-US" sz="2000">
                <a:solidFill>
                  <a:srgbClr val="CC0000"/>
                </a:solidFill>
                <a:latin typeface="Verdana" pitchFamily="34" charset="0"/>
              </a:rPr>
              <a:t>   </a:t>
            </a:r>
            <a:r>
              <a:rPr lang="hi-IN" sz="1200">
                <a:solidFill>
                  <a:srgbClr val="CC0000"/>
                </a:solidFill>
                <a:latin typeface="Verdana" pitchFamily="34" charset="0"/>
                <a:cs typeface="Mangal" pitchFamily="18" charset="0"/>
              </a:rPr>
              <a:t>अंतहीन समय तक आय प्राप्त होती है</a:t>
            </a:r>
            <a:r>
              <a:rPr lang="en-US" sz="2000">
                <a:solidFill>
                  <a:srgbClr val="CC0000"/>
                </a:solidFill>
                <a:latin typeface="Verdana"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523"/>
                                        </p:tgtEl>
                                        <p:attrNameLst>
                                          <p:attrName>style.visibility</p:attrName>
                                        </p:attrNameLst>
                                      </p:cBhvr>
                                      <p:to>
                                        <p:strVal val="visible"/>
                                      </p:to>
                                    </p:set>
                                    <p:anim calcmode="lin" valueType="num">
                                      <p:cBhvr additive="base">
                                        <p:cTn id="12" dur="500" fill="hold"/>
                                        <p:tgtEl>
                                          <p:spTgt spid="19523"/>
                                        </p:tgtEl>
                                        <p:attrNameLst>
                                          <p:attrName>ppt_x</p:attrName>
                                        </p:attrNameLst>
                                      </p:cBhvr>
                                      <p:tavLst>
                                        <p:tav tm="0">
                                          <p:val>
                                            <p:strVal val="#ppt_x"/>
                                          </p:val>
                                        </p:tav>
                                        <p:tav tm="100000">
                                          <p:val>
                                            <p:strVal val="#ppt_x"/>
                                          </p:val>
                                        </p:tav>
                                      </p:tavLst>
                                    </p:anim>
                                    <p:anim calcmode="lin" valueType="num">
                                      <p:cBhvr additive="base">
                                        <p:cTn id="13" dur="500" fill="hold"/>
                                        <p:tgtEl>
                                          <p:spTgt spid="195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493"/>
                                        </p:tgtEl>
                                        <p:attrNameLst>
                                          <p:attrName>style.visibility</p:attrName>
                                        </p:attrNameLst>
                                      </p:cBhvr>
                                      <p:to>
                                        <p:strVal val="visible"/>
                                      </p:to>
                                    </p:set>
                                    <p:anim calcmode="lin" valueType="num">
                                      <p:cBhvr additive="base">
                                        <p:cTn id="22" dur="500" fill="hold"/>
                                        <p:tgtEl>
                                          <p:spTgt spid="19493"/>
                                        </p:tgtEl>
                                        <p:attrNameLst>
                                          <p:attrName>ppt_x</p:attrName>
                                        </p:attrNameLst>
                                      </p:cBhvr>
                                      <p:tavLst>
                                        <p:tav tm="0">
                                          <p:val>
                                            <p:strVal val="#ppt_x"/>
                                          </p:val>
                                        </p:tav>
                                        <p:tav tm="100000">
                                          <p:val>
                                            <p:strVal val="#ppt_x"/>
                                          </p:val>
                                        </p:tav>
                                      </p:tavLst>
                                    </p:anim>
                                    <p:anim calcmode="lin" valueType="num">
                                      <p:cBhvr additive="base">
                                        <p:cTn id="23" dur="500" fill="hold"/>
                                        <p:tgtEl>
                                          <p:spTgt spid="1949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9538"/>
                                        </p:tgtEl>
                                        <p:attrNameLst>
                                          <p:attrName>style.visibility</p:attrName>
                                        </p:attrNameLst>
                                      </p:cBhvr>
                                      <p:to>
                                        <p:strVal val="visible"/>
                                      </p:to>
                                    </p:set>
                                    <p:anim calcmode="lin" valueType="num">
                                      <p:cBhvr additive="base">
                                        <p:cTn id="57" dur="500" fill="hold"/>
                                        <p:tgtEl>
                                          <p:spTgt spid="19538"/>
                                        </p:tgtEl>
                                        <p:attrNameLst>
                                          <p:attrName>ppt_x</p:attrName>
                                        </p:attrNameLst>
                                      </p:cBhvr>
                                      <p:tavLst>
                                        <p:tav tm="0">
                                          <p:val>
                                            <p:strVal val="#ppt_x"/>
                                          </p:val>
                                        </p:tav>
                                        <p:tav tm="100000">
                                          <p:val>
                                            <p:strVal val="#ppt_x"/>
                                          </p:val>
                                        </p:tav>
                                      </p:tavLst>
                                    </p:anim>
                                    <p:anim calcmode="lin" valueType="num">
                                      <p:cBhvr additive="base">
                                        <p:cTn id="58" dur="500" fill="hold"/>
                                        <p:tgtEl>
                                          <p:spTgt spid="1953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 calcmode="lin" valueType="num">
                                      <p:cBhvr>
                                        <p:cTn id="82" dur="500" fill="hold"/>
                                        <p:tgtEl>
                                          <p:spTgt spid="100"/>
                                        </p:tgtEl>
                                        <p:attrNameLst>
                                          <p:attrName>ppt_w</p:attrName>
                                        </p:attrNameLst>
                                      </p:cBhvr>
                                      <p:tavLst>
                                        <p:tav tm="0">
                                          <p:val>
                                            <p:fltVal val="0"/>
                                          </p:val>
                                        </p:tav>
                                        <p:tav tm="100000">
                                          <p:val>
                                            <p:strVal val="#ppt_w"/>
                                          </p:val>
                                        </p:tav>
                                      </p:tavLst>
                                    </p:anim>
                                    <p:anim calcmode="lin" valueType="num">
                                      <p:cBhvr>
                                        <p:cTn id="83"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7"/>
          <p:cNvGrpSpPr>
            <a:grpSpLocks/>
          </p:cNvGrpSpPr>
          <p:nvPr/>
        </p:nvGrpSpPr>
        <p:grpSpPr bwMode="auto">
          <a:xfrm>
            <a:off x="2438400" y="2133600"/>
            <a:ext cx="3449638" cy="2743200"/>
            <a:chOff x="1392" y="1968"/>
            <a:chExt cx="2688" cy="1728"/>
          </a:xfrm>
        </p:grpSpPr>
        <p:sp>
          <p:nvSpPr>
            <p:cNvPr id="52240" name="Line 10"/>
            <p:cNvSpPr>
              <a:spLocks noChangeShapeType="1"/>
            </p:cNvSpPr>
            <p:nvPr/>
          </p:nvSpPr>
          <p:spPr bwMode="auto">
            <a:xfrm>
              <a:off x="1392" y="1968"/>
              <a:ext cx="2688" cy="0"/>
            </a:xfrm>
            <a:prstGeom prst="line">
              <a:avLst/>
            </a:prstGeom>
            <a:noFill/>
            <a:ln w="9525">
              <a:solidFill>
                <a:schemeClr val="tx1"/>
              </a:solidFill>
              <a:round/>
              <a:headEnd/>
              <a:tailEnd/>
            </a:ln>
          </p:spPr>
          <p:txBody>
            <a:bodyPr/>
            <a:lstStyle/>
            <a:p>
              <a:endParaRPr lang="en-US"/>
            </a:p>
          </p:txBody>
        </p:sp>
        <p:sp>
          <p:nvSpPr>
            <p:cNvPr id="52241" name="Line 11"/>
            <p:cNvSpPr>
              <a:spLocks noChangeShapeType="1"/>
            </p:cNvSpPr>
            <p:nvPr/>
          </p:nvSpPr>
          <p:spPr bwMode="auto">
            <a:xfrm>
              <a:off x="1392" y="2112"/>
              <a:ext cx="2688" cy="0"/>
            </a:xfrm>
            <a:prstGeom prst="line">
              <a:avLst/>
            </a:prstGeom>
            <a:noFill/>
            <a:ln w="9525">
              <a:solidFill>
                <a:schemeClr val="tx1"/>
              </a:solidFill>
              <a:round/>
              <a:headEnd/>
              <a:tailEnd/>
            </a:ln>
          </p:spPr>
          <p:txBody>
            <a:bodyPr/>
            <a:lstStyle/>
            <a:p>
              <a:endParaRPr lang="en-US"/>
            </a:p>
          </p:txBody>
        </p:sp>
        <p:sp>
          <p:nvSpPr>
            <p:cNvPr id="52242" name="Line 12"/>
            <p:cNvSpPr>
              <a:spLocks noChangeShapeType="1"/>
            </p:cNvSpPr>
            <p:nvPr/>
          </p:nvSpPr>
          <p:spPr bwMode="auto">
            <a:xfrm>
              <a:off x="1392" y="2256"/>
              <a:ext cx="2688" cy="0"/>
            </a:xfrm>
            <a:prstGeom prst="line">
              <a:avLst/>
            </a:prstGeom>
            <a:noFill/>
            <a:ln w="9525">
              <a:solidFill>
                <a:schemeClr val="tx1"/>
              </a:solidFill>
              <a:round/>
              <a:headEnd/>
              <a:tailEnd/>
            </a:ln>
          </p:spPr>
          <p:txBody>
            <a:bodyPr/>
            <a:lstStyle/>
            <a:p>
              <a:endParaRPr lang="en-US"/>
            </a:p>
          </p:txBody>
        </p:sp>
        <p:sp>
          <p:nvSpPr>
            <p:cNvPr id="52243" name="Line 13"/>
            <p:cNvSpPr>
              <a:spLocks noChangeShapeType="1"/>
            </p:cNvSpPr>
            <p:nvPr/>
          </p:nvSpPr>
          <p:spPr bwMode="auto">
            <a:xfrm>
              <a:off x="1392" y="2400"/>
              <a:ext cx="2688" cy="0"/>
            </a:xfrm>
            <a:prstGeom prst="line">
              <a:avLst/>
            </a:prstGeom>
            <a:noFill/>
            <a:ln w="9525">
              <a:solidFill>
                <a:schemeClr val="tx1"/>
              </a:solidFill>
              <a:round/>
              <a:headEnd/>
              <a:tailEnd/>
            </a:ln>
          </p:spPr>
          <p:txBody>
            <a:bodyPr/>
            <a:lstStyle/>
            <a:p>
              <a:endParaRPr lang="en-US"/>
            </a:p>
          </p:txBody>
        </p:sp>
        <p:sp>
          <p:nvSpPr>
            <p:cNvPr id="52244" name="Line 14"/>
            <p:cNvSpPr>
              <a:spLocks noChangeShapeType="1"/>
            </p:cNvSpPr>
            <p:nvPr/>
          </p:nvSpPr>
          <p:spPr bwMode="auto">
            <a:xfrm>
              <a:off x="1392" y="2544"/>
              <a:ext cx="2688" cy="0"/>
            </a:xfrm>
            <a:prstGeom prst="line">
              <a:avLst/>
            </a:prstGeom>
            <a:noFill/>
            <a:ln w="9525">
              <a:solidFill>
                <a:schemeClr val="tx1"/>
              </a:solidFill>
              <a:round/>
              <a:headEnd/>
              <a:tailEnd/>
            </a:ln>
          </p:spPr>
          <p:txBody>
            <a:bodyPr/>
            <a:lstStyle/>
            <a:p>
              <a:endParaRPr lang="en-US"/>
            </a:p>
          </p:txBody>
        </p:sp>
        <p:sp>
          <p:nvSpPr>
            <p:cNvPr id="52245" name="Line 15"/>
            <p:cNvSpPr>
              <a:spLocks noChangeShapeType="1"/>
            </p:cNvSpPr>
            <p:nvPr/>
          </p:nvSpPr>
          <p:spPr bwMode="auto">
            <a:xfrm>
              <a:off x="1392" y="2688"/>
              <a:ext cx="2688" cy="0"/>
            </a:xfrm>
            <a:prstGeom prst="line">
              <a:avLst/>
            </a:prstGeom>
            <a:noFill/>
            <a:ln w="9525">
              <a:solidFill>
                <a:schemeClr val="tx1"/>
              </a:solidFill>
              <a:round/>
              <a:headEnd/>
              <a:tailEnd/>
            </a:ln>
          </p:spPr>
          <p:txBody>
            <a:bodyPr/>
            <a:lstStyle/>
            <a:p>
              <a:endParaRPr lang="en-US"/>
            </a:p>
          </p:txBody>
        </p:sp>
        <p:sp>
          <p:nvSpPr>
            <p:cNvPr id="52246" name="Line 16"/>
            <p:cNvSpPr>
              <a:spLocks noChangeShapeType="1"/>
            </p:cNvSpPr>
            <p:nvPr/>
          </p:nvSpPr>
          <p:spPr bwMode="auto">
            <a:xfrm>
              <a:off x="1392" y="2832"/>
              <a:ext cx="2688" cy="0"/>
            </a:xfrm>
            <a:prstGeom prst="line">
              <a:avLst/>
            </a:prstGeom>
            <a:noFill/>
            <a:ln w="9525">
              <a:solidFill>
                <a:schemeClr val="tx1"/>
              </a:solidFill>
              <a:round/>
              <a:headEnd/>
              <a:tailEnd/>
            </a:ln>
          </p:spPr>
          <p:txBody>
            <a:bodyPr/>
            <a:lstStyle/>
            <a:p>
              <a:endParaRPr lang="en-US"/>
            </a:p>
          </p:txBody>
        </p:sp>
        <p:sp>
          <p:nvSpPr>
            <p:cNvPr id="52247" name="Line 17"/>
            <p:cNvSpPr>
              <a:spLocks noChangeShapeType="1"/>
            </p:cNvSpPr>
            <p:nvPr/>
          </p:nvSpPr>
          <p:spPr bwMode="auto">
            <a:xfrm>
              <a:off x="1392" y="2976"/>
              <a:ext cx="2688" cy="0"/>
            </a:xfrm>
            <a:prstGeom prst="line">
              <a:avLst/>
            </a:prstGeom>
            <a:noFill/>
            <a:ln w="9525">
              <a:solidFill>
                <a:schemeClr val="tx1"/>
              </a:solidFill>
              <a:round/>
              <a:headEnd/>
              <a:tailEnd/>
            </a:ln>
          </p:spPr>
          <p:txBody>
            <a:bodyPr/>
            <a:lstStyle/>
            <a:p>
              <a:endParaRPr lang="en-US"/>
            </a:p>
          </p:txBody>
        </p:sp>
        <p:sp>
          <p:nvSpPr>
            <p:cNvPr id="52248" name="Line 18"/>
            <p:cNvSpPr>
              <a:spLocks noChangeShapeType="1"/>
            </p:cNvSpPr>
            <p:nvPr/>
          </p:nvSpPr>
          <p:spPr bwMode="auto">
            <a:xfrm>
              <a:off x="1392" y="3120"/>
              <a:ext cx="2688" cy="0"/>
            </a:xfrm>
            <a:prstGeom prst="line">
              <a:avLst/>
            </a:prstGeom>
            <a:noFill/>
            <a:ln w="9525">
              <a:solidFill>
                <a:schemeClr val="tx1"/>
              </a:solidFill>
              <a:round/>
              <a:headEnd/>
              <a:tailEnd/>
            </a:ln>
          </p:spPr>
          <p:txBody>
            <a:bodyPr/>
            <a:lstStyle/>
            <a:p>
              <a:endParaRPr lang="en-US"/>
            </a:p>
          </p:txBody>
        </p:sp>
        <p:sp>
          <p:nvSpPr>
            <p:cNvPr id="52249" name="Line 19"/>
            <p:cNvSpPr>
              <a:spLocks noChangeShapeType="1"/>
            </p:cNvSpPr>
            <p:nvPr/>
          </p:nvSpPr>
          <p:spPr bwMode="auto">
            <a:xfrm>
              <a:off x="1392" y="3264"/>
              <a:ext cx="2688" cy="0"/>
            </a:xfrm>
            <a:prstGeom prst="line">
              <a:avLst/>
            </a:prstGeom>
            <a:noFill/>
            <a:ln w="9525">
              <a:solidFill>
                <a:schemeClr val="tx1"/>
              </a:solidFill>
              <a:round/>
              <a:headEnd/>
              <a:tailEnd/>
            </a:ln>
          </p:spPr>
          <p:txBody>
            <a:bodyPr/>
            <a:lstStyle/>
            <a:p>
              <a:endParaRPr lang="en-US"/>
            </a:p>
          </p:txBody>
        </p:sp>
        <p:sp>
          <p:nvSpPr>
            <p:cNvPr id="52250" name="Line 20"/>
            <p:cNvSpPr>
              <a:spLocks noChangeShapeType="1"/>
            </p:cNvSpPr>
            <p:nvPr/>
          </p:nvSpPr>
          <p:spPr bwMode="auto">
            <a:xfrm>
              <a:off x="1392" y="3408"/>
              <a:ext cx="2688" cy="0"/>
            </a:xfrm>
            <a:prstGeom prst="line">
              <a:avLst/>
            </a:prstGeom>
            <a:noFill/>
            <a:ln w="9525">
              <a:solidFill>
                <a:schemeClr val="tx1"/>
              </a:solidFill>
              <a:round/>
              <a:headEnd/>
              <a:tailEnd/>
            </a:ln>
          </p:spPr>
          <p:txBody>
            <a:bodyPr/>
            <a:lstStyle/>
            <a:p>
              <a:endParaRPr lang="en-US"/>
            </a:p>
          </p:txBody>
        </p:sp>
        <p:sp>
          <p:nvSpPr>
            <p:cNvPr id="52251" name="Line 21"/>
            <p:cNvSpPr>
              <a:spLocks noChangeShapeType="1"/>
            </p:cNvSpPr>
            <p:nvPr/>
          </p:nvSpPr>
          <p:spPr bwMode="auto">
            <a:xfrm>
              <a:off x="1392" y="3552"/>
              <a:ext cx="2688" cy="0"/>
            </a:xfrm>
            <a:prstGeom prst="line">
              <a:avLst/>
            </a:prstGeom>
            <a:noFill/>
            <a:ln w="9525">
              <a:solidFill>
                <a:schemeClr val="tx1"/>
              </a:solidFill>
              <a:round/>
              <a:headEnd/>
              <a:tailEnd/>
            </a:ln>
          </p:spPr>
          <p:txBody>
            <a:bodyPr/>
            <a:lstStyle/>
            <a:p>
              <a:endParaRPr lang="en-US"/>
            </a:p>
          </p:txBody>
        </p:sp>
        <p:sp>
          <p:nvSpPr>
            <p:cNvPr id="52252" name="Line 22"/>
            <p:cNvSpPr>
              <a:spLocks noChangeShapeType="1"/>
            </p:cNvSpPr>
            <p:nvPr/>
          </p:nvSpPr>
          <p:spPr bwMode="auto">
            <a:xfrm>
              <a:off x="1392" y="3696"/>
              <a:ext cx="2688" cy="0"/>
            </a:xfrm>
            <a:prstGeom prst="line">
              <a:avLst/>
            </a:prstGeom>
            <a:noFill/>
            <a:ln w="9525">
              <a:solidFill>
                <a:schemeClr val="tx1"/>
              </a:solidFill>
              <a:round/>
              <a:headEnd/>
              <a:tailEnd/>
            </a:ln>
          </p:spPr>
          <p:txBody>
            <a:bodyPr/>
            <a:lstStyle/>
            <a:p>
              <a:endParaRPr lang="en-US"/>
            </a:p>
          </p:txBody>
        </p:sp>
      </p:grpSp>
      <p:grpSp>
        <p:nvGrpSpPr>
          <p:cNvPr id="52227" name="Group 30"/>
          <p:cNvGrpSpPr>
            <a:grpSpLocks/>
          </p:cNvGrpSpPr>
          <p:nvPr/>
        </p:nvGrpSpPr>
        <p:grpSpPr bwMode="auto">
          <a:xfrm>
            <a:off x="1447800" y="5105400"/>
            <a:ext cx="914400" cy="522288"/>
            <a:chOff x="720" y="3840"/>
            <a:chExt cx="672" cy="384"/>
          </a:xfrm>
        </p:grpSpPr>
        <p:sp>
          <p:nvSpPr>
            <p:cNvPr id="52238" name="AutoShape 28"/>
            <p:cNvSpPr>
              <a:spLocks noChangeArrowheads="1"/>
            </p:cNvSpPr>
            <p:nvPr/>
          </p:nvSpPr>
          <p:spPr bwMode="auto">
            <a:xfrm>
              <a:off x="720" y="3936"/>
              <a:ext cx="672" cy="288"/>
            </a:xfrm>
            <a:prstGeom prst="flowChartMerge">
              <a:avLst/>
            </a:prstGeom>
            <a:solidFill>
              <a:srgbClr val="3366FF"/>
            </a:solidFill>
            <a:ln w="9525">
              <a:noFill/>
              <a:miter lim="800000"/>
              <a:headEnd/>
              <a:tailEnd/>
            </a:ln>
          </p:spPr>
          <p:txBody>
            <a:bodyPr wrap="none" anchor="ctr"/>
            <a:lstStyle/>
            <a:p>
              <a:pPr algn="ctr"/>
              <a:endParaRPr lang="en-IN"/>
            </a:p>
          </p:txBody>
        </p:sp>
        <p:sp>
          <p:nvSpPr>
            <p:cNvPr id="52239" name="AutoShape 29"/>
            <p:cNvSpPr>
              <a:spLocks noChangeArrowheads="1"/>
            </p:cNvSpPr>
            <p:nvPr/>
          </p:nvSpPr>
          <p:spPr bwMode="auto">
            <a:xfrm>
              <a:off x="720" y="3840"/>
              <a:ext cx="672" cy="288"/>
            </a:xfrm>
            <a:prstGeom prst="flowChartMerge">
              <a:avLst/>
            </a:prstGeom>
            <a:solidFill>
              <a:srgbClr val="21428E"/>
            </a:solidFill>
            <a:ln w="9525">
              <a:noFill/>
              <a:miter lim="800000"/>
              <a:headEnd/>
              <a:tailEnd/>
            </a:ln>
          </p:spPr>
          <p:txBody>
            <a:bodyPr wrap="none" anchor="ctr"/>
            <a:lstStyle/>
            <a:p>
              <a:pPr algn="ctr"/>
              <a:endParaRPr lang="en-IN"/>
            </a:p>
          </p:txBody>
        </p:sp>
      </p:grpSp>
      <p:sp>
        <p:nvSpPr>
          <p:cNvPr id="64518" name="Text Box 32"/>
          <p:cNvSpPr txBox="1">
            <a:spLocks noChangeArrowheads="1"/>
          </p:cNvSpPr>
          <p:nvPr/>
        </p:nvSpPr>
        <p:spPr bwMode="auto">
          <a:xfrm>
            <a:off x="0" y="5870575"/>
            <a:ext cx="9144000" cy="366713"/>
          </a:xfrm>
          <a:prstGeom prst="rect">
            <a:avLst/>
          </a:prstGeom>
          <a:noFill/>
          <a:ln w="9525">
            <a:noFill/>
            <a:miter lim="800000"/>
            <a:headEnd/>
            <a:tailEnd/>
          </a:ln>
        </p:spPr>
        <p:txBody>
          <a:bodyPr>
            <a:spAutoFit/>
          </a:bodyPr>
          <a:lstStyle/>
          <a:p>
            <a:pPr algn="ctr"/>
            <a:r>
              <a:rPr lang="hi-IN" sz="1800" b="1">
                <a:solidFill>
                  <a:srgbClr val="21428E"/>
                </a:solidFill>
                <a:latin typeface="Verdana" pitchFamily="34" charset="0"/>
                <a:cs typeface="Mangal" pitchFamily="18" charset="0"/>
              </a:rPr>
              <a:t>अनन्त काल तक भुगतान मिलता है। कोई उच्च सीमा नहीं है, कोई अंत नहीं है।</a:t>
            </a:r>
            <a:endParaRPr lang="en-US" sz="1800" b="1">
              <a:solidFill>
                <a:srgbClr val="21428E"/>
              </a:solidFill>
              <a:latin typeface="Verdana" pitchFamily="34" charset="0"/>
              <a:cs typeface="Mangal" pitchFamily="18" charset="0"/>
            </a:endParaRPr>
          </a:p>
        </p:txBody>
      </p:sp>
      <p:pic>
        <p:nvPicPr>
          <p:cNvPr id="52229" name="Picture 40" descr="logo"/>
          <p:cNvPicPr>
            <a:picLocks noGrp="1" noChangeAspect="1" noChangeArrowheads="1"/>
          </p:cNvPicPr>
          <p:nvPr>
            <p:ph sz="half" idx="1"/>
          </p:nvPr>
        </p:nvPicPr>
        <p:blipFill>
          <a:blip r:embed="rId2"/>
          <a:srcRect/>
          <a:stretch>
            <a:fillRect/>
          </a:stretch>
        </p:blipFill>
        <p:spPr bwMode="auto">
          <a:xfrm>
            <a:off x="6553200" y="0"/>
            <a:ext cx="2595563" cy="777875"/>
          </a:xfrm>
          <a:noFill/>
          <a:ln>
            <a:miter lim="800000"/>
            <a:headEnd/>
            <a:tailEnd/>
          </a:ln>
        </p:spPr>
      </p:pic>
      <p:sp>
        <p:nvSpPr>
          <p:cNvPr id="52230" name="Text Box 47"/>
          <p:cNvSpPr txBox="1">
            <a:spLocks noChangeArrowheads="1"/>
          </p:cNvSpPr>
          <p:nvPr/>
        </p:nvSpPr>
        <p:spPr bwMode="auto">
          <a:xfrm>
            <a:off x="6137275" y="2454275"/>
            <a:ext cx="955675" cy="304800"/>
          </a:xfrm>
          <a:prstGeom prst="rect">
            <a:avLst/>
          </a:prstGeom>
          <a:noFill/>
          <a:ln w="9525">
            <a:noFill/>
            <a:miter lim="800000"/>
            <a:headEnd/>
            <a:tailEnd/>
          </a:ln>
        </p:spPr>
        <p:txBody>
          <a:bodyPr>
            <a:spAutoFit/>
          </a:bodyPr>
          <a:lstStyle/>
          <a:p>
            <a:endParaRPr lang="en-US"/>
          </a:p>
        </p:txBody>
      </p:sp>
      <p:sp>
        <p:nvSpPr>
          <p:cNvPr id="52231" name="Text Box 49"/>
          <p:cNvSpPr txBox="1">
            <a:spLocks noChangeArrowheads="1"/>
          </p:cNvSpPr>
          <p:nvPr/>
        </p:nvSpPr>
        <p:spPr bwMode="auto">
          <a:xfrm>
            <a:off x="6084888" y="2349500"/>
            <a:ext cx="971550" cy="1052513"/>
          </a:xfrm>
          <a:prstGeom prst="rect">
            <a:avLst/>
          </a:prstGeom>
          <a:noFill/>
          <a:ln w="9525">
            <a:noFill/>
            <a:miter lim="800000"/>
            <a:headEnd/>
            <a:tailEnd/>
          </a:ln>
        </p:spPr>
        <p:txBody>
          <a:bodyPr>
            <a:spAutoFit/>
          </a:bodyPr>
          <a:lstStyle/>
          <a:p>
            <a:pPr>
              <a:lnSpc>
                <a:spcPct val="75000"/>
              </a:lnSpc>
              <a:spcBef>
                <a:spcPct val="50000"/>
              </a:spcBef>
            </a:pPr>
            <a:r>
              <a:rPr lang="en-US" b="1">
                <a:solidFill>
                  <a:schemeClr val="bg1"/>
                </a:solidFill>
                <a:latin typeface="Arial" pitchFamily="34" charset="0"/>
              </a:rPr>
              <a:t>$12</a:t>
            </a:r>
          </a:p>
          <a:p>
            <a:pPr>
              <a:lnSpc>
                <a:spcPct val="75000"/>
              </a:lnSpc>
              <a:spcBef>
                <a:spcPct val="50000"/>
              </a:spcBef>
            </a:pPr>
            <a:r>
              <a:rPr lang="en-US" b="1">
                <a:solidFill>
                  <a:schemeClr val="bg1"/>
                </a:solidFill>
                <a:latin typeface="Arial" pitchFamily="34" charset="0"/>
              </a:rPr>
              <a:t>$900</a:t>
            </a:r>
          </a:p>
          <a:p>
            <a:pPr>
              <a:lnSpc>
                <a:spcPct val="75000"/>
              </a:lnSpc>
              <a:spcBef>
                <a:spcPct val="50000"/>
              </a:spcBef>
            </a:pPr>
            <a:r>
              <a:rPr lang="en-US" b="1">
                <a:solidFill>
                  <a:schemeClr val="bg1"/>
                </a:solidFill>
                <a:latin typeface="Arial" pitchFamily="34" charset="0"/>
              </a:rPr>
              <a:t>$1,080</a:t>
            </a:r>
          </a:p>
          <a:p>
            <a:pPr>
              <a:lnSpc>
                <a:spcPct val="75000"/>
              </a:lnSpc>
              <a:spcBef>
                <a:spcPct val="50000"/>
              </a:spcBef>
            </a:pPr>
            <a:r>
              <a:rPr lang="en-US" b="1">
                <a:solidFill>
                  <a:schemeClr val="bg1"/>
                </a:solidFill>
                <a:latin typeface="Arial" pitchFamily="34" charset="0"/>
              </a:rPr>
              <a:t>$7,776</a:t>
            </a:r>
          </a:p>
        </p:txBody>
      </p:sp>
      <p:grpSp>
        <p:nvGrpSpPr>
          <p:cNvPr id="52232" name="Group 68"/>
          <p:cNvGrpSpPr>
            <a:grpSpLocks/>
          </p:cNvGrpSpPr>
          <p:nvPr/>
        </p:nvGrpSpPr>
        <p:grpSpPr bwMode="auto">
          <a:xfrm>
            <a:off x="6080125" y="4941888"/>
            <a:ext cx="1368425" cy="647700"/>
            <a:chOff x="720" y="3840"/>
            <a:chExt cx="672" cy="384"/>
          </a:xfrm>
        </p:grpSpPr>
        <p:sp>
          <p:nvSpPr>
            <p:cNvPr id="52236" name="AutoShape 69"/>
            <p:cNvSpPr>
              <a:spLocks noChangeArrowheads="1"/>
            </p:cNvSpPr>
            <p:nvPr/>
          </p:nvSpPr>
          <p:spPr bwMode="auto">
            <a:xfrm>
              <a:off x="720" y="3936"/>
              <a:ext cx="672" cy="288"/>
            </a:xfrm>
            <a:prstGeom prst="flowChartMerge">
              <a:avLst/>
            </a:prstGeom>
            <a:solidFill>
              <a:srgbClr val="3366FF"/>
            </a:solidFill>
            <a:ln w="9525">
              <a:noFill/>
              <a:miter lim="800000"/>
              <a:headEnd/>
              <a:tailEnd/>
            </a:ln>
          </p:spPr>
          <p:txBody>
            <a:bodyPr wrap="none" anchor="ctr"/>
            <a:lstStyle/>
            <a:p>
              <a:pPr algn="ctr"/>
              <a:endParaRPr lang="en-IN"/>
            </a:p>
          </p:txBody>
        </p:sp>
        <p:sp>
          <p:nvSpPr>
            <p:cNvPr id="52237" name="AutoShape 70"/>
            <p:cNvSpPr>
              <a:spLocks noChangeArrowheads="1"/>
            </p:cNvSpPr>
            <p:nvPr/>
          </p:nvSpPr>
          <p:spPr bwMode="auto">
            <a:xfrm>
              <a:off x="720" y="3840"/>
              <a:ext cx="672" cy="288"/>
            </a:xfrm>
            <a:prstGeom prst="flowChartMerge">
              <a:avLst/>
            </a:prstGeom>
            <a:solidFill>
              <a:srgbClr val="21428E"/>
            </a:solidFill>
            <a:ln w="9525">
              <a:noFill/>
              <a:miter lim="800000"/>
              <a:headEnd/>
              <a:tailEnd/>
            </a:ln>
          </p:spPr>
          <p:txBody>
            <a:bodyPr wrap="none" anchor="ctr"/>
            <a:lstStyle/>
            <a:p>
              <a:pPr algn="ctr"/>
              <a:endParaRPr lang="en-IN"/>
            </a:p>
          </p:txBody>
        </p:sp>
      </p:grpSp>
      <p:pic>
        <p:nvPicPr>
          <p:cNvPr id="52233" name="Picture 66" descr="slide60"/>
          <p:cNvPicPr>
            <a:picLocks noGrp="1" noChangeAspect="1" noChangeArrowheads="1"/>
          </p:cNvPicPr>
          <p:nvPr>
            <p:ph sz="half" idx="2"/>
          </p:nvPr>
        </p:nvPicPr>
        <p:blipFill>
          <a:blip r:embed="rId3"/>
          <a:stretch>
            <a:fillRect/>
          </a:stretch>
        </p:blipFill>
        <p:spPr bwMode="auto">
          <a:xfrm>
            <a:off x="6048375" y="1999331"/>
            <a:ext cx="1431925" cy="3127625"/>
          </a:xfrm>
          <a:noFill/>
          <a:ln>
            <a:miter lim="800000"/>
            <a:headEnd/>
            <a:tailEnd/>
          </a:ln>
        </p:spPr>
      </p:pic>
      <p:sp>
        <p:nvSpPr>
          <p:cNvPr id="52234" name="Rectangle 3"/>
          <p:cNvSpPr>
            <a:spLocks noChangeArrowheads="1"/>
          </p:cNvSpPr>
          <p:nvPr/>
        </p:nvSpPr>
        <p:spPr bwMode="auto">
          <a:xfrm>
            <a:off x="0" y="1038225"/>
            <a:ext cx="9144000" cy="549275"/>
          </a:xfrm>
          <a:prstGeom prst="rect">
            <a:avLst/>
          </a:prstGeom>
          <a:noFill/>
          <a:ln w="9525">
            <a:noFill/>
            <a:miter lim="800000"/>
            <a:headEnd/>
            <a:tailEnd/>
          </a:ln>
        </p:spPr>
        <p:txBody>
          <a:bodyPr anchor="ctr">
            <a:spAutoFit/>
          </a:bodyPr>
          <a:lstStyle/>
          <a:p>
            <a:pPr algn="ctr" eaLnBrk="0" hangingPunct="0"/>
            <a:r>
              <a:rPr lang="hi-IN" sz="2200" b="1" i="1">
                <a:solidFill>
                  <a:srgbClr val="FF66CC"/>
                </a:solidFill>
                <a:latin typeface="Verdana" pitchFamily="34" charset="0"/>
                <a:cs typeface="Mangal" pitchFamily="18" charset="0"/>
              </a:rPr>
              <a:t>अपने </a:t>
            </a:r>
            <a:r>
              <a:rPr lang="en-US" sz="2800" b="1">
                <a:solidFill>
                  <a:srgbClr val="FF66CC"/>
                </a:solidFill>
                <a:latin typeface="Verdana" pitchFamily="34" charset="0"/>
              </a:rPr>
              <a:t> </a:t>
            </a:r>
            <a:r>
              <a:rPr lang="hi-IN" sz="3000" b="1">
                <a:solidFill>
                  <a:srgbClr val="FF66CC"/>
                </a:solidFill>
                <a:latin typeface="Verdana" pitchFamily="34" charset="0"/>
                <a:cs typeface="Mangal" pitchFamily="18" charset="0"/>
              </a:rPr>
              <a:t>संगठन को विकसित होते हुए देखें</a:t>
            </a:r>
            <a:r>
              <a:rPr lang="en-US" sz="3000" b="1">
                <a:solidFill>
                  <a:srgbClr val="FF66CC"/>
                </a:solidFill>
                <a:latin typeface="Verdana" pitchFamily="34" charset="0"/>
              </a:rPr>
              <a:t>!</a:t>
            </a:r>
            <a:r>
              <a:rPr lang="en-US" sz="2800" b="1">
                <a:latin typeface="Verdana" pitchFamily="34" charset="0"/>
              </a:rPr>
              <a:t> </a:t>
            </a:r>
          </a:p>
        </p:txBody>
      </p:sp>
      <p:sp>
        <p:nvSpPr>
          <p:cNvPr id="52235" name="Text Box 26"/>
          <p:cNvSpPr txBox="1">
            <a:spLocks noChangeArrowheads="1"/>
          </p:cNvSpPr>
          <p:nvPr/>
        </p:nvSpPr>
        <p:spPr bwMode="auto">
          <a:xfrm>
            <a:off x="1447800" y="1900238"/>
            <a:ext cx="793750" cy="3155950"/>
          </a:xfrm>
          <a:prstGeom prst="rect">
            <a:avLst/>
          </a:prstGeom>
          <a:noFill/>
          <a:ln w="9525">
            <a:noFill/>
            <a:miter lim="800000"/>
            <a:headEnd/>
            <a:tailEnd/>
          </a:ln>
        </p:spPr>
        <p:txBody>
          <a:bodyPr wrap="none">
            <a:spAutoFit/>
          </a:bodyPr>
          <a:lstStyle/>
          <a:p>
            <a:pPr>
              <a:lnSpc>
                <a:spcPct val="125000"/>
              </a:lnSpc>
            </a:pPr>
            <a:r>
              <a:rPr lang="hi-IN" sz="1600">
                <a:latin typeface="Verdana" pitchFamily="34" charset="0"/>
                <a:cs typeface="Mangal" pitchFamily="18" charset="0"/>
              </a:rPr>
              <a:t>स्तर</a:t>
            </a:r>
            <a:r>
              <a:rPr lang="en-US" sz="1600">
                <a:latin typeface="Verdana" pitchFamily="34" charset="0"/>
              </a:rPr>
              <a:t> 1</a:t>
            </a:r>
          </a:p>
          <a:p>
            <a:pPr>
              <a:lnSpc>
                <a:spcPct val="125000"/>
              </a:lnSpc>
            </a:pPr>
            <a:r>
              <a:rPr lang="hi-IN" sz="1600">
                <a:latin typeface="Verdana" pitchFamily="34" charset="0"/>
                <a:cs typeface="Mangal" pitchFamily="18" charset="0"/>
              </a:rPr>
              <a:t>स्तर</a:t>
            </a:r>
            <a:r>
              <a:rPr lang="en-US" sz="1600">
                <a:latin typeface="Verdana" pitchFamily="34" charset="0"/>
              </a:rPr>
              <a:t> 2</a:t>
            </a:r>
          </a:p>
          <a:p>
            <a:pPr>
              <a:lnSpc>
                <a:spcPct val="125000"/>
              </a:lnSpc>
            </a:pPr>
            <a:r>
              <a:rPr lang="hi-IN">
                <a:cs typeface="Mangal" pitchFamily="18" charset="0"/>
              </a:rPr>
              <a:t>स्तर</a:t>
            </a:r>
            <a:r>
              <a:rPr lang="en-US" sz="1600">
                <a:latin typeface="Verdana" pitchFamily="34" charset="0"/>
              </a:rPr>
              <a:t> 3</a:t>
            </a:r>
          </a:p>
          <a:p>
            <a:pPr>
              <a:lnSpc>
                <a:spcPct val="125000"/>
              </a:lnSpc>
            </a:pPr>
            <a:r>
              <a:rPr lang="hi-IN">
                <a:cs typeface="Mangal" pitchFamily="18" charset="0"/>
              </a:rPr>
              <a:t>स्तर</a:t>
            </a:r>
            <a:r>
              <a:rPr lang="en-US" sz="1600">
                <a:latin typeface="Verdana" pitchFamily="34" charset="0"/>
              </a:rPr>
              <a:t> 4</a:t>
            </a:r>
          </a:p>
          <a:p>
            <a:pPr>
              <a:lnSpc>
                <a:spcPct val="125000"/>
              </a:lnSpc>
            </a:pPr>
            <a:r>
              <a:rPr lang="hi-IN">
                <a:cs typeface="Mangal" pitchFamily="18" charset="0"/>
              </a:rPr>
              <a:t>स्तर</a:t>
            </a:r>
            <a:r>
              <a:rPr lang="en-US" sz="1600">
                <a:latin typeface="Verdana" pitchFamily="34" charset="0"/>
              </a:rPr>
              <a:t> 5</a:t>
            </a:r>
          </a:p>
          <a:p>
            <a:pPr>
              <a:lnSpc>
                <a:spcPct val="125000"/>
              </a:lnSpc>
            </a:pPr>
            <a:r>
              <a:rPr lang="hi-IN">
                <a:cs typeface="Mangal" pitchFamily="18" charset="0"/>
              </a:rPr>
              <a:t>स्तर</a:t>
            </a:r>
            <a:r>
              <a:rPr lang="en-US" sz="1600">
                <a:latin typeface="Verdana" pitchFamily="34" charset="0"/>
              </a:rPr>
              <a:t> 6</a:t>
            </a:r>
          </a:p>
          <a:p>
            <a:pPr>
              <a:lnSpc>
                <a:spcPct val="125000"/>
              </a:lnSpc>
            </a:pPr>
            <a:r>
              <a:rPr lang="hi-IN">
                <a:cs typeface="Mangal" pitchFamily="18" charset="0"/>
              </a:rPr>
              <a:t>स्तर</a:t>
            </a:r>
            <a:r>
              <a:rPr lang="en-US" sz="1600">
                <a:latin typeface="Verdana" pitchFamily="34" charset="0"/>
              </a:rPr>
              <a:t> 7</a:t>
            </a:r>
          </a:p>
          <a:p>
            <a:pPr>
              <a:lnSpc>
                <a:spcPct val="125000"/>
              </a:lnSpc>
            </a:pPr>
            <a:r>
              <a:rPr lang="hi-IN">
                <a:cs typeface="Mangal" pitchFamily="18" charset="0"/>
              </a:rPr>
              <a:t>स्तर</a:t>
            </a:r>
            <a:r>
              <a:rPr lang="en-US" sz="1600">
                <a:latin typeface="Verdana" pitchFamily="34" charset="0"/>
              </a:rPr>
              <a:t> 8</a:t>
            </a:r>
          </a:p>
          <a:p>
            <a:pPr>
              <a:lnSpc>
                <a:spcPct val="125000"/>
              </a:lnSpc>
            </a:pPr>
            <a:r>
              <a:rPr lang="hi-IN">
                <a:cs typeface="Mangal" pitchFamily="18" charset="0"/>
              </a:rPr>
              <a:t>स्तर</a:t>
            </a:r>
            <a:r>
              <a:rPr lang="en-US" sz="1600">
                <a:latin typeface="Verdana" pitchFamily="34" charset="0"/>
              </a:rPr>
              <a:t> 9</a:t>
            </a:r>
          </a:p>
          <a:p>
            <a:pPr>
              <a:lnSpc>
                <a:spcPct val="125000"/>
              </a:lnSpc>
            </a:pPr>
            <a:r>
              <a:rPr lang="hi-IN">
                <a:cs typeface="Mangal" pitchFamily="18" charset="0"/>
              </a:rPr>
              <a:t>स्तर</a:t>
            </a:r>
            <a:r>
              <a:rPr lang="en-US"/>
              <a:t> </a:t>
            </a:r>
            <a:r>
              <a:rPr lang="en-US" sz="1600">
                <a:latin typeface="Verdana" pitchFamily="34" charset="0"/>
              </a:rPr>
              <a:t>10</a:t>
            </a:r>
          </a:p>
        </p:txBody>
      </p:sp>
      <p:sp>
        <p:nvSpPr>
          <p:cNvPr id="30" name="TextBox 29"/>
          <p:cNvSpPr txBox="1"/>
          <p:nvPr/>
        </p:nvSpPr>
        <p:spPr>
          <a:xfrm>
            <a:off x="6105546" y="3579652"/>
            <a:ext cx="1350981" cy="1200329"/>
          </a:xfrm>
          <a:prstGeom prst="rect">
            <a:avLst/>
          </a:prstGeom>
          <a:noFill/>
        </p:spPr>
        <p:txBody>
          <a:bodyPr wrap="square" rtlCol="0">
            <a:spAutoFit/>
          </a:bodyPr>
          <a:lstStyle/>
          <a:p>
            <a:pPr algn="ctr"/>
            <a:endParaRPr lang="hi-IN" sz="1800" dirty="0" smtClean="0">
              <a:solidFill>
                <a:schemeClr val="bg1"/>
              </a:solidFill>
            </a:endParaRPr>
          </a:p>
          <a:p>
            <a:pPr algn="ctr"/>
            <a:r>
              <a:rPr lang="hi-IN" sz="1800" dirty="0" smtClean="0">
                <a:solidFill>
                  <a:schemeClr val="bg1"/>
                </a:solidFill>
              </a:rPr>
              <a:t>पर भुगतान</a:t>
            </a:r>
          </a:p>
          <a:p>
            <a:pPr algn="ctr"/>
            <a:r>
              <a:rPr lang="hi-IN" sz="1800" dirty="0" smtClean="0">
                <a:solidFill>
                  <a:schemeClr val="bg1"/>
                </a:solidFill>
              </a:rPr>
              <a:t>प्रत्येक</a:t>
            </a:r>
          </a:p>
          <a:p>
            <a:pPr algn="ctr"/>
            <a:r>
              <a:rPr lang="hi-IN" sz="1800" dirty="0" smtClean="0">
                <a:solidFill>
                  <a:schemeClr val="bg1"/>
                </a:solidFill>
              </a:rPr>
              <a:t>स्तर</a:t>
            </a:r>
            <a:endParaRPr lang="en-US" sz="1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64518"/>
                                        </p:tgtEl>
                                        <p:attrNameLst>
                                          <p:attrName>style.visibility</p:attrName>
                                        </p:attrNameLst>
                                      </p:cBhvr>
                                      <p:to>
                                        <p:strVal val="visible"/>
                                      </p:to>
                                    </p:set>
                                    <p:animEffect transition="in" filter="dissolve">
                                      <p:cBhvr>
                                        <p:cTn id="7"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ChangeArrowheads="1"/>
          </p:cNvSpPr>
          <p:nvPr/>
        </p:nvSpPr>
        <p:spPr bwMode="auto">
          <a:xfrm>
            <a:off x="1116013" y="2206625"/>
            <a:ext cx="7056437" cy="2035175"/>
          </a:xfrm>
          <a:prstGeom prst="rect">
            <a:avLst/>
          </a:prstGeom>
          <a:noFill/>
          <a:ln w="9525">
            <a:noFill/>
            <a:miter lim="800000"/>
            <a:headEnd/>
            <a:tailEnd/>
          </a:ln>
        </p:spPr>
        <p:txBody>
          <a:bodyPr anchor="ctr">
            <a:spAutoFit/>
          </a:bodyPr>
          <a:lstStyle/>
          <a:p>
            <a:pPr marL="228600" indent="-228600">
              <a:lnSpc>
                <a:spcPct val="130000"/>
              </a:lnSpc>
              <a:buClr>
                <a:srgbClr val="FF66CC"/>
              </a:buClr>
              <a:buSzPct val="145000"/>
            </a:pPr>
            <a:r>
              <a:rPr lang="hi-IN">
                <a:solidFill>
                  <a:schemeClr val="bg2"/>
                </a:solidFill>
                <a:latin typeface="Verdana" pitchFamily="34" charset="0"/>
                <a:cs typeface="Mangal" pitchFamily="18" charset="0"/>
              </a:rPr>
              <a:t>आपके रैंक में उस समय वृद्धि होती है जब आप समान रैंक के 2 लीडर भिन्न भिन्न चरणों पर प्राप्त करते हैं. </a:t>
            </a:r>
            <a:endParaRPr lang="en-US">
              <a:solidFill>
                <a:schemeClr val="bg2"/>
              </a:solidFill>
              <a:latin typeface="Verdana" pitchFamily="34" charset="0"/>
              <a:cs typeface="Mangal" pitchFamily="18" charset="0"/>
            </a:endParaRPr>
          </a:p>
          <a:p>
            <a:pPr marL="228600" indent="-228600">
              <a:lnSpc>
                <a:spcPct val="130000"/>
              </a:lnSpc>
              <a:buClr>
                <a:srgbClr val="FF66CC"/>
              </a:buClr>
              <a:buSzPct val="145000"/>
            </a:pPr>
            <a:endParaRPr lang="en-US">
              <a:solidFill>
                <a:schemeClr val="bg2"/>
              </a:solidFill>
              <a:latin typeface="Verdana" pitchFamily="34" charset="0"/>
            </a:endParaRPr>
          </a:p>
          <a:p>
            <a:pPr marL="228600" indent="-228600">
              <a:lnSpc>
                <a:spcPct val="130000"/>
              </a:lnSpc>
              <a:buClr>
                <a:srgbClr val="FF66CC"/>
              </a:buClr>
              <a:buSzPct val="145000"/>
            </a:pPr>
            <a:r>
              <a:rPr lang="hi-IN">
                <a:solidFill>
                  <a:schemeClr val="bg2"/>
                </a:solidFill>
                <a:latin typeface="Verdana" pitchFamily="34" charset="0"/>
                <a:cs typeface="Mangal" pitchFamily="18" charset="0"/>
              </a:rPr>
              <a:t>उदाहरण के लिए, जब आपको भिन्न भिन्न चरणों पर 2 गोल्ड एसोसिएट्स प्राप्त होते हैं  तो आप गोल्ड से डायमण्ड एसोसिएट्स बन जाते हैं और जब आपको अपने संगठन में दो भिन्न भिन्न चरणों पर डायमण्ड एसोसिएट्स प्राप्त होते हैं तो आप डायमण्ड से इंटरनैशनल डायमण्ड एसोसिएट्स बन जाते हैं. </a:t>
            </a:r>
            <a:endParaRPr lang="en-US">
              <a:solidFill>
                <a:schemeClr val="bg2"/>
              </a:solidFill>
              <a:latin typeface="Verdana" pitchFamily="34" charset="0"/>
            </a:endParaRPr>
          </a:p>
        </p:txBody>
      </p:sp>
      <p:sp>
        <p:nvSpPr>
          <p:cNvPr id="53251" name="Rectangle 8"/>
          <p:cNvSpPr>
            <a:spLocks noChangeArrowheads="1"/>
          </p:cNvSpPr>
          <p:nvPr/>
        </p:nvSpPr>
        <p:spPr bwMode="auto">
          <a:xfrm>
            <a:off x="1150938" y="4994275"/>
            <a:ext cx="6692900" cy="738188"/>
          </a:xfrm>
          <a:prstGeom prst="rect">
            <a:avLst/>
          </a:prstGeom>
          <a:noFill/>
          <a:ln w="9525">
            <a:noFill/>
            <a:miter lim="800000"/>
            <a:headEnd/>
            <a:tailEnd/>
          </a:ln>
        </p:spPr>
        <p:txBody>
          <a:bodyPr anchor="ctr">
            <a:spAutoFit/>
          </a:bodyPr>
          <a:lstStyle/>
          <a:p>
            <a:pPr marL="228600" indent="-228600">
              <a:buClr>
                <a:srgbClr val="FF66CC"/>
              </a:buClr>
              <a:buSzPct val="145000"/>
            </a:pPr>
            <a:r>
              <a:rPr lang="hi-IN" b="1">
                <a:solidFill>
                  <a:schemeClr val="bg2"/>
                </a:solidFill>
                <a:latin typeface="Verdana" pitchFamily="34" charset="0"/>
                <a:cs typeface="Mangal" pitchFamily="18" charset="0"/>
              </a:rPr>
              <a:t>नोट</a:t>
            </a:r>
            <a:r>
              <a:rPr lang="en-US" b="1">
                <a:solidFill>
                  <a:schemeClr val="bg2"/>
                </a:solidFill>
                <a:latin typeface="Verdana" pitchFamily="34" charset="0"/>
              </a:rPr>
              <a:t> :</a:t>
            </a:r>
            <a:r>
              <a:rPr lang="en-US">
                <a:solidFill>
                  <a:schemeClr val="bg2"/>
                </a:solidFill>
                <a:latin typeface="Verdana" pitchFamily="34" charset="0"/>
              </a:rPr>
              <a:t> </a:t>
            </a:r>
            <a:r>
              <a:rPr lang="hi-IN">
                <a:solidFill>
                  <a:schemeClr val="bg2"/>
                </a:solidFill>
                <a:latin typeface="Verdana" pitchFamily="34" charset="0"/>
                <a:cs typeface="Mangal" pitchFamily="18" charset="0"/>
              </a:rPr>
              <a:t>आपको अपने रैंक को अपग्रेड करने के लिए अपने डायरेक्ट रैफरल पर कार्य करने की आवश्यकता नहीं है, किसी भी स्तर पर कोई भी एसोसिएट आपको अर्हकता प्रदान कर सकता है. </a:t>
            </a:r>
            <a:endParaRPr lang="en-US">
              <a:solidFill>
                <a:schemeClr val="bg2"/>
              </a:solidFill>
              <a:latin typeface="Verdana" pitchFamily="34" charset="0"/>
            </a:endParaRPr>
          </a:p>
        </p:txBody>
      </p:sp>
      <p:pic>
        <p:nvPicPr>
          <p:cNvPr id="53252" name="Picture 27" descr="slide60"/>
          <p:cNvPicPr>
            <a:picLocks noGrp="1" noChangeAspect="1" noChangeArrowheads="1"/>
          </p:cNvPicPr>
          <p:nvPr>
            <p:ph sz="half" idx="2"/>
          </p:nvPr>
        </p:nvPicPr>
        <p:blipFill>
          <a:blip r:embed="rId2"/>
          <a:srcRect/>
          <a:stretch>
            <a:fillRect/>
          </a:stretch>
        </p:blipFill>
        <p:spPr bwMode="auto">
          <a:xfrm>
            <a:off x="757238" y="4868863"/>
            <a:ext cx="474662" cy="533400"/>
          </a:xfrm>
          <a:noFill/>
          <a:ln>
            <a:miter lim="800000"/>
            <a:headEnd/>
            <a:tailEnd/>
          </a:ln>
        </p:spPr>
      </p:pic>
      <p:pic>
        <p:nvPicPr>
          <p:cNvPr id="53253" name="Picture 36" descr="logo"/>
          <p:cNvPicPr preferRelativeResize="0">
            <a:picLocks noGrp="1" noChangeArrowheads="1"/>
          </p:cNvPicPr>
          <p:nvPr>
            <p:ph sz="half" idx="1"/>
          </p:nvPr>
        </p:nvPicPr>
        <p:blipFill>
          <a:blip r:embed="rId3"/>
          <a:srcRect/>
          <a:stretch>
            <a:fillRect/>
          </a:stretch>
        </p:blipFill>
        <p:spPr bwMode="auto">
          <a:xfrm>
            <a:off x="6553200" y="0"/>
            <a:ext cx="2595563" cy="776288"/>
          </a:xfrm>
          <a:noFill/>
          <a:ln>
            <a:miter lim="800000"/>
            <a:headEnd/>
            <a:tailEnd/>
          </a:ln>
        </p:spPr>
      </p:pic>
      <p:sp>
        <p:nvSpPr>
          <p:cNvPr id="53254" name="Rectangle 3"/>
          <p:cNvSpPr>
            <a:spLocks noChangeArrowheads="1"/>
          </p:cNvSpPr>
          <p:nvPr/>
        </p:nvSpPr>
        <p:spPr bwMode="auto">
          <a:xfrm>
            <a:off x="0" y="1254125"/>
            <a:ext cx="9144000" cy="519113"/>
          </a:xfrm>
          <a:prstGeom prst="rect">
            <a:avLst/>
          </a:prstGeom>
          <a:noFill/>
          <a:ln w="9525">
            <a:noFill/>
            <a:miter lim="800000"/>
            <a:headEnd/>
            <a:tailEnd/>
          </a:ln>
        </p:spPr>
        <p:txBody>
          <a:bodyPr anchor="ctr">
            <a:spAutoFit/>
          </a:bodyPr>
          <a:lstStyle/>
          <a:p>
            <a:pPr algn="ctr" eaLnBrk="0" hangingPunct="0"/>
            <a:r>
              <a:rPr lang="hi-IN" sz="2800" b="1">
                <a:solidFill>
                  <a:srgbClr val="FFCC00"/>
                </a:solidFill>
                <a:latin typeface="Verdana" pitchFamily="34" charset="0"/>
                <a:cs typeface="Mangal" pitchFamily="18" charset="0"/>
              </a:rPr>
              <a:t>प्रगति और कमीशन ढ़ांचे का रैंक</a:t>
            </a:r>
            <a:endParaRPr lang="en-US" sz="2800" b="1">
              <a:solidFill>
                <a:srgbClr val="FFCC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863600" y="1592263"/>
            <a:ext cx="7848600" cy="1193800"/>
          </a:xfrm>
          <a:prstGeom prst="rect">
            <a:avLst/>
          </a:prstGeom>
          <a:noFill/>
          <a:ln w="9525">
            <a:noFill/>
            <a:miter lim="800000"/>
            <a:headEnd/>
            <a:tailEnd/>
          </a:ln>
        </p:spPr>
        <p:txBody>
          <a:bodyPr>
            <a:spAutoFit/>
          </a:bodyPr>
          <a:lstStyle/>
          <a:p>
            <a:pPr>
              <a:lnSpc>
                <a:spcPct val="130000"/>
              </a:lnSpc>
            </a:pPr>
            <a:r>
              <a:rPr lang="hi-IN">
                <a:solidFill>
                  <a:schemeClr val="bg2"/>
                </a:solidFill>
                <a:latin typeface="Verdana" pitchFamily="34" charset="0"/>
                <a:cs typeface="Mangal" pitchFamily="18" charset="0"/>
              </a:rPr>
              <a:t>असीमित स्तरों तक कमीशन उत्पन्न होती है जो कि आपके संगठन में विभेदात्मक परिकलन पर निर्भर करती है.</a:t>
            </a:r>
            <a:r>
              <a:rPr lang="en-US">
                <a:solidFill>
                  <a:schemeClr val="bg2"/>
                </a:solidFill>
                <a:latin typeface="Verdana" pitchFamily="34" charset="0"/>
              </a:rPr>
              <a:t> </a:t>
            </a:r>
          </a:p>
          <a:p>
            <a:pPr>
              <a:lnSpc>
                <a:spcPct val="130000"/>
              </a:lnSpc>
            </a:pPr>
            <a:endParaRPr lang="hi-IN">
              <a:solidFill>
                <a:schemeClr val="bg2"/>
              </a:solidFill>
              <a:latin typeface="Verdana" pitchFamily="34" charset="0"/>
              <a:cs typeface="Mangal" pitchFamily="18" charset="0"/>
            </a:endParaRPr>
          </a:p>
          <a:p>
            <a:pPr>
              <a:lnSpc>
                <a:spcPct val="130000"/>
              </a:lnSpc>
            </a:pPr>
            <a:r>
              <a:rPr lang="hi-IN">
                <a:solidFill>
                  <a:schemeClr val="bg2"/>
                </a:solidFill>
                <a:latin typeface="Verdana" pitchFamily="34" charset="0"/>
                <a:cs typeface="Mangal" pitchFamily="18" charset="0"/>
              </a:rPr>
              <a:t>निम्नलिखित चार्ट विभिन्न लीडरशिप रैंकों और उनमें शामिल कमीशन को दर्शाता है का </a:t>
            </a:r>
            <a:r>
              <a:rPr lang="en-US">
                <a:solidFill>
                  <a:schemeClr val="bg2"/>
                </a:solidFill>
                <a:latin typeface="Verdana" pitchFamily="34" charset="0"/>
              </a:rPr>
              <a:t>:</a:t>
            </a:r>
          </a:p>
        </p:txBody>
      </p:sp>
      <p:sp>
        <p:nvSpPr>
          <p:cNvPr id="54275" name="Rectangle 6"/>
          <p:cNvSpPr>
            <a:spLocks noChangeArrowheads="1"/>
          </p:cNvSpPr>
          <p:nvPr/>
        </p:nvSpPr>
        <p:spPr bwMode="auto">
          <a:xfrm>
            <a:off x="1223963" y="5942013"/>
            <a:ext cx="7467600" cy="584200"/>
          </a:xfrm>
          <a:prstGeom prst="rect">
            <a:avLst/>
          </a:prstGeom>
          <a:noFill/>
          <a:ln w="9525">
            <a:noFill/>
            <a:miter lim="800000"/>
            <a:headEnd/>
            <a:tailEnd/>
          </a:ln>
        </p:spPr>
        <p:txBody>
          <a:bodyPr anchor="ctr">
            <a:spAutoFit/>
          </a:bodyPr>
          <a:lstStyle/>
          <a:p>
            <a:pPr marL="228600" indent="-228600">
              <a:buClr>
                <a:srgbClr val="FF66CC"/>
              </a:buClr>
              <a:buSzPct val="145000"/>
            </a:pPr>
            <a:r>
              <a:rPr lang="en-US" sz="1600">
                <a:solidFill>
                  <a:schemeClr val="bg2"/>
                </a:solidFill>
                <a:latin typeface="Verdana" pitchFamily="34" charset="0"/>
                <a:cs typeface="Mangal" pitchFamily="18" charset="0"/>
              </a:rPr>
              <a:t> </a:t>
            </a:r>
            <a:r>
              <a:rPr lang="hi-IN" sz="1600" b="1">
                <a:solidFill>
                  <a:schemeClr val="bg2"/>
                </a:solidFill>
                <a:latin typeface="Verdana" pitchFamily="34" charset="0"/>
                <a:cs typeface="Mangal" pitchFamily="18" charset="0"/>
              </a:rPr>
              <a:t>नोट</a:t>
            </a:r>
            <a:r>
              <a:rPr lang="en-US" sz="1600" b="1">
                <a:solidFill>
                  <a:schemeClr val="bg2"/>
                </a:solidFill>
                <a:latin typeface="Verdana" pitchFamily="34" charset="0"/>
                <a:cs typeface="Mangal" pitchFamily="18" charset="0"/>
              </a:rPr>
              <a:t> :</a:t>
            </a:r>
            <a:r>
              <a:rPr lang="en-US" sz="1600">
                <a:solidFill>
                  <a:schemeClr val="bg2"/>
                </a:solidFill>
                <a:latin typeface="Verdana" pitchFamily="34" charset="0"/>
                <a:cs typeface="Mangal" pitchFamily="18" charset="0"/>
              </a:rPr>
              <a:t> </a:t>
            </a:r>
            <a:r>
              <a:rPr lang="hi-IN" sz="1600">
                <a:solidFill>
                  <a:schemeClr val="bg2"/>
                </a:solidFill>
                <a:latin typeface="Verdana" pitchFamily="34" charset="0"/>
                <a:cs typeface="Mangal" pitchFamily="18" charset="0"/>
              </a:rPr>
              <a:t>पावर पूल में भागीदारी करके क्राउन एम्बेस्डर कम्पनी के वैश्विक लाभ में हिस्सा</a:t>
            </a:r>
            <a:endParaRPr lang="en-US" sz="1600">
              <a:solidFill>
                <a:schemeClr val="bg2"/>
              </a:solidFill>
              <a:latin typeface="Verdana" pitchFamily="34" charset="0"/>
              <a:cs typeface="Mangal" pitchFamily="18" charset="0"/>
            </a:endParaRPr>
          </a:p>
          <a:p>
            <a:pPr marL="228600" indent="-228600">
              <a:buClr>
                <a:srgbClr val="FF66CC"/>
              </a:buClr>
              <a:buSzPct val="145000"/>
            </a:pPr>
            <a:r>
              <a:rPr lang="en-US" sz="1600">
                <a:solidFill>
                  <a:schemeClr val="bg2"/>
                </a:solidFill>
                <a:latin typeface="Verdana" pitchFamily="34" charset="0"/>
                <a:cs typeface="Mangal" pitchFamily="18" charset="0"/>
              </a:rPr>
              <a:t>       </a:t>
            </a:r>
            <a:r>
              <a:rPr lang="hi-IN" sz="1600">
                <a:solidFill>
                  <a:schemeClr val="bg2"/>
                </a:solidFill>
                <a:latin typeface="Verdana" pitchFamily="34" charset="0"/>
                <a:cs typeface="Mangal" pitchFamily="18" charset="0"/>
              </a:rPr>
              <a:t> अर्जित करता है</a:t>
            </a:r>
            <a:endParaRPr lang="en-US" sz="1600">
              <a:latin typeface="Verdana" pitchFamily="34" charset="0"/>
              <a:cs typeface="Mangal" pitchFamily="18" charset="0"/>
            </a:endParaRPr>
          </a:p>
        </p:txBody>
      </p:sp>
      <p:pic>
        <p:nvPicPr>
          <p:cNvPr id="54276" name="Picture 11" descr="slide60"/>
          <p:cNvPicPr>
            <a:picLocks noGrp="1" noChangeAspect="1" noChangeArrowheads="1"/>
          </p:cNvPicPr>
          <p:nvPr>
            <p:ph sz="half" idx="1"/>
          </p:nvPr>
        </p:nvPicPr>
        <p:blipFill>
          <a:blip r:embed="rId2"/>
          <a:srcRect/>
          <a:stretch>
            <a:fillRect/>
          </a:stretch>
        </p:blipFill>
        <p:spPr bwMode="auto">
          <a:xfrm>
            <a:off x="914400" y="5805488"/>
            <a:ext cx="390525" cy="438150"/>
          </a:xfrm>
          <a:noFill/>
          <a:ln>
            <a:miter lim="800000"/>
            <a:headEnd/>
            <a:tailEnd/>
          </a:ln>
        </p:spPr>
      </p:pic>
      <p:pic>
        <p:nvPicPr>
          <p:cNvPr id="54277" name="Picture 21" descr="logo"/>
          <p:cNvPicPr>
            <a:picLocks noGrp="1" noChangeAspect="1" noChangeArrowheads="1"/>
          </p:cNvPicPr>
          <p:nvPr>
            <p:ph sz="half" idx="2"/>
          </p:nvPr>
        </p:nvPicPr>
        <p:blipFill>
          <a:blip r:embed="rId3"/>
          <a:srcRect/>
          <a:stretch>
            <a:fillRect/>
          </a:stretch>
        </p:blipFill>
        <p:spPr bwMode="auto">
          <a:xfrm>
            <a:off x="6553200" y="0"/>
            <a:ext cx="2595563" cy="777875"/>
          </a:xfrm>
          <a:noFill/>
          <a:ln>
            <a:miter lim="800000"/>
            <a:headEnd/>
            <a:tailEnd/>
          </a:ln>
        </p:spPr>
      </p:pic>
      <p:sp>
        <p:nvSpPr>
          <p:cNvPr id="54278" name="Rectangle 24"/>
          <p:cNvSpPr>
            <a:spLocks noChangeArrowheads="1"/>
          </p:cNvSpPr>
          <p:nvPr/>
        </p:nvSpPr>
        <p:spPr bwMode="auto">
          <a:xfrm>
            <a:off x="0" y="981075"/>
            <a:ext cx="9144000" cy="519113"/>
          </a:xfrm>
          <a:prstGeom prst="rect">
            <a:avLst/>
          </a:prstGeom>
          <a:noFill/>
          <a:ln w="9525">
            <a:noFill/>
            <a:miter lim="800000"/>
            <a:headEnd/>
            <a:tailEnd/>
          </a:ln>
        </p:spPr>
        <p:txBody>
          <a:bodyPr anchor="ctr">
            <a:spAutoFit/>
          </a:bodyPr>
          <a:lstStyle/>
          <a:p>
            <a:pPr algn="ctr" eaLnBrk="0" hangingPunct="0"/>
            <a:r>
              <a:rPr lang="hi-IN" sz="2800" b="1">
                <a:solidFill>
                  <a:srgbClr val="FFCC00"/>
                </a:solidFill>
                <a:cs typeface="Mangal" pitchFamily="18" charset="0"/>
              </a:rPr>
              <a:t>प्रगति और कमीशन ढ़ांचे का रैंक</a:t>
            </a:r>
            <a:endParaRPr lang="en-US" sz="2800" b="1">
              <a:solidFill>
                <a:srgbClr val="FFCC00"/>
              </a:solidFill>
              <a:cs typeface="Mangal" pitchFamily="18" charset="0"/>
            </a:endParaRPr>
          </a:p>
        </p:txBody>
      </p:sp>
      <p:sp>
        <p:nvSpPr>
          <p:cNvPr id="54279" name="Rectangle 10"/>
          <p:cNvSpPr>
            <a:spLocks noChangeArrowheads="1"/>
          </p:cNvSpPr>
          <p:nvPr/>
        </p:nvSpPr>
        <p:spPr bwMode="auto">
          <a:xfrm>
            <a:off x="900113" y="3176588"/>
            <a:ext cx="7651750" cy="2455862"/>
          </a:xfrm>
          <a:prstGeom prst="rect">
            <a:avLst/>
          </a:prstGeom>
          <a:noFill/>
          <a:ln w="9525">
            <a:noFill/>
            <a:miter lim="800000"/>
            <a:headEnd/>
            <a:tailEnd/>
          </a:ln>
        </p:spPr>
        <p:txBody>
          <a:bodyPr>
            <a:spAutoFit/>
          </a:bodyPr>
          <a:lstStyle/>
          <a:p>
            <a:pPr marL="457200" indent="-457200" algn="just">
              <a:lnSpc>
                <a:spcPct val="120000"/>
              </a:lnSpc>
              <a:buFontTx/>
              <a:buAutoNum type="arabicPeriod"/>
            </a:pPr>
            <a:r>
              <a:rPr lang="hi-IN" sz="1600" dirty="0">
                <a:solidFill>
                  <a:schemeClr val="bg2"/>
                </a:solidFill>
                <a:latin typeface="Verdana" pitchFamily="34" charset="0"/>
                <a:cs typeface="Mangal" pitchFamily="18" charset="0"/>
              </a:rPr>
              <a:t>सिल्वर एसोसिएट</a:t>
            </a:r>
            <a:r>
              <a:rPr lang="en-US" sz="1600" dirty="0">
                <a:solidFill>
                  <a:schemeClr val="bg2"/>
                </a:solidFill>
                <a:latin typeface="Verdana" pitchFamily="34" charset="0"/>
                <a:cs typeface="Mangal" pitchFamily="18" charset="0"/>
              </a:rPr>
              <a:t>               : </a:t>
            </a:r>
            <a:r>
              <a:rPr lang="hi-IN" sz="1600" dirty="0">
                <a:solidFill>
                  <a:schemeClr val="bg2"/>
                </a:solidFill>
                <a:cs typeface="Mangal" pitchFamily="18" charset="0"/>
              </a:rPr>
              <a:t>विक्रय समूह का</a:t>
            </a:r>
            <a:r>
              <a:rPr lang="hi-IN" sz="1600" dirty="0">
                <a:cs typeface="Mangal" pitchFamily="18" charset="0"/>
              </a:rPr>
              <a:t> </a:t>
            </a:r>
            <a:r>
              <a:rPr lang="en-US" sz="1600" dirty="0">
                <a:solidFill>
                  <a:schemeClr val="bg2"/>
                </a:solidFill>
                <a:latin typeface="Verdana" pitchFamily="34" charset="0"/>
                <a:cs typeface="Mangal" pitchFamily="18" charset="0"/>
              </a:rPr>
              <a:t>3%</a:t>
            </a:r>
          </a:p>
          <a:p>
            <a:pPr marL="457200" indent="-457200" algn="just">
              <a:lnSpc>
                <a:spcPct val="120000"/>
              </a:lnSpc>
              <a:buFontTx/>
              <a:buAutoNum type="arabicPeriod"/>
            </a:pPr>
            <a:r>
              <a:rPr lang="hi-IN" sz="1600" dirty="0">
                <a:solidFill>
                  <a:schemeClr val="bg2"/>
                </a:solidFill>
                <a:latin typeface="Verdana" pitchFamily="34" charset="0"/>
                <a:cs typeface="Mangal" pitchFamily="18" charset="0"/>
              </a:rPr>
              <a:t>गोल्ड एसोसिएट	</a:t>
            </a:r>
            <a:r>
              <a:rPr lang="en-US" sz="1600" dirty="0">
                <a:solidFill>
                  <a:schemeClr val="bg2"/>
                </a:solidFill>
                <a:latin typeface="Verdana" pitchFamily="34" charset="0"/>
                <a:cs typeface="Mangal" pitchFamily="18" charset="0"/>
              </a:rPr>
              <a:t> 	   : </a:t>
            </a:r>
            <a:r>
              <a:rPr lang="hi-IN" sz="1600" dirty="0">
                <a:solidFill>
                  <a:schemeClr val="bg2"/>
                </a:solidFill>
                <a:latin typeface="Verdana" pitchFamily="34" charset="0"/>
                <a:cs typeface="Mangal" pitchFamily="18" charset="0"/>
              </a:rPr>
              <a:t>विक्रय समूह का </a:t>
            </a:r>
            <a:r>
              <a:rPr lang="en-US" sz="1600" dirty="0">
                <a:solidFill>
                  <a:schemeClr val="bg2"/>
                </a:solidFill>
                <a:latin typeface="Verdana" pitchFamily="34" charset="0"/>
                <a:cs typeface="Mangal" pitchFamily="18" charset="0"/>
              </a:rPr>
              <a:t>5% </a:t>
            </a:r>
          </a:p>
          <a:p>
            <a:pPr marL="457200" indent="-457200" algn="just">
              <a:lnSpc>
                <a:spcPct val="120000"/>
              </a:lnSpc>
              <a:buFontTx/>
              <a:buAutoNum type="arabicPeriod"/>
            </a:pPr>
            <a:r>
              <a:rPr lang="hi-IN" sz="1600" dirty="0">
                <a:solidFill>
                  <a:schemeClr val="bg2"/>
                </a:solidFill>
                <a:latin typeface="Verdana" pitchFamily="34" charset="0"/>
                <a:cs typeface="Mangal" pitchFamily="18" charset="0"/>
              </a:rPr>
              <a:t>डायमण्ड एसोसिएट</a:t>
            </a:r>
            <a:r>
              <a:rPr lang="en-US" sz="1600" dirty="0">
                <a:solidFill>
                  <a:schemeClr val="bg2"/>
                </a:solidFill>
                <a:latin typeface="Verdana" pitchFamily="34" charset="0"/>
                <a:cs typeface="Mangal" pitchFamily="18" charset="0"/>
              </a:rPr>
              <a:t> 	   : </a:t>
            </a:r>
            <a:r>
              <a:rPr lang="hi-IN" sz="1600" dirty="0">
                <a:solidFill>
                  <a:schemeClr val="bg2"/>
                </a:solidFill>
                <a:cs typeface="Mangal" pitchFamily="18" charset="0"/>
              </a:rPr>
              <a:t>विक्रय समूह का</a:t>
            </a:r>
            <a:r>
              <a:rPr lang="hi-IN" sz="1600" dirty="0">
                <a:cs typeface="Mangal" pitchFamily="18" charset="0"/>
              </a:rPr>
              <a:t> </a:t>
            </a:r>
            <a:r>
              <a:rPr lang="en-US" sz="1600" dirty="0">
                <a:solidFill>
                  <a:schemeClr val="bg2"/>
                </a:solidFill>
                <a:latin typeface="Verdana" pitchFamily="34" charset="0"/>
                <a:cs typeface="Mangal" pitchFamily="18" charset="0"/>
              </a:rPr>
              <a:t>6.5%</a:t>
            </a:r>
          </a:p>
          <a:p>
            <a:pPr marL="457200" indent="-457200" algn="just">
              <a:lnSpc>
                <a:spcPct val="120000"/>
              </a:lnSpc>
              <a:buFontTx/>
              <a:buAutoNum type="arabicPeriod"/>
            </a:pPr>
            <a:r>
              <a:rPr lang="hi-IN" sz="1600" dirty="0">
                <a:solidFill>
                  <a:schemeClr val="bg2"/>
                </a:solidFill>
                <a:latin typeface="Verdana" pitchFamily="34" charset="0"/>
                <a:cs typeface="Mangal" pitchFamily="18" charset="0"/>
              </a:rPr>
              <a:t>इंटरनैशलन डायमण्ड        </a:t>
            </a:r>
            <a:r>
              <a:rPr lang="en-US" sz="1600" dirty="0">
                <a:solidFill>
                  <a:schemeClr val="bg2"/>
                </a:solidFill>
                <a:latin typeface="Verdana" pitchFamily="34" charset="0"/>
                <a:cs typeface="Mangal" pitchFamily="18" charset="0"/>
              </a:rPr>
              <a:t>: </a:t>
            </a:r>
            <a:r>
              <a:rPr lang="hi-IN" sz="1600" dirty="0">
                <a:solidFill>
                  <a:schemeClr val="bg2"/>
                </a:solidFill>
                <a:cs typeface="Mangal" pitchFamily="18" charset="0"/>
              </a:rPr>
              <a:t>विक्रय समूह का</a:t>
            </a:r>
            <a:r>
              <a:rPr lang="hi-IN" sz="1600" dirty="0">
                <a:cs typeface="Mangal" pitchFamily="18" charset="0"/>
              </a:rPr>
              <a:t> </a:t>
            </a:r>
            <a:r>
              <a:rPr lang="en-US" sz="1600" dirty="0">
                <a:solidFill>
                  <a:schemeClr val="bg2"/>
                </a:solidFill>
                <a:latin typeface="Verdana" pitchFamily="34" charset="0"/>
                <a:cs typeface="Mangal" pitchFamily="18" charset="0"/>
              </a:rPr>
              <a:t>8%</a:t>
            </a:r>
          </a:p>
          <a:p>
            <a:pPr marL="457200" indent="-457200" algn="just">
              <a:lnSpc>
                <a:spcPct val="120000"/>
              </a:lnSpc>
              <a:buFontTx/>
              <a:buAutoNum type="arabicPeriod"/>
            </a:pPr>
            <a:r>
              <a:rPr lang="hi-IN" sz="1600" dirty="0">
                <a:solidFill>
                  <a:schemeClr val="bg2"/>
                </a:solidFill>
                <a:latin typeface="Verdana" pitchFamily="34" charset="0"/>
                <a:cs typeface="Mangal" pitchFamily="18" charset="0"/>
              </a:rPr>
              <a:t>प्लेटीनम एसोसिएट</a:t>
            </a:r>
            <a:r>
              <a:rPr lang="en-US" sz="1600" dirty="0">
                <a:solidFill>
                  <a:schemeClr val="bg2"/>
                </a:solidFill>
                <a:latin typeface="Verdana" pitchFamily="34" charset="0"/>
                <a:cs typeface="Mangal" pitchFamily="18" charset="0"/>
              </a:rPr>
              <a:t> 	   : </a:t>
            </a:r>
            <a:r>
              <a:rPr lang="hi-IN" sz="1600" dirty="0">
                <a:solidFill>
                  <a:schemeClr val="bg2"/>
                </a:solidFill>
                <a:cs typeface="Mangal" pitchFamily="18" charset="0"/>
              </a:rPr>
              <a:t>विक्रय समूह का</a:t>
            </a:r>
            <a:r>
              <a:rPr lang="hi-IN" sz="1600" dirty="0">
                <a:cs typeface="Mangal" pitchFamily="18" charset="0"/>
              </a:rPr>
              <a:t> </a:t>
            </a:r>
            <a:r>
              <a:rPr lang="en-US" sz="1600" dirty="0">
                <a:solidFill>
                  <a:schemeClr val="bg2"/>
                </a:solidFill>
                <a:latin typeface="Verdana" pitchFamily="34" charset="0"/>
                <a:cs typeface="Mangal" pitchFamily="18" charset="0"/>
              </a:rPr>
              <a:t>9%</a:t>
            </a:r>
          </a:p>
          <a:p>
            <a:pPr marL="457200" indent="-457200" algn="just">
              <a:lnSpc>
                <a:spcPct val="120000"/>
              </a:lnSpc>
              <a:buFontTx/>
              <a:buAutoNum type="arabicPeriod"/>
            </a:pPr>
            <a:r>
              <a:rPr lang="hi-IN" sz="1600" dirty="0">
                <a:solidFill>
                  <a:schemeClr val="bg2"/>
                </a:solidFill>
                <a:latin typeface="Verdana" pitchFamily="34" charset="0"/>
                <a:cs typeface="Mangal" pitchFamily="18" charset="0"/>
              </a:rPr>
              <a:t>प्रेसीडेन्शियल एसोसिएट</a:t>
            </a:r>
            <a:r>
              <a:rPr lang="en-US" sz="1600" dirty="0">
                <a:solidFill>
                  <a:schemeClr val="bg2"/>
                </a:solidFill>
                <a:latin typeface="Verdana" pitchFamily="34" charset="0"/>
                <a:cs typeface="Mangal" pitchFamily="18" charset="0"/>
              </a:rPr>
              <a:t> 	   : </a:t>
            </a:r>
            <a:r>
              <a:rPr lang="hi-IN" sz="1600" dirty="0">
                <a:solidFill>
                  <a:schemeClr val="bg2"/>
                </a:solidFill>
                <a:cs typeface="Mangal" pitchFamily="18" charset="0"/>
              </a:rPr>
              <a:t>विक्रय समूह का</a:t>
            </a:r>
            <a:r>
              <a:rPr lang="hi-IN" sz="1600" dirty="0">
                <a:cs typeface="Mangal" pitchFamily="18" charset="0"/>
              </a:rPr>
              <a:t> </a:t>
            </a:r>
            <a:r>
              <a:rPr lang="en-US" sz="1600" dirty="0">
                <a:solidFill>
                  <a:schemeClr val="bg2"/>
                </a:solidFill>
                <a:latin typeface="Verdana" pitchFamily="34" charset="0"/>
                <a:cs typeface="Mangal" pitchFamily="18" charset="0"/>
              </a:rPr>
              <a:t>10%</a:t>
            </a:r>
          </a:p>
          <a:p>
            <a:pPr marL="457200" indent="-457200" algn="just">
              <a:lnSpc>
                <a:spcPct val="120000"/>
              </a:lnSpc>
              <a:buFontTx/>
              <a:buAutoNum type="arabicPeriod" startAt="6"/>
            </a:pPr>
            <a:r>
              <a:rPr lang="hi-IN" sz="1600" dirty="0">
                <a:solidFill>
                  <a:schemeClr val="bg2"/>
                </a:solidFill>
                <a:latin typeface="Verdana" pitchFamily="34" charset="0"/>
                <a:cs typeface="Mangal" pitchFamily="18" charset="0"/>
              </a:rPr>
              <a:t>एम्बेस्डर	</a:t>
            </a:r>
            <a:r>
              <a:rPr lang="en-US" sz="1600" dirty="0">
                <a:solidFill>
                  <a:schemeClr val="bg2"/>
                </a:solidFill>
                <a:latin typeface="Verdana" pitchFamily="34" charset="0"/>
                <a:cs typeface="Mangal" pitchFamily="18" charset="0"/>
              </a:rPr>
              <a:t>                : </a:t>
            </a:r>
            <a:r>
              <a:rPr lang="hi-IN" sz="1600" dirty="0">
                <a:solidFill>
                  <a:schemeClr val="bg2"/>
                </a:solidFill>
                <a:latin typeface="Verdana" pitchFamily="34" charset="0"/>
                <a:cs typeface="Mangal" pitchFamily="18" charset="0"/>
              </a:rPr>
              <a:t>समूह बिक्री का </a:t>
            </a:r>
            <a:r>
              <a:rPr lang="en-US" sz="1600" dirty="0">
                <a:solidFill>
                  <a:schemeClr val="bg2"/>
                </a:solidFill>
                <a:latin typeface="Verdana" pitchFamily="34" charset="0"/>
                <a:cs typeface="Mangal" pitchFamily="18" charset="0"/>
              </a:rPr>
              <a:t>10% + 1% </a:t>
            </a:r>
            <a:r>
              <a:rPr lang="hi-IN" sz="1600" dirty="0">
                <a:solidFill>
                  <a:schemeClr val="bg2"/>
                </a:solidFill>
                <a:latin typeface="Verdana" pitchFamily="34" charset="0"/>
                <a:cs typeface="Mangal" pitchFamily="18" charset="0"/>
              </a:rPr>
              <a:t>बीजीबी</a:t>
            </a:r>
            <a:endParaRPr lang="en-US" sz="1600" dirty="0">
              <a:solidFill>
                <a:schemeClr val="bg2"/>
              </a:solidFill>
              <a:latin typeface="Verdana" pitchFamily="34" charset="0"/>
              <a:cs typeface="Mangal" pitchFamily="18" charset="0"/>
            </a:endParaRPr>
          </a:p>
          <a:p>
            <a:pPr marL="457200" indent="-457200" algn="just">
              <a:lnSpc>
                <a:spcPct val="120000"/>
              </a:lnSpc>
              <a:buFontTx/>
              <a:buAutoNum type="arabicPeriod" startAt="6"/>
            </a:pPr>
            <a:r>
              <a:rPr lang="hi-IN" sz="1600" dirty="0">
                <a:solidFill>
                  <a:schemeClr val="bg2"/>
                </a:solidFill>
                <a:latin typeface="Verdana" pitchFamily="34" charset="0"/>
                <a:cs typeface="Mangal" pitchFamily="18" charset="0"/>
              </a:rPr>
              <a:t>क्राउन एम्बेस्डर 		  </a:t>
            </a:r>
            <a:r>
              <a:rPr lang="en-US" sz="1600" dirty="0" smtClean="0">
                <a:solidFill>
                  <a:schemeClr val="bg2"/>
                </a:solidFill>
                <a:latin typeface="Verdana" pitchFamily="34" charset="0"/>
                <a:cs typeface="Mangal" pitchFamily="18" charset="0"/>
              </a:rPr>
              <a:t>: </a:t>
            </a:r>
            <a:r>
              <a:rPr lang="hi-IN" sz="1600" dirty="0">
                <a:solidFill>
                  <a:schemeClr val="bg2"/>
                </a:solidFill>
                <a:latin typeface="Verdana" pitchFamily="34" charset="0"/>
                <a:cs typeface="Mangal" pitchFamily="18" charset="0"/>
              </a:rPr>
              <a:t>समूह बिक्री का </a:t>
            </a:r>
            <a:r>
              <a:rPr lang="en-US" sz="1600" dirty="0">
                <a:solidFill>
                  <a:schemeClr val="bg2"/>
                </a:solidFill>
                <a:latin typeface="Verdana" pitchFamily="34" charset="0"/>
                <a:cs typeface="Mangal" pitchFamily="18" charset="0"/>
              </a:rPr>
              <a:t>10% + 0.5% </a:t>
            </a:r>
            <a:r>
              <a:rPr lang="hi-IN" sz="1600" dirty="0">
                <a:solidFill>
                  <a:schemeClr val="bg2"/>
                </a:solidFill>
                <a:latin typeface="Verdana" pitchFamily="34" charset="0"/>
                <a:cs typeface="Mangal" pitchFamily="18" charset="0"/>
              </a:rPr>
              <a:t>बीजीबी </a:t>
            </a:r>
            <a:r>
              <a:rPr lang="en-US" sz="1600" dirty="0">
                <a:solidFill>
                  <a:schemeClr val="bg2"/>
                </a:solidFill>
                <a:latin typeface="Verdana" pitchFamily="34" charset="0"/>
                <a:cs typeface="Mangal" pitchFamily="18" charset="0"/>
              </a:rPr>
              <a:t>+ </a:t>
            </a:r>
            <a:r>
              <a:rPr lang="hi-IN" sz="1600" dirty="0">
                <a:solidFill>
                  <a:schemeClr val="bg2"/>
                </a:solidFill>
                <a:latin typeface="Verdana" pitchFamily="34" charset="0"/>
                <a:cs typeface="Mangal" pitchFamily="18" charset="0"/>
              </a:rPr>
              <a:t>पीपी</a:t>
            </a:r>
            <a:endParaRPr lang="en-US" sz="1600" dirty="0">
              <a:solidFill>
                <a:schemeClr val="bg2"/>
              </a:solidFill>
              <a:latin typeface="Verdana" pitchFamily="34" charset="0"/>
              <a:cs typeface="Mangal" pitchFamily="18"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55299" name="Content Placeholder 7" descr="tvi express star design  copy.jpg"/>
          <p:cNvPicPr>
            <a:picLocks noChangeAspect="1"/>
          </p:cNvPicPr>
          <p:nvPr/>
        </p:nvPicPr>
        <p:blipFill>
          <a:blip r:embed="rId3"/>
          <a:stretch>
            <a:fillRect/>
          </a:stretch>
        </p:blipFill>
        <p:spPr bwMode="auto">
          <a:xfrm>
            <a:off x="46075" y="3357563"/>
            <a:ext cx="8943900" cy="1862136"/>
          </a:xfrm>
          <a:prstGeom prst="rect">
            <a:avLst/>
          </a:prstGeom>
          <a:noFill/>
          <a:ln w="9525">
            <a:noFill/>
            <a:miter lim="800000"/>
            <a:headEnd/>
            <a:tailEnd/>
          </a:ln>
        </p:spPr>
      </p:pic>
      <p:sp>
        <p:nvSpPr>
          <p:cNvPr id="55300" name="Rectangle 2"/>
          <p:cNvSpPr>
            <a:spLocks noChangeArrowheads="1"/>
          </p:cNvSpPr>
          <p:nvPr/>
        </p:nvSpPr>
        <p:spPr bwMode="auto">
          <a:xfrm>
            <a:off x="2351088" y="1146175"/>
            <a:ext cx="4365625" cy="549275"/>
          </a:xfrm>
          <a:prstGeom prst="rect">
            <a:avLst/>
          </a:prstGeom>
          <a:noFill/>
          <a:ln w="9525">
            <a:noFill/>
            <a:miter lim="800000"/>
            <a:headEnd/>
            <a:tailEnd/>
          </a:ln>
        </p:spPr>
        <p:txBody>
          <a:bodyPr anchor="ctr">
            <a:spAutoFit/>
          </a:bodyPr>
          <a:lstStyle/>
          <a:p>
            <a:pPr algn="ctr" eaLnBrk="0" hangingPunct="0"/>
            <a:r>
              <a:rPr lang="hi-IN" sz="2200" b="1" i="1">
                <a:solidFill>
                  <a:srgbClr val="CC2C8F"/>
                </a:solidFill>
                <a:latin typeface="Verdana" pitchFamily="34" charset="0"/>
                <a:cs typeface="Mangal" pitchFamily="18" charset="0"/>
              </a:rPr>
              <a:t>लीडरशिप </a:t>
            </a:r>
            <a:r>
              <a:rPr lang="en-US" sz="2800" b="1">
                <a:solidFill>
                  <a:srgbClr val="CC2C8F"/>
                </a:solidFill>
                <a:latin typeface="Verdana" pitchFamily="34" charset="0"/>
              </a:rPr>
              <a:t> </a:t>
            </a:r>
            <a:r>
              <a:rPr lang="hi-IN" sz="3000" b="1">
                <a:solidFill>
                  <a:srgbClr val="CC2C8F"/>
                </a:solidFill>
                <a:latin typeface="Verdana" pitchFamily="34" charset="0"/>
                <a:cs typeface="Mangal" pitchFamily="18" charset="0"/>
              </a:rPr>
              <a:t>रैंक</a:t>
            </a:r>
            <a:endParaRPr lang="en-US" sz="3000" b="1">
              <a:solidFill>
                <a:srgbClr val="CC2C8F"/>
              </a:solidFill>
              <a:latin typeface="Verdana" pitchFamily="34" charset="0"/>
              <a:cs typeface="Mangal" pitchFamily="18" charset="0"/>
            </a:endParaRPr>
          </a:p>
        </p:txBody>
      </p:sp>
      <p:sp>
        <p:nvSpPr>
          <p:cNvPr id="55301" name="Rectangle 5"/>
          <p:cNvSpPr>
            <a:spLocks noChangeArrowheads="1"/>
          </p:cNvSpPr>
          <p:nvPr/>
        </p:nvSpPr>
        <p:spPr bwMode="auto">
          <a:xfrm>
            <a:off x="1185863" y="2276475"/>
            <a:ext cx="6696075" cy="1044575"/>
          </a:xfrm>
          <a:prstGeom prst="rect">
            <a:avLst/>
          </a:prstGeom>
          <a:noFill/>
          <a:ln w="9525">
            <a:noFill/>
            <a:miter lim="800000"/>
            <a:headEnd/>
            <a:tailEnd/>
          </a:ln>
        </p:spPr>
        <p:txBody>
          <a:bodyPr>
            <a:spAutoFit/>
          </a:bodyPr>
          <a:lstStyle/>
          <a:p>
            <a:pPr algn="ctr" eaLnBrk="0" hangingPunct="0">
              <a:lnSpc>
                <a:spcPct val="130000"/>
              </a:lnSpc>
            </a:pPr>
            <a:r>
              <a:rPr lang="hi-IN" sz="1600">
                <a:solidFill>
                  <a:schemeClr val="bg2"/>
                </a:solidFill>
                <a:latin typeface="Verdana" pitchFamily="34" charset="0"/>
                <a:cs typeface="Mangal" pitchFamily="18" charset="0"/>
              </a:rPr>
              <a:t>टीवीआई में, जैसे जैसे आप कम्पेन्शेसन योजना के जरिए आगे बढ़ते हैं आप विभिन्न रैंक प्राप्त करते चले जाते हैं और अपने लिए एक विरासत आय का सृजन करते हैं.</a:t>
            </a:r>
            <a:endParaRPr lang="en-US" sz="1600">
              <a:solidFill>
                <a:schemeClr val="bg2"/>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6323"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grpSp>
        <p:nvGrpSpPr>
          <p:cNvPr id="56324" name="Group 29"/>
          <p:cNvGrpSpPr>
            <a:grpSpLocks/>
          </p:cNvGrpSpPr>
          <p:nvPr/>
        </p:nvGrpSpPr>
        <p:grpSpPr bwMode="auto">
          <a:xfrm>
            <a:off x="719138" y="944563"/>
            <a:ext cx="6834187" cy="1084262"/>
            <a:chOff x="1344" y="482"/>
            <a:chExt cx="4305" cy="683"/>
          </a:xfrm>
        </p:grpSpPr>
        <p:sp>
          <p:nvSpPr>
            <p:cNvPr id="56327" name="Rectangle 23"/>
            <p:cNvSpPr>
              <a:spLocks noChangeArrowheads="1"/>
            </p:cNvSpPr>
            <p:nvPr/>
          </p:nvSpPr>
          <p:spPr bwMode="auto">
            <a:xfrm>
              <a:off x="2046" y="754"/>
              <a:ext cx="3603" cy="330"/>
            </a:xfrm>
            <a:prstGeom prst="rect">
              <a:avLst/>
            </a:prstGeom>
            <a:noFill/>
            <a:ln w="9525">
              <a:noFill/>
              <a:miter lim="800000"/>
              <a:headEnd/>
              <a:tailEnd/>
            </a:ln>
          </p:spPr>
          <p:txBody>
            <a:bodyPr>
              <a:spAutoFit/>
            </a:bodyPr>
            <a:lstStyle/>
            <a:p>
              <a:r>
                <a:rPr lang="hi-IN" sz="2800" b="1">
                  <a:solidFill>
                    <a:srgbClr val="21428E"/>
                  </a:solidFill>
                  <a:latin typeface="Verdana" pitchFamily="34" charset="0"/>
                </a:rPr>
                <a:t>बिजनेस जेनरेशन बोनस</a:t>
              </a:r>
              <a:endParaRPr lang="en-US" sz="2800" b="1">
                <a:solidFill>
                  <a:srgbClr val="21428E"/>
                </a:solidFill>
                <a:latin typeface="Verdana" pitchFamily="34" charset="0"/>
              </a:endParaRPr>
            </a:p>
          </p:txBody>
        </p:sp>
        <p:sp>
          <p:nvSpPr>
            <p:cNvPr id="56328" name="Oval 24"/>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56329" name="Oval 25"/>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56330" name="Text Box 26"/>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sp>
          <p:nvSpPr>
            <p:cNvPr id="56331" name="Oval 27"/>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sp>
        <p:nvSpPr>
          <p:cNvPr id="56326" name="Rectangle 17"/>
          <p:cNvSpPr>
            <a:spLocks noChangeArrowheads="1"/>
          </p:cNvSpPr>
          <p:nvPr/>
        </p:nvSpPr>
        <p:spPr bwMode="auto">
          <a:xfrm>
            <a:off x="250825" y="3429000"/>
            <a:ext cx="4572000" cy="1570038"/>
          </a:xfrm>
          <a:prstGeom prst="rect">
            <a:avLst/>
          </a:prstGeom>
          <a:noFill/>
          <a:ln w="9525">
            <a:noFill/>
            <a:miter lim="800000"/>
            <a:headEnd/>
            <a:tailEnd/>
          </a:ln>
        </p:spPr>
        <p:txBody>
          <a:bodyPr>
            <a:spAutoFit/>
          </a:bodyPr>
          <a:lstStyle/>
          <a:p>
            <a:pPr>
              <a:defRPr/>
            </a:pPr>
            <a:r>
              <a:rPr lang="hi-IN" sz="1600" dirty="0">
                <a:solidFill>
                  <a:schemeClr val="tx1">
                    <a:lumMod val="50000"/>
                    <a:lumOff val="50000"/>
                  </a:schemeClr>
                </a:solidFill>
                <a:cs typeface="Mangal" pitchFamily="2"/>
              </a:rPr>
              <a:t>बिजनेस जेनरेशन बोनस आय का एक अतिरिक्त स्रोत है जिसे एम्बेस्डर स्तर पर लागू किया जाता है (जब  आप दो भिन्न भिन्न लैग्स में दो प्रेसिडेन्शियल एसोसिएट्स प्राप्त करते हैं) ताकि काम को आसान बनाया जा सके तथा लीडर कम समय में अधिक आय अर्जित कर सकें। </a:t>
            </a:r>
            <a:endParaRPr lang="en-US" sz="1600" dirty="0">
              <a:solidFill>
                <a:schemeClr val="tx1">
                  <a:lumMod val="50000"/>
                  <a:lumOff val="50000"/>
                </a:schemeClr>
              </a:solidFill>
              <a:cs typeface="Mangal" pitchFamily="2"/>
            </a:endParaRPr>
          </a:p>
        </p:txBody>
      </p:sp>
      <p:grpSp>
        <p:nvGrpSpPr>
          <p:cNvPr id="18" name="Group 17"/>
          <p:cNvGrpSpPr/>
          <p:nvPr/>
        </p:nvGrpSpPr>
        <p:grpSpPr>
          <a:xfrm>
            <a:off x="4896336" y="1952625"/>
            <a:ext cx="4037627" cy="4506913"/>
            <a:chOff x="4896336" y="1952625"/>
            <a:chExt cx="4037627" cy="4506913"/>
          </a:xfrm>
        </p:grpSpPr>
        <p:pic>
          <p:nvPicPr>
            <p:cNvPr id="56325" name="Picture 2" descr="C:\Users\user\Downloads\bgb copy.jpg"/>
            <p:cNvPicPr>
              <a:picLocks noChangeAspect="1" noChangeArrowheads="1"/>
            </p:cNvPicPr>
            <p:nvPr/>
          </p:nvPicPr>
          <p:blipFill>
            <a:blip r:embed="rId3"/>
            <a:stretch>
              <a:fillRect/>
            </a:stretch>
          </p:blipFill>
          <p:spPr bwMode="auto">
            <a:xfrm>
              <a:off x="4896336" y="1952625"/>
              <a:ext cx="4037627" cy="4506913"/>
            </a:xfrm>
            <a:prstGeom prst="rect">
              <a:avLst/>
            </a:prstGeom>
            <a:noFill/>
            <a:ln w="9525">
              <a:noFill/>
              <a:miter lim="800000"/>
              <a:headEnd/>
              <a:tailEnd/>
            </a:ln>
          </p:spPr>
        </p:pic>
        <p:sp>
          <p:nvSpPr>
            <p:cNvPr id="13" name="TextBox 12"/>
            <p:cNvSpPr txBox="1"/>
            <p:nvPr/>
          </p:nvSpPr>
          <p:spPr>
            <a:xfrm>
              <a:off x="5010156" y="2041506"/>
              <a:ext cx="1571264" cy="707886"/>
            </a:xfrm>
            <a:prstGeom prst="rect">
              <a:avLst/>
            </a:prstGeom>
            <a:noFill/>
          </p:spPr>
          <p:txBody>
            <a:bodyPr wrap="none" rtlCol="0">
              <a:spAutoFit/>
            </a:bodyPr>
            <a:lstStyle/>
            <a:p>
              <a:r>
                <a:rPr lang="hi-IN" sz="2000" b="1" dirty="0" smtClean="0">
                  <a:solidFill>
                    <a:srgbClr val="C00000"/>
                  </a:solidFill>
                </a:rPr>
                <a:t>बीजीबी पात्रता</a:t>
              </a:r>
              <a:endParaRPr lang="en-US" sz="2000" dirty="0" smtClean="0">
                <a:solidFill>
                  <a:srgbClr val="C00000"/>
                </a:solidFill>
              </a:endParaRPr>
            </a:p>
            <a:p>
              <a:endParaRPr lang="en-US" sz="2000" dirty="0">
                <a:solidFill>
                  <a:srgbClr val="C00000"/>
                </a:solidFill>
              </a:endParaRPr>
            </a:p>
          </p:txBody>
        </p:sp>
        <p:sp>
          <p:nvSpPr>
            <p:cNvPr id="14" name="TextBox 13"/>
            <p:cNvSpPr txBox="1"/>
            <p:nvPr/>
          </p:nvSpPr>
          <p:spPr>
            <a:xfrm>
              <a:off x="7239434" y="4487877"/>
              <a:ext cx="1218603" cy="830997"/>
            </a:xfrm>
            <a:prstGeom prst="rect">
              <a:avLst/>
            </a:prstGeom>
            <a:noFill/>
          </p:spPr>
          <p:txBody>
            <a:bodyPr wrap="none" rtlCol="0">
              <a:spAutoFit/>
            </a:bodyPr>
            <a:lstStyle/>
            <a:p>
              <a:r>
                <a:rPr lang="hi-IN" sz="2400" b="1" dirty="0" smtClean="0">
                  <a:solidFill>
                    <a:srgbClr val="92D050"/>
                  </a:solidFill>
                  <a:effectLst>
                    <a:outerShdw blurRad="38100" dist="38100" dir="2700000" algn="tl">
                      <a:srgbClr val="000000">
                        <a:alpha val="43137"/>
                      </a:srgbClr>
                    </a:outerShdw>
                  </a:effectLst>
                </a:rPr>
                <a:t>एम्बेस्डर</a:t>
              </a:r>
              <a:endParaRPr lang="en-US" sz="2400" dirty="0" smtClean="0">
                <a:solidFill>
                  <a:srgbClr val="92D050"/>
                </a:solidFill>
                <a:effectLst>
                  <a:outerShdw blurRad="38100" dist="38100" dir="2700000" algn="tl">
                    <a:srgbClr val="000000">
                      <a:alpha val="43137"/>
                    </a:srgbClr>
                  </a:outerShdw>
                </a:effectLst>
              </a:endParaRPr>
            </a:p>
            <a:p>
              <a:endParaRPr lang="en-US" sz="2400" dirty="0">
                <a:solidFill>
                  <a:srgbClr val="92D050"/>
                </a:solidFill>
                <a:effectLst>
                  <a:outerShdw blurRad="38100" dist="38100" dir="2700000" algn="tl">
                    <a:srgbClr val="000000">
                      <a:alpha val="43137"/>
                    </a:srgbClr>
                  </a:outerShdw>
                </a:effectLst>
              </a:endParaRPr>
            </a:p>
          </p:txBody>
        </p:sp>
        <p:sp>
          <p:nvSpPr>
            <p:cNvPr id="15" name="TextBox 14"/>
            <p:cNvSpPr txBox="1"/>
            <p:nvPr/>
          </p:nvSpPr>
          <p:spPr>
            <a:xfrm>
              <a:off x="6507189" y="3429000"/>
              <a:ext cx="1218603" cy="677108"/>
            </a:xfrm>
            <a:prstGeom prst="rect">
              <a:avLst/>
            </a:prstGeom>
            <a:noFill/>
          </p:spPr>
          <p:txBody>
            <a:bodyPr wrap="none" rtlCol="0">
              <a:spAutoFit/>
            </a:bodyPr>
            <a:lstStyle/>
            <a:p>
              <a:r>
                <a:rPr lang="hi-IN" sz="2400" b="1" dirty="0" smtClean="0">
                  <a:solidFill>
                    <a:srgbClr val="FF0000"/>
                  </a:solidFill>
                  <a:effectLst>
                    <a:outerShdw blurRad="38100" dist="38100" dir="2700000" algn="tl">
                      <a:srgbClr val="000000">
                        <a:alpha val="43137"/>
                      </a:srgbClr>
                    </a:outerShdw>
                  </a:effectLst>
                </a:rPr>
                <a:t>एम्बेस्डर</a:t>
              </a:r>
              <a:endParaRPr lang="en-US" sz="2400" dirty="0" smtClean="0">
                <a:solidFill>
                  <a:srgbClr val="FF0000"/>
                </a:solidFill>
                <a:effectLst>
                  <a:outerShdw blurRad="38100" dist="38100" dir="2700000" algn="tl">
                    <a:srgbClr val="000000">
                      <a:alpha val="43137"/>
                    </a:srgbClr>
                  </a:outerShdw>
                </a:effectLst>
              </a:endParaRPr>
            </a:p>
            <a:p>
              <a:endParaRPr lang="en-US"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4937130" y="3661082"/>
              <a:ext cx="1449436" cy="461665"/>
            </a:xfrm>
            <a:prstGeom prst="rect">
              <a:avLst/>
            </a:prstGeom>
            <a:noFill/>
          </p:spPr>
          <p:txBody>
            <a:bodyPr wrap="none" rtlCol="0">
              <a:spAutoFit/>
            </a:bodyPr>
            <a:lstStyle/>
            <a:p>
              <a:r>
                <a:rPr lang="en-US" sz="1200" b="1" dirty="0" smtClean="0"/>
                <a:t>0.5% </a:t>
              </a:r>
              <a:r>
                <a:rPr lang="hi-IN" sz="1200" b="1" dirty="0" smtClean="0"/>
                <a:t>बीजीबी </a:t>
              </a:r>
              <a:r>
                <a:rPr lang="en-US" sz="1200" b="1" dirty="0" smtClean="0"/>
                <a:t>+ </a:t>
              </a:r>
              <a:r>
                <a:rPr lang="hi-IN" sz="1200" b="1" dirty="0" smtClean="0"/>
                <a:t>पीपी</a:t>
              </a:r>
              <a:endParaRPr lang="en-US" sz="1200" dirty="0" smtClean="0"/>
            </a:p>
            <a:p>
              <a:endParaRPr lang="en-US" sz="1200" dirty="0"/>
            </a:p>
          </p:txBody>
        </p:sp>
        <p:sp>
          <p:nvSpPr>
            <p:cNvPr id="17" name="TextBox 16"/>
            <p:cNvSpPr txBox="1"/>
            <p:nvPr/>
          </p:nvSpPr>
          <p:spPr>
            <a:xfrm>
              <a:off x="6215085" y="4670442"/>
              <a:ext cx="830677" cy="276999"/>
            </a:xfrm>
            <a:prstGeom prst="rect">
              <a:avLst/>
            </a:prstGeom>
            <a:noFill/>
          </p:spPr>
          <p:txBody>
            <a:bodyPr wrap="none" rtlCol="0">
              <a:spAutoFit/>
            </a:bodyPr>
            <a:lstStyle/>
            <a:p>
              <a:r>
                <a:rPr lang="en-US" sz="1200" b="1" dirty="0" smtClean="0"/>
                <a:t>1%</a:t>
              </a:r>
              <a:r>
                <a:rPr lang="hi-IN" sz="1200" b="1" dirty="0" smtClean="0"/>
                <a:t>बीजीबी</a:t>
              </a:r>
              <a:endParaRPr lang="en-US" sz="1200" dirty="0"/>
            </a:p>
          </p:txBody>
        </p:sp>
      </p:gr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7347"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57348" name="Rectangle 3"/>
          <p:cNvSpPr>
            <a:spLocks noChangeArrowheads="1"/>
          </p:cNvSpPr>
          <p:nvPr/>
        </p:nvSpPr>
        <p:spPr bwMode="auto">
          <a:xfrm>
            <a:off x="0" y="908050"/>
            <a:ext cx="9144000" cy="519113"/>
          </a:xfrm>
          <a:prstGeom prst="rect">
            <a:avLst/>
          </a:prstGeom>
          <a:noFill/>
          <a:ln w="9525">
            <a:noFill/>
            <a:miter lim="800000"/>
            <a:headEnd/>
            <a:tailEnd/>
          </a:ln>
        </p:spPr>
        <p:txBody>
          <a:bodyPr anchor="ctr">
            <a:spAutoFit/>
          </a:bodyPr>
          <a:lstStyle/>
          <a:p>
            <a:pPr algn="ctr" eaLnBrk="0" hangingPunct="0"/>
            <a:r>
              <a:rPr lang="hi-IN" sz="2800" b="1">
                <a:solidFill>
                  <a:srgbClr val="CC2C8F"/>
                </a:solidFill>
                <a:latin typeface="Verdana" pitchFamily="34" charset="0"/>
                <a:cs typeface="Mangal" pitchFamily="18" charset="0"/>
              </a:rPr>
              <a:t>बाईनेरी संगठन में बीजीबी</a:t>
            </a:r>
            <a:endParaRPr lang="en-US" sz="2800" b="1">
              <a:solidFill>
                <a:srgbClr val="CC2C8F"/>
              </a:solidFill>
              <a:latin typeface="Verdana" pitchFamily="34" charset="0"/>
              <a:cs typeface="Mangal" pitchFamily="18" charset="0"/>
            </a:endParaRPr>
          </a:p>
        </p:txBody>
      </p:sp>
      <p:sp>
        <p:nvSpPr>
          <p:cNvPr id="14" name="Content Placeholder 3"/>
          <p:cNvSpPr txBox="1">
            <a:spLocks/>
          </p:cNvSpPr>
          <p:nvPr/>
        </p:nvSpPr>
        <p:spPr>
          <a:xfrm>
            <a:off x="611188" y="1341438"/>
            <a:ext cx="7967662" cy="3657600"/>
          </a:xfrm>
          <a:prstGeom prst="rect">
            <a:avLst/>
          </a:prstGeom>
        </p:spPr>
        <p:txBody>
          <a:bodyPr/>
          <a:lstStyle/>
          <a:p>
            <a:pPr marL="342900" indent="-342900" algn="just" eaLnBrk="0" hangingPunct="0">
              <a:spcBef>
                <a:spcPct val="20000"/>
              </a:spcBef>
              <a:defRPr/>
            </a:pPr>
            <a:r>
              <a:rPr lang="en-IN" kern="0" dirty="0">
                <a:solidFill>
                  <a:schemeClr val="tx1">
                    <a:lumMod val="50000"/>
                    <a:lumOff val="50000"/>
                  </a:schemeClr>
                </a:solidFill>
                <a:cs typeface="Mangal" pitchFamily="2"/>
              </a:rPr>
              <a:t> </a:t>
            </a:r>
          </a:p>
          <a:p>
            <a:pPr marL="342900" indent="-342900" algn="just" eaLnBrk="0" hangingPunct="0">
              <a:spcBef>
                <a:spcPct val="20000"/>
              </a:spcBef>
              <a:defRPr/>
            </a:pPr>
            <a:r>
              <a:rPr lang="en-US" dirty="0">
                <a:solidFill>
                  <a:schemeClr val="tx1">
                    <a:lumMod val="50000"/>
                    <a:lumOff val="50000"/>
                  </a:schemeClr>
                </a:solidFill>
                <a:cs typeface="Mangal" pitchFamily="2"/>
              </a:rPr>
              <a:t>	</a:t>
            </a:r>
            <a:r>
              <a:rPr lang="hi-IN" dirty="0">
                <a:solidFill>
                  <a:schemeClr val="tx1">
                    <a:lumMod val="50000"/>
                    <a:lumOff val="50000"/>
                  </a:schemeClr>
                </a:solidFill>
                <a:cs typeface="Mangal" pitchFamily="2"/>
              </a:rPr>
              <a:t>बीजीबी की उत्पत्ति, सभी एम्बेस्डरों तथा उच्च रैंक के लिए कट-ऑफ के बाद भी आय के स्रोत को सुनिश्चित करने के उद्देश्य पर आधारित है अर्थात उस बिन्दु के बाद भी जहां पर आरआई को अपने समान प्रतिशत रैंक नीचे से कट-ऑफ हो जाना पड़ता है। </a:t>
            </a:r>
            <a:r>
              <a:rPr lang="en-IN" dirty="0">
                <a:solidFill>
                  <a:schemeClr val="tx1">
                    <a:lumMod val="50000"/>
                    <a:lumOff val="50000"/>
                  </a:schemeClr>
                </a:solidFill>
                <a:latin typeface="Verdana" pitchFamily="34" charset="0"/>
                <a:cs typeface="Mangal" pitchFamily="2"/>
              </a:rPr>
              <a:t>    </a:t>
            </a:r>
          </a:p>
          <a:p>
            <a:pPr marL="342900" indent="-342900" algn="just" eaLnBrk="0" hangingPunct="0">
              <a:spcBef>
                <a:spcPct val="20000"/>
              </a:spcBef>
              <a:defRPr/>
            </a:pPr>
            <a:endParaRPr lang="en-IN" dirty="0">
              <a:solidFill>
                <a:schemeClr val="tx1">
                  <a:lumMod val="50000"/>
                  <a:lumOff val="50000"/>
                </a:schemeClr>
              </a:solidFill>
              <a:latin typeface="Verdana" pitchFamily="34" charset="0"/>
              <a:cs typeface="Mangal" pitchFamily="2"/>
            </a:endParaRPr>
          </a:p>
          <a:p>
            <a:pPr marL="342900" indent="-342900" algn="just" eaLnBrk="0" hangingPunct="0">
              <a:spcBef>
                <a:spcPct val="20000"/>
              </a:spcBef>
              <a:defRPr/>
            </a:pPr>
            <a:r>
              <a:rPr lang="en-IN" dirty="0">
                <a:solidFill>
                  <a:schemeClr val="tx1">
                    <a:lumMod val="50000"/>
                    <a:lumOff val="50000"/>
                  </a:schemeClr>
                </a:solidFill>
                <a:latin typeface="Verdana" pitchFamily="34" charset="0"/>
                <a:cs typeface="Mangal" pitchFamily="2"/>
              </a:rPr>
              <a:t>	</a:t>
            </a:r>
            <a:r>
              <a:rPr lang="hi-IN" dirty="0">
                <a:solidFill>
                  <a:schemeClr val="tx1">
                    <a:lumMod val="50000"/>
                    <a:lumOff val="50000"/>
                  </a:schemeClr>
                </a:solidFill>
                <a:cs typeface="Mangal" pitchFamily="2"/>
              </a:rPr>
              <a:t>इसे सुनिश्चित करने के लिए, समान प्रतिशत रैंक धारक से नीचे समूह बिक्री का प्रत्येक लेग के लिए अलग से लेखा जोखा किया जाता है। बाईनेरी संगठन की इष्टतम स्थिति में, अधिक बिक्री वाली लेग को पावर लेग माना जाता है और उसका लेखा जोखा पावर लेग के रूप में किया जाता है और कम समूह बिक्री वाली लेग को कमीशन योग्य लेग माना जाता है और उसका लेखा जोखा कमीशन योग्य बिक्री के रूप में किया जाता है और इस प्रकार एम्बेस्डर की स्थिति में प्रणाली कमीशन योग्य बिक्री का 1</a:t>
            </a:r>
            <a:r>
              <a:rPr lang="en-US" dirty="0">
                <a:solidFill>
                  <a:schemeClr val="tx1">
                    <a:lumMod val="50000"/>
                    <a:lumOff val="50000"/>
                  </a:schemeClr>
                </a:solidFill>
                <a:cs typeface="Mangal" pitchFamily="2"/>
              </a:rPr>
              <a:t>%</a:t>
            </a:r>
            <a:r>
              <a:rPr lang="hi-IN" dirty="0">
                <a:solidFill>
                  <a:schemeClr val="tx1">
                    <a:lumMod val="50000"/>
                    <a:lumOff val="50000"/>
                  </a:schemeClr>
                </a:solidFill>
                <a:cs typeface="Mangal" pitchFamily="2"/>
              </a:rPr>
              <a:t> क्रेडिट करती है तथा क्राउन एम्बेस्डर की स्थिति में कमीशन योग्य बिक्री का 0.5</a:t>
            </a:r>
            <a:r>
              <a:rPr lang="en-US" dirty="0">
                <a:solidFill>
                  <a:schemeClr val="tx1">
                    <a:lumMod val="50000"/>
                    <a:lumOff val="50000"/>
                  </a:schemeClr>
                </a:solidFill>
                <a:cs typeface="Mangal" pitchFamily="2"/>
              </a:rPr>
              <a:t>%</a:t>
            </a:r>
            <a:r>
              <a:rPr lang="hi-IN" dirty="0">
                <a:solidFill>
                  <a:schemeClr val="tx1">
                    <a:lumMod val="50000"/>
                    <a:lumOff val="50000"/>
                  </a:schemeClr>
                </a:solidFill>
                <a:cs typeface="Mangal" pitchFamily="2"/>
              </a:rPr>
              <a:t>  योग्यताप्राप्त खाते के ई-वैलेट में अंतरित करती है। </a:t>
            </a:r>
            <a:endParaRPr lang="en-US" dirty="0">
              <a:solidFill>
                <a:schemeClr val="tx1">
                  <a:lumMod val="50000"/>
                  <a:lumOff val="50000"/>
                </a:schemeClr>
              </a:solidFill>
              <a:cs typeface="Mangal" pitchFamily="2"/>
            </a:endParaRPr>
          </a:p>
          <a:p>
            <a:pPr marL="342900" indent="-342900" algn="just" eaLnBrk="0" hangingPunct="0">
              <a:spcBef>
                <a:spcPct val="20000"/>
              </a:spcBef>
              <a:defRPr/>
            </a:pPr>
            <a:endParaRPr lang="en-US" dirty="0">
              <a:solidFill>
                <a:schemeClr val="tx1">
                  <a:lumMod val="50000"/>
                  <a:lumOff val="50000"/>
                </a:schemeClr>
              </a:solidFill>
              <a:cs typeface="Mangal" pitchFamily="2"/>
            </a:endParaRPr>
          </a:p>
          <a:p>
            <a:pPr marL="342900" indent="-342900" algn="just" eaLnBrk="0" hangingPunct="0">
              <a:spcBef>
                <a:spcPct val="20000"/>
              </a:spcBef>
              <a:defRPr/>
            </a:pPr>
            <a:r>
              <a:rPr lang="en-US" b="1" dirty="0">
                <a:solidFill>
                  <a:schemeClr val="tx1">
                    <a:lumMod val="50000"/>
                    <a:lumOff val="50000"/>
                  </a:schemeClr>
                </a:solidFill>
                <a:cs typeface="Mangal" pitchFamily="2"/>
              </a:rPr>
              <a:t>	</a:t>
            </a:r>
            <a:r>
              <a:rPr lang="hi-IN" b="1" dirty="0">
                <a:solidFill>
                  <a:schemeClr val="tx1">
                    <a:lumMod val="50000"/>
                    <a:lumOff val="50000"/>
                  </a:schemeClr>
                </a:solidFill>
                <a:cs typeface="Mangal" pitchFamily="2"/>
              </a:rPr>
              <a:t>नोट</a:t>
            </a:r>
            <a:r>
              <a:rPr lang="en-IN" dirty="0">
                <a:solidFill>
                  <a:schemeClr val="tx1">
                    <a:lumMod val="50000"/>
                    <a:lumOff val="50000"/>
                  </a:schemeClr>
                </a:solidFill>
                <a:cs typeface="Mangal" pitchFamily="2"/>
              </a:rPr>
              <a:t>:</a:t>
            </a:r>
            <a:r>
              <a:rPr lang="hi-IN" dirty="0">
                <a:solidFill>
                  <a:schemeClr val="tx1">
                    <a:lumMod val="50000"/>
                    <a:lumOff val="50000"/>
                  </a:schemeClr>
                </a:solidFill>
                <a:cs typeface="Mangal" pitchFamily="2"/>
              </a:rPr>
              <a:t> पावर बिक्री तथा कमीशन योग्य बिक्री को आगे ले जाया जाता है और अगले तीन महीने की पावर बिक्री में जोड़ दिया जाता है। </a:t>
            </a:r>
            <a:endParaRPr lang="en-IN" kern="0" dirty="0">
              <a:solidFill>
                <a:schemeClr val="tx1">
                  <a:lumMod val="50000"/>
                  <a:lumOff val="50000"/>
                </a:schemeClr>
              </a:solidFill>
              <a:cs typeface="Mangal" pitchFamily="2"/>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8371"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58372" name="Rectangle 3"/>
          <p:cNvSpPr>
            <a:spLocks noChangeArrowheads="1"/>
          </p:cNvSpPr>
          <p:nvPr/>
        </p:nvSpPr>
        <p:spPr bwMode="auto">
          <a:xfrm>
            <a:off x="0" y="908050"/>
            <a:ext cx="9144000" cy="519113"/>
          </a:xfrm>
          <a:prstGeom prst="rect">
            <a:avLst/>
          </a:prstGeom>
          <a:noFill/>
          <a:ln w="9525">
            <a:noFill/>
            <a:miter lim="800000"/>
            <a:headEnd/>
            <a:tailEnd/>
          </a:ln>
        </p:spPr>
        <p:txBody>
          <a:bodyPr anchor="ctr">
            <a:spAutoFit/>
          </a:bodyPr>
          <a:lstStyle/>
          <a:p>
            <a:pPr algn="ctr" eaLnBrk="0" hangingPunct="0"/>
            <a:r>
              <a:rPr lang="hi-IN" sz="2800" b="1">
                <a:solidFill>
                  <a:srgbClr val="CC2C8F"/>
                </a:solidFill>
                <a:latin typeface="Verdana" pitchFamily="34" charset="0"/>
                <a:cs typeface="Mangal" pitchFamily="18" charset="0"/>
              </a:rPr>
              <a:t>बहु स्तरीय संगठन में बीजीबी</a:t>
            </a:r>
            <a:endParaRPr lang="en-US" sz="2800" b="1">
              <a:solidFill>
                <a:srgbClr val="CC2C8F"/>
              </a:solidFill>
              <a:latin typeface="Verdana" pitchFamily="34" charset="0"/>
              <a:cs typeface="Mangal" pitchFamily="18" charset="0"/>
            </a:endParaRPr>
          </a:p>
        </p:txBody>
      </p:sp>
      <p:sp>
        <p:nvSpPr>
          <p:cNvPr id="14" name="Content Placeholder 3"/>
          <p:cNvSpPr txBox="1">
            <a:spLocks/>
          </p:cNvSpPr>
          <p:nvPr/>
        </p:nvSpPr>
        <p:spPr>
          <a:xfrm>
            <a:off x="611188" y="1341438"/>
            <a:ext cx="7967662" cy="4525962"/>
          </a:xfrm>
          <a:prstGeom prst="rect">
            <a:avLst/>
          </a:prstGeom>
        </p:spPr>
        <p:txBody>
          <a:bodyPr/>
          <a:lstStyle/>
          <a:p>
            <a:pPr marL="342900" indent="-342900" algn="just" eaLnBrk="0" hangingPunct="0">
              <a:spcBef>
                <a:spcPct val="20000"/>
              </a:spcBef>
              <a:defRPr/>
            </a:pPr>
            <a:endParaRPr lang="en-IN" sz="2000" kern="0" dirty="0">
              <a:latin typeface="+mn-lt"/>
              <a:cs typeface="+mn-cs"/>
            </a:endParaRPr>
          </a:p>
        </p:txBody>
      </p:sp>
      <p:sp>
        <p:nvSpPr>
          <p:cNvPr id="6" name="Rectangle 5"/>
          <p:cNvSpPr/>
          <p:nvPr/>
        </p:nvSpPr>
        <p:spPr>
          <a:xfrm>
            <a:off x="142875" y="1773238"/>
            <a:ext cx="4392613" cy="3108325"/>
          </a:xfrm>
          <a:prstGeom prst="rect">
            <a:avLst/>
          </a:prstGeom>
        </p:spPr>
        <p:txBody>
          <a:bodyPr>
            <a:spAutoFit/>
          </a:bodyPr>
          <a:lstStyle/>
          <a:p>
            <a:pPr>
              <a:defRPr/>
            </a:pPr>
            <a:r>
              <a:rPr lang="hi-IN" dirty="0">
                <a:solidFill>
                  <a:schemeClr val="tx1">
                    <a:lumMod val="50000"/>
                    <a:lumOff val="50000"/>
                  </a:schemeClr>
                </a:solidFill>
                <a:cs typeface="Mangal" pitchFamily="2"/>
              </a:rPr>
              <a:t>बहु स्तरीय संगठन में, प्रणाली द्वारा सबसे अधिक बिक्री</a:t>
            </a:r>
            <a:r>
              <a:rPr lang="en-US" dirty="0">
                <a:solidFill>
                  <a:schemeClr val="tx1">
                    <a:lumMod val="50000"/>
                    <a:lumOff val="50000"/>
                  </a:schemeClr>
                </a:solidFill>
                <a:cs typeface="Mangal" pitchFamily="2"/>
              </a:rPr>
              <a:t> </a:t>
            </a:r>
            <a:r>
              <a:rPr lang="hi-IN" dirty="0">
                <a:solidFill>
                  <a:schemeClr val="tx1">
                    <a:lumMod val="50000"/>
                    <a:lumOff val="50000"/>
                  </a:schemeClr>
                </a:solidFill>
                <a:cs typeface="Mangal" pitchFamily="2"/>
              </a:rPr>
              <a:t>करने वाले सबसे मजबूत स्तर को पावर लेग माना जाता है तथा अन्य सभी लेग की बिक्री को जोड़ कर पावर लेग के साथ तुलना की जाती है। </a:t>
            </a:r>
            <a:endParaRPr lang="en-US" dirty="0">
              <a:solidFill>
                <a:schemeClr val="tx1">
                  <a:lumMod val="50000"/>
                  <a:lumOff val="50000"/>
                </a:schemeClr>
              </a:solidFill>
              <a:cs typeface="Mangal" pitchFamily="2"/>
            </a:endParaRPr>
          </a:p>
          <a:p>
            <a:pPr algn="just">
              <a:spcBef>
                <a:spcPts val="0"/>
              </a:spcBef>
              <a:defRPr/>
            </a:pPr>
            <a:endParaRPr lang="en-IN" dirty="0">
              <a:solidFill>
                <a:schemeClr val="tx1">
                  <a:lumMod val="50000"/>
                  <a:lumOff val="50000"/>
                </a:schemeClr>
              </a:solidFill>
              <a:latin typeface="Verdana" pitchFamily="34" charset="0"/>
              <a:cs typeface="Mangal" pitchFamily="2"/>
            </a:endParaRPr>
          </a:p>
          <a:p>
            <a:pPr>
              <a:defRPr/>
            </a:pPr>
            <a:r>
              <a:rPr lang="hi-IN" dirty="0">
                <a:solidFill>
                  <a:schemeClr val="tx1">
                    <a:lumMod val="50000"/>
                    <a:lumOff val="50000"/>
                  </a:schemeClr>
                </a:solidFill>
                <a:cs typeface="Mangal" pitchFamily="2"/>
              </a:rPr>
              <a:t>यदि अन्य सभी लेग की बिक्री का योग पावर लेग से कम है, तो इस योग को कमजोर लेग बिक्री/ कमीशन योग्य बिक्री माना जाएगा और कमजोर लेग की बिक्री के राजस्व के 1</a:t>
            </a:r>
            <a:r>
              <a:rPr lang="en-US" dirty="0">
                <a:solidFill>
                  <a:schemeClr val="tx1">
                    <a:lumMod val="50000"/>
                    <a:lumOff val="50000"/>
                  </a:schemeClr>
                </a:solidFill>
                <a:cs typeface="Mangal" pitchFamily="2"/>
              </a:rPr>
              <a:t>%</a:t>
            </a:r>
            <a:r>
              <a:rPr lang="hi-IN" dirty="0">
                <a:solidFill>
                  <a:schemeClr val="tx1">
                    <a:lumMod val="50000"/>
                    <a:lumOff val="50000"/>
                  </a:schemeClr>
                </a:solidFill>
                <a:cs typeface="Mangal" pitchFamily="2"/>
              </a:rPr>
              <a:t> या 0.5</a:t>
            </a:r>
            <a:r>
              <a:rPr lang="en-US" dirty="0">
                <a:solidFill>
                  <a:schemeClr val="tx1">
                    <a:lumMod val="50000"/>
                    <a:lumOff val="50000"/>
                  </a:schemeClr>
                </a:solidFill>
                <a:cs typeface="Mangal" pitchFamily="2"/>
              </a:rPr>
              <a:t>%</a:t>
            </a:r>
            <a:r>
              <a:rPr lang="hi-IN" dirty="0">
                <a:solidFill>
                  <a:schemeClr val="tx1">
                    <a:lumMod val="50000"/>
                    <a:lumOff val="50000"/>
                  </a:schemeClr>
                </a:solidFill>
                <a:cs typeface="Mangal" pitchFamily="2"/>
              </a:rPr>
              <a:t> को क्रमशः एम्बेस्डर या क्राउन एम्बेस्डर के खाते में अंतरित कर दिया जाएगा। यदि बिक्री का कुल योग, पावर लेग से अधिक है, तो पावर लेग को कमजोर लेग माना जाएगा और बीजीबी</a:t>
            </a:r>
            <a:r>
              <a:rPr lang="en-US" dirty="0">
                <a:solidFill>
                  <a:schemeClr val="tx1">
                    <a:lumMod val="50000"/>
                    <a:lumOff val="50000"/>
                  </a:schemeClr>
                </a:solidFill>
                <a:cs typeface="Mangal" pitchFamily="2"/>
              </a:rPr>
              <a:t>%</a:t>
            </a:r>
            <a:r>
              <a:rPr lang="hi-IN" dirty="0">
                <a:solidFill>
                  <a:schemeClr val="tx1">
                    <a:lumMod val="50000"/>
                    <a:lumOff val="50000"/>
                  </a:schemeClr>
                </a:solidFill>
                <a:cs typeface="Mangal" pitchFamily="2"/>
              </a:rPr>
              <a:t> को सबसे मजबूत पावर लेग की बिक्री के आधार पर क्रेडिट किया जाएगा और शेष बिक्री को अगले महीने अग्रेषित किया जाएगा। </a:t>
            </a:r>
            <a:endParaRPr lang="en-US" dirty="0">
              <a:solidFill>
                <a:schemeClr val="tx1">
                  <a:lumMod val="50000"/>
                  <a:lumOff val="50000"/>
                </a:schemeClr>
              </a:solidFill>
              <a:cs typeface="Mangal" pitchFamily="2"/>
            </a:endParaRPr>
          </a:p>
        </p:txBody>
      </p:sp>
      <p:grpSp>
        <p:nvGrpSpPr>
          <p:cNvPr id="12" name="Group 11"/>
          <p:cNvGrpSpPr/>
          <p:nvPr/>
        </p:nvGrpSpPr>
        <p:grpSpPr>
          <a:xfrm>
            <a:off x="4636448" y="1592263"/>
            <a:ext cx="4246255" cy="4789487"/>
            <a:chOff x="4636448" y="1592263"/>
            <a:chExt cx="4246255" cy="4789487"/>
          </a:xfrm>
        </p:grpSpPr>
        <p:pic>
          <p:nvPicPr>
            <p:cNvPr id="58375" name="Content Placeholder 4" descr="bgb.jpg"/>
            <p:cNvPicPr>
              <a:picLocks noChangeAspect="1"/>
            </p:cNvPicPr>
            <p:nvPr/>
          </p:nvPicPr>
          <p:blipFill>
            <a:blip r:embed="rId3"/>
            <a:stretch>
              <a:fillRect/>
            </a:stretch>
          </p:blipFill>
          <p:spPr bwMode="auto">
            <a:xfrm>
              <a:off x="4636448" y="1592263"/>
              <a:ext cx="4246255" cy="4789487"/>
            </a:xfrm>
            <a:prstGeom prst="rect">
              <a:avLst/>
            </a:prstGeom>
            <a:noFill/>
            <a:ln w="9525">
              <a:solidFill>
                <a:schemeClr val="bg2"/>
              </a:solidFill>
              <a:miter lim="800000"/>
              <a:headEnd/>
              <a:tailEnd/>
            </a:ln>
          </p:spPr>
        </p:pic>
        <p:sp>
          <p:nvSpPr>
            <p:cNvPr id="8" name="TextBox 7"/>
            <p:cNvSpPr txBox="1"/>
            <p:nvPr/>
          </p:nvSpPr>
          <p:spPr>
            <a:xfrm>
              <a:off x="5448312" y="1846903"/>
              <a:ext cx="2864887" cy="523220"/>
            </a:xfrm>
            <a:prstGeom prst="rect">
              <a:avLst/>
            </a:prstGeom>
            <a:noFill/>
          </p:spPr>
          <p:txBody>
            <a:bodyPr wrap="none" rtlCol="0">
              <a:spAutoFit/>
            </a:bodyPr>
            <a:lstStyle/>
            <a:p>
              <a:r>
                <a:rPr lang="hi-IN" dirty="0" smtClean="0"/>
                <a:t>मल्टी लैग संगठन में बीजीबी की गणना</a:t>
              </a:r>
              <a:endParaRPr lang="en-US" dirty="0" smtClean="0"/>
            </a:p>
            <a:p>
              <a:endParaRPr lang="en-US" dirty="0"/>
            </a:p>
          </p:txBody>
        </p:sp>
        <p:sp>
          <p:nvSpPr>
            <p:cNvPr id="9" name="TextBox 8"/>
            <p:cNvSpPr txBox="1"/>
            <p:nvPr/>
          </p:nvSpPr>
          <p:spPr>
            <a:xfrm>
              <a:off x="6507189" y="2552688"/>
              <a:ext cx="479618" cy="523220"/>
            </a:xfrm>
            <a:prstGeom prst="rect">
              <a:avLst/>
            </a:prstGeom>
            <a:noFill/>
          </p:spPr>
          <p:txBody>
            <a:bodyPr wrap="none" rtlCol="0">
              <a:spAutoFit/>
            </a:bodyPr>
            <a:lstStyle/>
            <a:p>
              <a:r>
                <a:rPr lang="hi-IN" b="1" dirty="0" smtClean="0">
                  <a:solidFill>
                    <a:srgbClr val="C00000"/>
                  </a:solidFill>
                </a:rPr>
                <a:t>आप</a:t>
              </a:r>
              <a:endParaRPr lang="en-US" b="1" dirty="0" smtClean="0">
                <a:solidFill>
                  <a:srgbClr val="C00000"/>
                </a:solidFill>
              </a:endParaRPr>
            </a:p>
            <a:p>
              <a:endParaRPr lang="en-US" dirty="0"/>
            </a:p>
          </p:txBody>
        </p:sp>
        <p:sp>
          <p:nvSpPr>
            <p:cNvPr id="10" name="TextBox 9"/>
            <p:cNvSpPr txBox="1"/>
            <p:nvPr/>
          </p:nvSpPr>
          <p:spPr>
            <a:xfrm>
              <a:off x="6055538" y="4625242"/>
              <a:ext cx="1364476" cy="1031051"/>
            </a:xfrm>
            <a:prstGeom prst="rect">
              <a:avLst/>
            </a:prstGeom>
            <a:noFill/>
          </p:spPr>
          <p:txBody>
            <a:bodyPr wrap="none" rtlCol="0">
              <a:spAutoFit/>
            </a:bodyPr>
            <a:lstStyle/>
            <a:p>
              <a:pPr algn="ctr"/>
              <a:r>
                <a:rPr lang="hi-IN" sz="1100" b="1" dirty="0" smtClean="0">
                  <a:solidFill>
                    <a:srgbClr val="C00000"/>
                  </a:solidFill>
                </a:rPr>
                <a:t>पावर सेल्स</a:t>
              </a:r>
              <a:endParaRPr lang="en-US" sz="1100" dirty="0" smtClean="0">
                <a:solidFill>
                  <a:srgbClr val="C00000"/>
                </a:solidFill>
              </a:endParaRPr>
            </a:p>
            <a:p>
              <a:pPr algn="ctr"/>
              <a:r>
                <a:rPr lang="hi-IN" sz="900" dirty="0" smtClean="0">
                  <a:solidFill>
                    <a:schemeClr val="bg1"/>
                  </a:solidFill>
                </a:rPr>
                <a:t>अधिक पावर सेल वाली </a:t>
              </a:r>
              <a:endParaRPr lang="en-US" sz="900" dirty="0" smtClean="0">
                <a:solidFill>
                  <a:schemeClr val="bg1"/>
                </a:solidFill>
              </a:endParaRPr>
            </a:p>
            <a:p>
              <a:pPr algn="ctr"/>
              <a:r>
                <a:rPr lang="hi-IN" sz="900" dirty="0" smtClean="0">
                  <a:solidFill>
                    <a:schemeClr val="bg1"/>
                  </a:solidFill>
                </a:rPr>
                <a:t>लेग पावर प्रदान करती है </a:t>
              </a:r>
              <a:endParaRPr lang="en-US" sz="900" dirty="0" smtClean="0">
                <a:solidFill>
                  <a:schemeClr val="bg1"/>
                </a:solidFill>
              </a:endParaRPr>
            </a:p>
            <a:p>
              <a:pPr algn="ctr"/>
              <a:r>
                <a:rPr lang="hi-IN" sz="900" dirty="0" smtClean="0">
                  <a:solidFill>
                    <a:schemeClr val="bg1"/>
                  </a:solidFill>
                </a:rPr>
                <a:t>तथा पावर सेल को आगे भी</a:t>
              </a:r>
              <a:endParaRPr lang="en-US" sz="900" dirty="0" smtClean="0">
                <a:solidFill>
                  <a:schemeClr val="bg1"/>
                </a:solidFill>
              </a:endParaRPr>
            </a:p>
            <a:p>
              <a:pPr algn="ctr"/>
              <a:r>
                <a:rPr lang="hi-IN" sz="900" dirty="0" smtClean="0">
                  <a:solidFill>
                    <a:schemeClr val="bg1"/>
                  </a:solidFill>
                </a:rPr>
                <a:t> ले जाया जा सकता है।</a:t>
              </a:r>
              <a:endParaRPr lang="en-US" sz="900" dirty="0" smtClean="0">
                <a:solidFill>
                  <a:schemeClr val="bg1"/>
                </a:solidFill>
              </a:endParaRPr>
            </a:p>
            <a:p>
              <a:pPr algn="ctr"/>
              <a:endParaRPr lang="en-US" dirty="0">
                <a:solidFill>
                  <a:schemeClr val="bg1"/>
                </a:solidFill>
              </a:endParaRPr>
            </a:p>
          </p:txBody>
        </p:sp>
        <p:sp>
          <p:nvSpPr>
            <p:cNvPr id="11" name="TextBox 10"/>
            <p:cNvSpPr txBox="1"/>
            <p:nvPr/>
          </p:nvSpPr>
          <p:spPr>
            <a:xfrm>
              <a:off x="6041824" y="5507573"/>
              <a:ext cx="1633781" cy="769441"/>
            </a:xfrm>
            <a:prstGeom prst="rect">
              <a:avLst/>
            </a:prstGeom>
            <a:noFill/>
          </p:spPr>
          <p:txBody>
            <a:bodyPr wrap="none" rtlCol="0">
              <a:spAutoFit/>
            </a:bodyPr>
            <a:lstStyle/>
            <a:p>
              <a:pPr algn="ctr"/>
              <a:r>
                <a:rPr lang="hi-IN" sz="1100" b="1" dirty="0" smtClean="0">
                  <a:solidFill>
                    <a:srgbClr val="0070C0"/>
                  </a:solidFill>
                </a:rPr>
                <a:t>कमीशन योग्य बिक्री</a:t>
              </a:r>
              <a:endParaRPr lang="en-US" sz="1100" dirty="0" smtClean="0">
                <a:solidFill>
                  <a:srgbClr val="0070C0"/>
                </a:solidFill>
              </a:endParaRPr>
            </a:p>
            <a:p>
              <a:pPr algn="ctr"/>
              <a:r>
                <a:rPr lang="hi-IN" sz="1100" dirty="0" smtClean="0"/>
                <a:t>कम समूह सेल वाली लेग </a:t>
              </a:r>
              <a:endParaRPr lang="en-US" sz="1100" dirty="0" smtClean="0"/>
            </a:p>
            <a:p>
              <a:pPr algn="ctr"/>
              <a:r>
                <a:rPr lang="hi-IN" sz="1100" dirty="0" smtClean="0"/>
                <a:t>को कमीशन प्राप्त होती है। </a:t>
              </a:r>
              <a:endParaRPr lang="en-US" sz="1100" dirty="0" smtClean="0"/>
            </a:p>
            <a:p>
              <a:pPr algn="ctr"/>
              <a:endParaRPr lang="en-US" sz="1100" dirty="0"/>
            </a:p>
          </p:txBody>
        </p:sp>
      </p:gr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sz="half" idx="1"/>
          </p:nvPr>
        </p:nvSpPr>
        <p:spPr bwMode="auto">
          <a:xfrm>
            <a:off x="827088" y="2857500"/>
            <a:ext cx="7361237" cy="754063"/>
          </a:xfrm>
          <a:ln>
            <a:miter lim="800000"/>
            <a:headEnd/>
            <a:tailEnd/>
          </a:ln>
        </p:spPr>
        <p:txBody>
          <a:bodyPr vert="horz" wrap="square" lIns="91440" tIns="45720" rIns="91440" bIns="45720" numCol="1" anchor="t" anchorCtr="0" compatLnSpc="1">
            <a:prstTxWarp prst="textNoShape">
              <a:avLst/>
            </a:prstTxWarp>
          </a:bodyPr>
          <a:lstStyle/>
          <a:p>
            <a:pPr algn="ctr">
              <a:buFontTx/>
              <a:buNone/>
              <a:defRPr/>
            </a:pPr>
            <a:r>
              <a:rPr lang="hi-IN" sz="1400" dirty="0" smtClean="0">
                <a:solidFill>
                  <a:schemeClr val="tx1">
                    <a:lumMod val="50000"/>
                    <a:lumOff val="50000"/>
                  </a:schemeClr>
                </a:solidFill>
                <a:cs typeface="Mangal" pitchFamily="2"/>
              </a:rPr>
              <a:t>पावर पूल से क्राउन एम्बेस्डर कम्पनी के वैश्विक लाभ का हिस्सा प्राप्त कर पाते हैं। पावर पूल अवधारणा से नियमित लीवरेज्ड आय मिलती रहती है जिससे कम्पनी के परामर्श बोर्ड में शीर्ष स्थान प्राप्त करने का अवसर मिलता है। </a:t>
            </a:r>
            <a:endParaRPr lang="en-US" sz="1400" dirty="0" smtClean="0">
              <a:solidFill>
                <a:schemeClr val="tx1">
                  <a:lumMod val="50000"/>
                  <a:lumOff val="50000"/>
                </a:schemeClr>
              </a:solidFill>
              <a:cs typeface="Mangal" pitchFamily="2"/>
            </a:endParaRPr>
          </a:p>
        </p:txBody>
      </p:sp>
      <p:sp>
        <p:nvSpPr>
          <p:cNvPr id="59395"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9396"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grpSp>
        <p:nvGrpSpPr>
          <p:cNvPr id="59397" name="Group 29"/>
          <p:cNvGrpSpPr>
            <a:grpSpLocks/>
          </p:cNvGrpSpPr>
          <p:nvPr/>
        </p:nvGrpSpPr>
        <p:grpSpPr bwMode="auto">
          <a:xfrm>
            <a:off x="2801938" y="985838"/>
            <a:ext cx="3409950" cy="1084262"/>
            <a:chOff x="1344" y="482"/>
            <a:chExt cx="2148" cy="683"/>
          </a:xfrm>
        </p:grpSpPr>
        <p:sp>
          <p:nvSpPr>
            <p:cNvPr id="59398" name="Rectangle 23"/>
            <p:cNvSpPr>
              <a:spLocks noChangeArrowheads="1"/>
            </p:cNvSpPr>
            <p:nvPr/>
          </p:nvSpPr>
          <p:spPr bwMode="auto">
            <a:xfrm>
              <a:off x="1950" y="777"/>
              <a:ext cx="1542" cy="327"/>
            </a:xfrm>
            <a:prstGeom prst="rect">
              <a:avLst/>
            </a:prstGeom>
            <a:noFill/>
            <a:ln w="9525">
              <a:noFill/>
              <a:miter lim="800000"/>
              <a:headEnd/>
              <a:tailEnd/>
            </a:ln>
          </p:spPr>
          <p:txBody>
            <a:bodyPr>
              <a:spAutoFit/>
            </a:bodyPr>
            <a:lstStyle/>
            <a:p>
              <a:r>
                <a:rPr lang="hi-IN" sz="2800" b="1">
                  <a:solidFill>
                    <a:srgbClr val="21428E"/>
                  </a:solidFill>
                  <a:latin typeface="Verdana" pitchFamily="34" charset="0"/>
                  <a:cs typeface="Mangal" pitchFamily="18" charset="0"/>
                </a:rPr>
                <a:t>पॉवर पूल</a:t>
              </a:r>
              <a:endParaRPr lang="en-US" sz="2800" b="1">
                <a:solidFill>
                  <a:srgbClr val="21428E"/>
                </a:solidFill>
                <a:latin typeface="Verdana" pitchFamily="34" charset="0"/>
                <a:cs typeface="Mangal" pitchFamily="18" charset="0"/>
              </a:endParaRPr>
            </a:p>
          </p:txBody>
        </p:sp>
        <p:sp>
          <p:nvSpPr>
            <p:cNvPr id="59399" name="Oval 24"/>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59400" name="Oval 25"/>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59401" name="Text Box 26"/>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4</a:t>
              </a:r>
            </a:p>
          </p:txBody>
        </p:sp>
        <p:sp>
          <p:nvSpPr>
            <p:cNvPr id="59402" name="Oval 27"/>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AutoShape 6"/>
          <p:cNvSpPr>
            <a:spLocks noChangeArrowheads="1"/>
          </p:cNvSpPr>
          <p:nvPr/>
        </p:nvSpPr>
        <p:spPr bwMode="auto">
          <a:xfrm>
            <a:off x="1828800" y="2178050"/>
            <a:ext cx="5638800" cy="914400"/>
          </a:xfrm>
          <a:prstGeom prst="roundRect">
            <a:avLst>
              <a:gd name="adj" fmla="val 16667"/>
            </a:avLst>
          </a:prstGeom>
          <a:solidFill>
            <a:schemeClr val="bg1"/>
          </a:solidFill>
          <a:ln w="28575">
            <a:solidFill>
              <a:srgbClr val="CB2F92"/>
            </a:solidFill>
            <a:round/>
            <a:headEnd/>
            <a:tailEnd/>
          </a:ln>
          <a:effectLst>
            <a:outerShdw dist="35921" dir="13500000" algn="ctr" rotWithShape="0">
              <a:schemeClr val="folHlink"/>
            </a:outerShdw>
          </a:effectLst>
        </p:spPr>
        <p:txBody>
          <a:bodyPr wrap="none" anchor="ctr"/>
          <a:lstStyle/>
          <a:p>
            <a:pPr algn="ctr">
              <a:defRPr/>
            </a:pPr>
            <a:endParaRPr lang="en-IN">
              <a:cs typeface="+mn-cs"/>
            </a:endParaRPr>
          </a:p>
        </p:txBody>
      </p:sp>
      <p:sp>
        <p:nvSpPr>
          <p:cNvPr id="69636" name="Rectangle 4"/>
          <p:cNvSpPr>
            <a:spLocks noChangeArrowheads="1"/>
          </p:cNvSpPr>
          <p:nvPr/>
        </p:nvSpPr>
        <p:spPr bwMode="auto">
          <a:xfrm>
            <a:off x="1533525" y="3667125"/>
            <a:ext cx="6346825" cy="1570038"/>
          </a:xfrm>
          <a:prstGeom prst="rect">
            <a:avLst/>
          </a:prstGeom>
          <a:noFill/>
          <a:ln w="9525">
            <a:noFill/>
            <a:miter lim="800000"/>
            <a:headEnd/>
            <a:tailEnd/>
          </a:ln>
        </p:spPr>
        <p:txBody>
          <a:bodyPr wrap="none" anchor="ctr">
            <a:spAutoFit/>
          </a:bodyPr>
          <a:lstStyle/>
          <a:p>
            <a:pPr algn="ctr"/>
            <a:r>
              <a:rPr lang="hi-IN" sz="1600">
                <a:solidFill>
                  <a:schemeClr val="bg2"/>
                </a:solidFill>
                <a:latin typeface="Verdana" pitchFamily="34" charset="0"/>
                <a:cs typeface="Mangal" pitchFamily="18" charset="0"/>
              </a:rPr>
              <a:t>वास्तव में पॉवर पूल क्या है</a:t>
            </a:r>
            <a:r>
              <a:rPr lang="en-US" sz="1600">
                <a:solidFill>
                  <a:schemeClr val="bg2"/>
                </a:solidFill>
                <a:latin typeface="Verdana" pitchFamily="34" charset="0"/>
              </a:rPr>
              <a:t>?</a:t>
            </a:r>
          </a:p>
          <a:p>
            <a:pPr algn="ctr"/>
            <a:endParaRPr lang="en-US" sz="1600">
              <a:solidFill>
                <a:schemeClr val="bg2"/>
              </a:solidFill>
              <a:latin typeface="Verdana" pitchFamily="34" charset="0"/>
            </a:endParaRPr>
          </a:p>
          <a:p>
            <a:pPr algn="ctr"/>
            <a:r>
              <a:rPr lang="hi-IN" sz="1600">
                <a:solidFill>
                  <a:schemeClr val="bg2"/>
                </a:solidFill>
                <a:latin typeface="Verdana" pitchFamily="34" charset="0"/>
              </a:rPr>
              <a:t>टीवीआई अपने वैश्विक लाभ का 2</a:t>
            </a:r>
            <a:r>
              <a:rPr lang="en-US" sz="1600">
                <a:solidFill>
                  <a:schemeClr val="bg2"/>
                </a:solidFill>
                <a:latin typeface="Verdana" pitchFamily="34" charset="0"/>
              </a:rPr>
              <a:t>% </a:t>
            </a:r>
            <a:r>
              <a:rPr lang="hi-IN" sz="1600">
                <a:solidFill>
                  <a:schemeClr val="bg2"/>
                </a:solidFill>
                <a:latin typeface="Verdana" pitchFamily="34" charset="0"/>
              </a:rPr>
              <a:t>अपने लाभ विभाजन पूल में डालती है जिसे</a:t>
            </a:r>
            <a:endParaRPr lang="en-US" sz="1600">
              <a:solidFill>
                <a:schemeClr val="bg2"/>
              </a:solidFill>
              <a:latin typeface="Verdana" pitchFamily="34" charset="0"/>
            </a:endParaRPr>
          </a:p>
          <a:p>
            <a:pPr algn="ctr"/>
            <a:r>
              <a:rPr lang="hi-IN" sz="1600">
                <a:solidFill>
                  <a:schemeClr val="bg2"/>
                </a:solidFill>
                <a:latin typeface="Verdana" pitchFamily="34" charset="0"/>
              </a:rPr>
              <a:t>क्राउन एम्बेस्डरों के बीच में बांटा जाता है।</a:t>
            </a:r>
            <a:endParaRPr lang="en-US" sz="1600">
              <a:solidFill>
                <a:schemeClr val="bg2"/>
              </a:solidFill>
              <a:latin typeface="Verdana" pitchFamily="34" charset="0"/>
            </a:endParaRPr>
          </a:p>
          <a:p>
            <a:pPr algn="ctr"/>
            <a:endParaRPr lang="en-US" sz="1600">
              <a:solidFill>
                <a:schemeClr val="bg2"/>
              </a:solidFill>
              <a:latin typeface="Verdana" pitchFamily="34" charset="0"/>
            </a:endParaRPr>
          </a:p>
          <a:p>
            <a:pPr algn="ctr"/>
            <a:r>
              <a:rPr lang="hi-IN" sz="1600" b="1">
                <a:solidFill>
                  <a:srgbClr val="2C85E6"/>
                </a:solidFill>
                <a:latin typeface="Verdana" pitchFamily="34" charset="0"/>
                <a:cs typeface="Mangal" pitchFamily="18" charset="0"/>
              </a:rPr>
              <a:t>अधिक ध्यान केन्द्रित करें. अधिक लाभ प्राप्त करें....</a:t>
            </a:r>
            <a:endParaRPr lang="en-US" sz="1600" b="1">
              <a:solidFill>
                <a:srgbClr val="2C85E6"/>
              </a:solidFill>
              <a:latin typeface="Verdana" pitchFamily="34" charset="0"/>
            </a:endParaRPr>
          </a:p>
        </p:txBody>
      </p:sp>
      <p:pic>
        <p:nvPicPr>
          <p:cNvPr id="60420" name="Picture 16" descr="logo"/>
          <p:cNvPicPr>
            <a:picLocks noGrp="1" noChangeAspect="1" noChangeArrowheads="1"/>
          </p:cNvPicPr>
          <p:nvPr>
            <p:ph sz="half" idx="1"/>
          </p:nvPr>
        </p:nvPicPr>
        <p:blipFill>
          <a:blip r:embed="rId2"/>
          <a:srcRect/>
          <a:stretch>
            <a:fillRect/>
          </a:stretch>
        </p:blipFill>
        <p:spPr bwMode="auto">
          <a:xfrm>
            <a:off x="6551613" y="0"/>
            <a:ext cx="2592387" cy="777875"/>
          </a:xfrm>
          <a:noFill/>
          <a:ln>
            <a:miter lim="800000"/>
            <a:headEnd/>
            <a:tailEnd/>
          </a:ln>
        </p:spPr>
      </p:pic>
      <p:pic>
        <p:nvPicPr>
          <p:cNvPr id="69639" name="Picture 18" descr="logo"/>
          <p:cNvPicPr>
            <a:picLocks noGrp="1" noChangeAspect="1" noChangeArrowheads="1"/>
          </p:cNvPicPr>
          <p:nvPr>
            <p:ph sz="half" idx="2"/>
          </p:nvPr>
        </p:nvPicPr>
        <p:blipFill>
          <a:blip r:embed="rId2"/>
          <a:srcRect/>
          <a:stretch>
            <a:fillRect/>
          </a:stretch>
        </p:blipFill>
        <p:spPr bwMode="auto">
          <a:xfrm>
            <a:off x="2016125" y="2189163"/>
            <a:ext cx="2711450" cy="812800"/>
          </a:xfrm>
          <a:noFill/>
          <a:ln>
            <a:miter lim="800000"/>
            <a:headEnd/>
            <a:tailEnd/>
          </a:ln>
        </p:spPr>
      </p:pic>
      <p:sp>
        <p:nvSpPr>
          <p:cNvPr id="8" name="Rectangle 2"/>
          <p:cNvSpPr>
            <a:spLocks noChangeArrowheads="1"/>
          </p:cNvSpPr>
          <p:nvPr/>
        </p:nvSpPr>
        <p:spPr bwMode="auto">
          <a:xfrm>
            <a:off x="4859338" y="2324100"/>
            <a:ext cx="2495550" cy="519113"/>
          </a:xfrm>
          <a:prstGeom prst="rect">
            <a:avLst/>
          </a:prstGeom>
          <a:noFill/>
          <a:ln w="9525">
            <a:noFill/>
            <a:miter lim="800000"/>
            <a:headEnd/>
            <a:tailEnd/>
          </a:ln>
        </p:spPr>
        <p:txBody>
          <a:bodyPr anchor="ctr">
            <a:spAutoFit/>
          </a:bodyPr>
          <a:lstStyle/>
          <a:p>
            <a:pPr algn="ctr" eaLnBrk="0" hangingPunct="0"/>
            <a:r>
              <a:rPr lang="hi-IN" sz="2800" b="1">
                <a:solidFill>
                  <a:srgbClr val="CB2F92"/>
                </a:solidFill>
                <a:latin typeface="Verdana" pitchFamily="34" charset="0"/>
                <a:cs typeface="Mangal" pitchFamily="18" charset="0"/>
              </a:rPr>
              <a:t>पॉवर पूल</a:t>
            </a:r>
            <a:r>
              <a:rPr lang="en-US" sz="2800">
                <a:solidFill>
                  <a:srgbClr val="CB2F92"/>
                </a:solidFill>
                <a:latin typeface="Verdana" pitchFamily="34" charset="0"/>
              </a:rPr>
              <a:t> </a:t>
            </a:r>
          </a:p>
        </p:txBody>
      </p:sp>
      <p:sp>
        <p:nvSpPr>
          <p:cNvPr id="9" name="Rectangle 5"/>
          <p:cNvSpPr>
            <a:spLocks noChangeArrowheads="1"/>
          </p:cNvSpPr>
          <p:nvPr/>
        </p:nvSpPr>
        <p:spPr bwMode="auto">
          <a:xfrm>
            <a:off x="0" y="1125538"/>
            <a:ext cx="9144000" cy="519112"/>
          </a:xfrm>
          <a:prstGeom prst="rect">
            <a:avLst/>
          </a:prstGeom>
          <a:noFill/>
          <a:ln w="9525">
            <a:noFill/>
            <a:miter lim="800000"/>
            <a:headEnd/>
            <a:tailEnd/>
          </a:ln>
        </p:spPr>
        <p:txBody>
          <a:bodyPr anchor="ctr">
            <a:spAutoFit/>
          </a:bodyPr>
          <a:lstStyle/>
          <a:p>
            <a:pPr algn="ctr" eaLnBrk="0" hangingPunct="0"/>
            <a:r>
              <a:rPr lang="hi-IN" sz="2800" b="1">
                <a:solidFill>
                  <a:srgbClr val="21428E"/>
                </a:solidFill>
                <a:latin typeface="Verdana" pitchFamily="34" charset="0"/>
                <a:cs typeface="Mangal" pitchFamily="18" charset="0"/>
              </a:rPr>
              <a:t>अपना शेयर निम्न के अंतर्गत प्राप्त करें </a:t>
            </a:r>
            <a:endParaRPr lang="en-US" sz="2800" b="1">
              <a:solidFill>
                <a:srgbClr val="21428E"/>
              </a:solidFill>
              <a:latin typeface="Verdana" pitchFamily="34" charset="0"/>
              <a:cs typeface="Mangal"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2518"/>
                                        </p:tgtEl>
                                        <p:attrNameLst>
                                          <p:attrName>style.visibility</p:attrName>
                                        </p:attrNameLst>
                                      </p:cBhvr>
                                      <p:to>
                                        <p:strVal val="visible"/>
                                      </p:to>
                                    </p:set>
                                    <p:animEffect transition="in" filter="fade">
                                      <p:cBhvr>
                                        <p:cTn id="7" dur="500"/>
                                        <p:tgtEl>
                                          <p:spTgt spid="192518"/>
                                        </p:tgtEl>
                                      </p:cBhvr>
                                    </p:animEffect>
                                  </p:childTnLst>
                                </p:cTn>
                              </p:par>
                              <p:par>
                                <p:cTn id="8" presetID="10" presetClass="entr" presetSubtype="0" fill="hold" nodeType="withEffect">
                                  <p:stCondLst>
                                    <p:cond delay="0"/>
                                  </p:stCondLst>
                                  <p:childTnLst>
                                    <p:set>
                                      <p:cBhvr>
                                        <p:cTn id="9" dur="1" fill="hold">
                                          <p:stCondLst>
                                            <p:cond delay="0"/>
                                          </p:stCondLst>
                                        </p:cTn>
                                        <p:tgtEl>
                                          <p:spTgt spid="69639"/>
                                        </p:tgtEl>
                                        <p:attrNameLst>
                                          <p:attrName>style.visibility</p:attrName>
                                        </p:attrNameLst>
                                      </p:cBhvr>
                                      <p:to>
                                        <p:strVal val="visible"/>
                                      </p:to>
                                    </p:set>
                                    <p:animEffect transition="in" filter="fade">
                                      <p:cBhvr>
                                        <p:cTn id="10" dur="500"/>
                                        <p:tgtEl>
                                          <p:spTgt spid="696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9636"/>
                                        </p:tgtEl>
                                        <p:attrNameLst>
                                          <p:attrName>style.visibility</p:attrName>
                                        </p:attrNameLst>
                                      </p:cBhvr>
                                      <p:to>
                                        <p:strVal val="visible"/>
                                      </p:to>
                                    </p:set>
                                    <p:animEffect transition="in" filter="fade">
                                      <p:cBhvr>
                                        <p:cTn id="14" dur="500"/>
                                        <p:tgtEl>
                                          <p:spTgt spid="6963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6963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6532563"/>
            <a:ext cx="9144000" cy="3254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p>
        </p:txBody>
      </p:sp>
      <p:pic>
        <p:nvPicPr>
          <p:cNvPr id="3" name="Picture 45" descr="top-bar"/>
          <p:cNvPicPr>
            <a:picLocks noChangeAspect="1" noChangeArrowheads="1"/>
          </p:cNvPicPr>
          <p:nvPr/>
        </p:nvPicPr>
        <p:blipFill>
          <a:blip r:embed="rId2"/>
          <a:srcRect/>
          <a:stretch>
            <a:fillRect/>
          </a:stretch>
        </p:blipFill>
        <p:spPr bwMode="auto">
          <a:xfrm>
            <a:off x="0" y="0"/>
            <a:ext cx="9144000" cy="635000"/>
          </a:xfrm>
          <a:prstGeom prst="rect">
            <a:avLst/>
          </a:prstGeom>
          <a:noFill/>
          <a:ln w="9525">
            <a:noFill/>
            <a:miter lim="800000"/>
            <a:headEnd/>
            <a:tailEnd/>
          </a:ln>
        </p:spPr>
      </p:pic>
      <p:sp>
        <p:nvSpPr>
          <p:cNvPr id="4" name="TextBox 13"/>
          <p:cNvSpPr txBox="1">
            <a:spLocks noChangeArrowheads="1"/>
          </p:cNvSpPr>
          <p:nvPr/>
        </p:nvSpPr>
        <p:spPr bwMode="auto">
          <a:xfrm>
            <a:off x="300038" y="142875"/>
            <a:ext cx="1912937" cy="400050"/>
          </a:xfrm>
          <a:prstGeom prst="rect">
            <a:avLst/>
          </a:prstGeom>
          <a:noFill/>
          <a:ln w="9525">
            <a:noFill/>
            <a:miter lim="800000"/>
            <a:headEnd/>
            <a:tailEnd/>
          </a:ln>
        </p:spPr>
        <p:txBody>
          <a:bodyPr wrap="none">
            <a:spAutoFit/>
          </a:bodyPr>
          <a:lstStyle/>
          <a:p>
            <a:r>
              <a:rPr lang="hi-IN" sz="2000" b="1">
                <a:solidFill>
                  <a:schemeClr val="bg1"/>
                </a:solidFill>
                <a:latin typeface="Verdana" pitchFamily="34" charset="0"/>
              </a:rPr>
              <a:t>सम्पर्क जानकारी </a:t>
            </a:r>
            <a:endParaRPr lang="en-IN" sz="2000">
              <a:solidFill>
                <a:schemeClr val="bg1"/>
              </a:solidFill>
            </a:endParaRPr>
          </a:p>
        </p:txBody>
      </p:sp>
      <p:sp>
        <p:nvSpPr>
          <p:cNvPr id="5" name="Rectangle 25"/>
          <p:cNvSpPr>
            <a:spLocks noChangeArrowheads="1"/>
          </p:cNvSpPr>
          <p:nvPr/>
        </p:nvSpPr>
        <p:spPr bwMode="auto">
          <a:xfrm>
            <a:off x="863600" y="6526213"/>
            <a:ext cx="7740650" cy="331787"/>
          </a:xfrm>
          <a:prstGeom prst="rect">
            <a:avLst/>
          </a:prstGeom>
          <a:noFill/>
          <a:ln w="9525">
            <a:noFill/>
            <a:miter lim="800000"/>
            <a:headEnd/>
            <a:tailEnd/>
          </a:ln>
        </p:spPr>
        <p:txBody>
          <a:bodyPr anchor="ctr">
            <a:spAutoFit/>
          </a:bodyPr>
          <a:lstStyle/>
          <a:p>
            <a:pPr>
              <a:lnSpc>
                <a:spcPct val="130000"/>
              </a:lnSpc>
            </a:pPr>
            <a:r>
              <a:rPr lang="hi-IN" sz="1200" b="1" dirty="0">
                <a:solidFill>
                  <a:schemeClr val="bg1"/>
                </a:solidFill>
                <a:latin typeface="Verdana" pitchFamily="34" charset="0"/>
              </a:rPr>
              <a:t>भावी कार्यालय </a:t>
            </a:r>
            <a:r>
              <a:rPr lang="en-US" sz="1200" b="1" dirty="0">
                <a:solidFill>
                  <a:schemeClr val="bg1"/>
                </a:solidFill>
                <a:latin typeface="Verdana" pitchFamily="34" charset="0"/>
              </a:rPr>
              <a:t>: </a:t>
            </a:r>
            <a:r>
              <a:rPr lang="hi-IN" sz="1200" dirty="0">
                <a:solidFill>
                  <a:schemeClr val="bg1"/>
                </a:solidFill>
                <a:latin typeface="Verdana" pitchFamily="34" charset="0"/>
              </a:rPr>
              <a:t>फीलीपाइन्स, बंग्लादेश, कजाकिस्तान, दक्षिण कोरिया, दक्षिण अफ्रीका </a:t>
            </a:r>
            <a:endParaRPr lang="en-IN" sz="1200" b="1" dirty="0">
              <a:solidFill>
                <a:schemeClr val="bg1"/>
              </a:solidFill>
              <a:latin typeface="Verdana" pitchFamily="34" charset="0"/>
            </a:endParaRPr>
          </a:p>
        </p:txBody>
      </p:sp>
      <p:sp>
        <p:nvSpPr>
          <p:cNvPr id="8" name="TextBox 5"/>
          <p:cNvSpPr txBox="1">
            <a:spLocks noChangeArrowheads="1"/>
          </p:cNvSpPr>
          <p:nvPr/>
        </p:nvSpPr>
        <p:spPr bwMode="auto">
          <a:xfrm>
            <a:off x="5484813" y="690563"/>
            <a:ext cx="2994025" cy="1846659"/>
          </a:xfrm>
          <a:prstGeom prst="rect">
            <a:avLst/>
          </a:prstGeom>
          <a:noFill/>
          <a:ln w="9525">
            <a:noFill/>
            <a:miter lim="800000"/>
            <a:headEnd/>
            <a:tailEnd/>
          </a:ln>
        </p:spPr>
        <p:txBody>
          <a:bodyPr>
            <a:spAutoFit/>
          </a:bodyPr>
          <a:lstStyle/>
          <a:p>
            <a:endParaRPr lang="en-US" b="1" dirty="0" smtClean="0">
              <a:latin typeface="Verdana" pitchFamily="34" charset="0"/>
            </a:endParaRPr>
          </a:p>
          <a:p>
            <a:r>
              <a:rPr lang="hi-IN" b="1" dirty="0" smtClean="0">
                <a:latin typeface="Verdana" pitchFamily="34" charset="0"/>
              </a:rPr>
              <a:t>फ़िलिपींस</a:t>
            </a:r>
          </a:p>
          <a:p>
            <a:r>
              <a:rPr lang="hi-IN" sz="1200" dirty="0" smtClean="0">
                <a:latin typeface="Verdana" pitchFamily="34" charset="0"/>
              </a:rPr>
              <a:t>समूह 704 </a:t>
            </a:r>
            <a:r>
              <a:rPr lang="en-US" sz="1200" dirty="0" smtClean="0">
                <a:latin typeface="Verdana" pitchFamily="34" charset="0"/>
              </a:rPr>
              <a:t>Pearlbank </a:t>
            </a:r>
            <a:r>
              <a:rPr lang="hi-IN" sz="1200" dirty="0" smtClean="0">
                <a:latin typeface="Verdana" pitchFamily="34" charset="0"/>
              </a:rPr>
              <a:t>केंद्र</a:t>
            </a:r>
          </a:p>
          <a:p>
            <a:r>
              <a:rPr lang="hi-IN" sz="1200" dirty="0" smtClean="0">
                <a:latin typeface="Verdana" pitchFamily="34" charset="0"/>
              </a:rPr>
              <a:t># 146 </a:t>
            </a:r>
            <a:r>
              <a:rPr lang="en-US" sz="1200" dirty="0" smtClean="0">
                <a:latin typeface="Verdana" pitchFamily="34" charset="0"/>
              </a:rPr>
              <a:t>Valero </a:t>
            </a:r>
            <a:r>
              <a:rPr lang="hi-IN" sz="1200" dirty="0" smtClean="0">
                <a:latin typeface="Verdana" pitchFamily="34" charset="0"/>
              </a:rPr>
              <a:t>सेंट </a:t>
            </a:r>
            <a:r>
              <a:rPr lang="en-US" sz="1200" dirty="0" smtClean="0">
                <a:latin typeface="Verdana" pitchFamily="34" charset="0"/>
              </a:rPr>
              <a:t>Salcedo </a:t>
            </a:r>
            <a:r>
              <a:rPr lang="hi-IN" sz="1200" dirty="0" smtClean="0">
                <a:latin typeface="Verdana" pitchFamily="34" charset="0"/>
              </a:rPr>
              <a:t>गांव </a:t>
            </a:r>
            <a:endParaRPr lang="en-US" sz="1200" dirty="0" smtClean="0">
              <a:latin typeface="Verdana" pitchFamily="34" charset="0"/>
            </a:endParaRPr>
          </a:p>
          <a:p>
            <a:r>
              <a:rPr lang="en-US" sz="1200" dirty="0" smtClean="0">
                <a:latin typeface="Verdana" pitchFamily="34" charset="0"/>
              </a:rPr>
              <a:t>Makati </a:t>
            </a:r>
            <a:r>
              <a:rPr lang="hi-IN" sz="1200" dirty="0" smtClean="0">
                <a:latin typeface="Verdana" pitchFamily="34" charset="0"/>
              </a:rPr>
              <a:t>सिटी</a:t>
            </a:r>
          </a:p>
          <a:p>
            <a:r>
              <a:rPr lang="hi-IN" sz="1200" dirty="0" smtClean="0">
                <a:latin typeface="Verdana" pitchFamily="34" charset="0"/>
              </a:rPr>
              <a:t>फिलीपींस: कोड: 1227</a:t>
            </a:r>
          </a:p>
          <a:p>
            <a:endParaRPr lang="hi-IN" sz="1200" b="1" dirty="0" smtClean="0">
              <a:latin typeface="Verdana" pitchFamily="34" charset="0"/>
              <a:ea typeface="Verdana" pitchFamily="34" charset="0"/>
            </a:endParaRPr>
          </a:p>
          <a:p>
            <a:r>
              <a:rPr lang="hi-IN" sz="1200" b="1" dirty="0" smtClean="0">
                <a:latin typeface="Verdana" pitchFamily="34" charset="0"/>
                <a:ea typeface="Verdana" pitchFamily="34" charset="0"/>
              </a:rPr>
              <a:t>फोन</a:t>
            </a:r>
            <a:r>
              <a:rPr lang="en-US" sz="1200" b="1" dirty="0" smtClean="0"/>
              <a:t> : </a:t>
            </a:r>
            <a:r>
              <a:rPr lang="en-US" sz="1200" dirty="0" smtClean="0"/>
              <a:t>+63 2 327 1884 </a:t>
            </a:r>
            <a:endParaRPr lang="hi-IN" sz="1200" dirty="0" smtClean="0">
              <a:latin typeface="Verdana" pitchFamily="34" charset="0"/>
              <a:ea typeface="Verdana" pitchFamily="34" charset="0"/>
            </a:endParaRPr>
          </a:p>
          <a:p>
            <a:r>
              <a:rPr lang="hi-IN" sz="1200" b="1" dirty="0" smtClean="0">
                <a:latin typeface="Verdana" pitchFamily="34" charset="0"/>
                <a:ea typeface="Verdana" pitchFamily="34" charset="0"/>
                <a:cs typeface="Verdana" pitchFamily="34" charset="0"/>
              </a:rPr>
              <a:t>फैक्स:</a:t>
            </a:r>
            <a:r>
              <a:rPr lang="en-US" sz="1200" b="1" dirty="0" smtClean="0">
                <a:latin typeface="Verdana" pitchFamily="34" charset="0"/>
                <a:ea typeface="Verdana" pitchFamily="34" charset="0"/>
                <a:cs typeface="Verdana" pitchFamily="34" charset="0"/>
              </a:rPr>
              <a:t> </a:t>
            </a:r>
            <a:r>
              <a:rPr lang="en-US" sz="1200" dirty="0" smtClean="0"/>
              <a:t>+63 2 310 7884 </a:t>
            </a:r>
            <a:endParaRPr lang="en-IN" sz="1200" dirty="0">
              <a:latin typeface="Verdana" pitchFamily="34" charset="0"/>
              <a:ea typeface="Verdana" pitchFamily="34" charset="0"/>
              <a:cs typeface="Verdana" pitchFamily="34" charset="0"/>
            </a:endParaRPr>
          </a:p>
        </p:txBody>
      </p:sp>
      <p:pic>
        <p:nvPicPr>
          <p:cNvPr id="10" name="Picture 7"/>
          <p:cNvPicPr>
            <a:picLocks noChangeAspect="1" noChangeArrowheads="1"/>
          </p:cNvPicPr>
          <p:nvPr/>
        </p:nvPicPr>
        <p:blipFill>
          <a:blip r:embed="rId3"/>
          <a:srcRect/>
          <a:stretch>
            <a:fillRect/>
          </a:stretch>
        </p:blipFill>
        <p:spPr bwMode="auto">
          <a:xfrm>
            <a:off x="4791075" y="874713"/>
            <a:ext cx="600075" cy="542925"/>
          </a:xfrm>
          <a:prstGeom prst="rect">
            <a:avLst/>
          </a:prstGeom>
          <a:noFill/>
          <a:ln w="9525">
            <a:noFill/>
            <a:miter lim="800000"/>
            <a:headEnd/>
            <a:tailEnd/>
          </a:ln>
        </p:spPr>
      </p:pic>
      <p:sp>
        <p:nvSpPr>
          <p:cNvPr id="11" name="TextBox 5"/>
          <p:cNvSpPr txBox="1">
            <a:spLocks noChangeArrowheads="1"/>
          </p:cNvSpPr>
          <p:nvPr/>
        </p:nvSpPr>
        <p:spPr bwMode="auto">
          <a:xfrm>
            <a:off x="1431925" y="916304"/>
            <a:ext cx="2921000" cy="1046440"/>
          </a:xfrm>
          <a:prstGeom prst="rect">
            <a:avLst/>
          </a:prstGeom>
          <a:noFill/>
          <a:ln w="9525">
            <a:noFill/>
            <a:miter lim="800000"/>
            <a:headEnd/>
            <a:tailEnd/>
          </a:ln>
        </p:spPr>
        <p:txBody>
          <a:bodyPr>
            <a:spAutoFit/>
          </a:bodyPr>
          <a:lstStyle/>
          <a:p>
            <a:r>
              <a:rPr lang="hi-IN" b="1" dirty="0" smtClean="0">
                <a:latin typeface="Verdana" pitchFamily="34" charset="0"/>
                <a:ea typeface="Verdana" pitchFamily="34" charset="0"/>
                <a:cs typeface="Verdana" pitchFamily="34" charset="0"/>
              </a:rPr>
              <a:t>दक्षिण अफ्रीका</a:t>
            </a:r>
          </a:p>
          <a:p>
            <a:r>
              <a:rPr lang="hi-IN" sz="1200" dirty="0" smtClean="0">
                <a:latin typeface="Verdana" pitchFamily="34" charset="0"/>
                <a:ea typeface="Verdana" pitchFamily="34" charset="0"/>
                <a:cs typeface="Verdana" pitchFamily="34" charset="0"/>
              </a:rPr>
              <a:t>2 तल, ब्लॉक</a:t>
            </a:r>
          </a:p>
          <a:p>
            <a:r>
              <a:rPr lang="en-US" sz="1200" dirty="0" smtClean="0">
                <a:latin typeface="Verdana" pitchFamily="34" charset="0"/>
                <a:ea typeface="Verdana" pitchFamily="34" charset="0"/>
                <a:cs typeface="Verdana" pitchFamily="34" charset="0"/>
              </a:rPr>
              <a:t>Constatia </a:t>
            </a:r>
            <a:r>
              <a:rPr lang="hi-IN" sz="1200" dirty="0" smtClean="0">
                <a:latin typeface="Verdana" pitchFamily="34" charset="0"/>
                <a:ea typeface="Verdana" pitchFamily="34" charset="0"/>
                <a:cs typeface="Verdana" pitchFamily="34" charset="0"/>
              </a:rPr>
              <a:t>देखें कार्यालय पार्क,</a:t>
            </a:r>
          </a:p>
          <a:p>
            <a:r>
              <a:rPr lang="hi-IN" sz="1200" dirty="0" smtClean="0">
                <a:latin typeface="Verdana" pitchFamily="34" charset="0"/>
                <a:ea typeface="Verdana" pitchFamily="34" charset="0"/>
                <a:cs typeface="Verdana" pitchFamily="34" charset="0"/>
              </a:rPr>
              <a:t>1 </a:t>
            </a:r>
            <a:r>
              <a:rPr lang="en-US" sz="1200" dirty="0" smtClean="0">
                <a:latin typeface="Verdana" pitchFamily="34" charset="0"/>
                <a:ea typeface="Verdana" pitchFamily="34" charset="0"/>
                <a:cs typeface="Verdana" pitchFamily="34" charset="0"/>
              </a:rPr>
              <a:t>Hogsback </a:t>
            </a:r>
            <a:r>
              <a:rPr lang="hi-IN" sz="1200" dirty="0" smtClean="0">
                <a:latin typeface="Verdana" pitchFamily="34" charset="0"/>
                <a:ea typeface="Verdana" pitchFamily="34" charset="0"/>
                <a:cs typeface="Verdana" pitchFamily="34" charset="0"/>
              </a:rPr>
              <a:t>रोड, </a:t>
            </a:r>
            <a:r>
              <a:rPr lang="en-US" sz="1200" dirty="0" smtClean="0">
                <a:latin typeface="Verdana" pitchFamily="34" charset="0"/>
                <a:ea typeface="Verdana" pitchFamily="34" charset="0"/>
                <a:cs typeface="Verdana" pitchFamily="34" charset="0"/>
              </a:rPr>
              <a:t>Quirellina,</a:t>
            </a:r>
          </a:p>
          <a:p>
            <a:r>
              <a:rPr lang="en-US" sz="1200" dirty="0" smtClean="0">
                <a:latin typeface="Verdana" pitchFamily="34" charset="0"/>
                <a:ea typeface="Verdana" pitchFamily="34" charset="0"/>
                <a:cs typeface="Verdana" pitchFamily="34" charset="0"/>
              </a:rPr>
              <a:t>Northcliff, </a:t>
            </a:r>
            <a:r>
              <a:rPr lang="hi-IN" sz="1200" dirty="0" smtClean="0">
                <a:latin typeface="Verdana" pitchFamily="34" charset="0"/>
                <a:ea typeface="Verdana" pitchFamily="34" charset="0"/>
                <a:cs typeface="Verdana" pitchFamily="34" charset="0"/>
              </a:rPr>
              <a:t>जोहानसबर्ग 2000,</a:t>
            </a:r>
            <a:endParaRPr lang="en-US" sz="1200" dirty="0" smtClean="0">
              <a:latin typeface="Verdana" pitchFamily="34" charset="0"/>
            </a:endParaRPr>
          </a:p>
        </p:txBody>
      </p:sp>
      <p:pic>
        <p:nvPicPr>
          <p:cNvPr id="12" name="Picture 15"/>
          <p:cNvPicPr>
            <a:picLocks noChangeAspect="1" noChangeArrowheads="1"/>
          </p:cNvPicPr>
          <p:nvPr/>
        </p:nvPicPr>
        <p:blipFill>
          <a:blip r:embed="rId4"/>
          <a:srcRect/>
          <a:stretch>
            <a:fillRect/>
          </a:stretch>
        </p:blipFill>
        <p:spPr bwMode="auto">
          <a:xfrm>
            <a:off x="592138" y="836613"/>
            <a:ext cx="803275" cy="781050"/>
          </a:xfrm>
          <a:prstGeom prst="rect">
            <a:avLst/>
          </a:prstGeom>
          <a:noFill/>
          <a:ln w="9525">
            <a:noFill/>
            <a:miter lim="800000"/>
            <a:headEnd/>
            <a:tailEnd/>
          </a:ln>
        </p:spPr>
      </p:pic>
      <p:pic>
        <p:nvPicPr>
          <p:cNvPr id="14" name="Picture 13" descr="Image for slide 5.jpg"/>
          <p:cNvPicPr>
            <a:picLocks noChangeAspect="1"/>
          </p:cNvPicPr>
          <p:nvPr/>
        </p:nvPicPr>
        <p:blipFill>
          <a:blip r:embed="rId5"/>
          <a:stretch>
            <a:fillRect/>
          </a:stretch>
        </p:blipFill>
        <p:spPr>
          <a:xfrm>
            <a:off x="592083" y="909603"/>
            <a:ext cx="749005" cy="715961"/>
          </a:xfrm>
          <a:prstGeom prst="rect">
            <a:avLst/>
          </a:prstGeom>
        </p:spPr>
      </p:pic>
      <p:pic>
        <p:nvPicPr>
          <p:cNvPr id="15" name="Picture 15" descr="flag.jpg"/>
          <p:cNvPicPr>
            <a:picLocks noChangeAspect="1"/>
          </p:cNvPicPr>
          <p:nvPr/>
        </p:nvPicPr>
        <p:blipFill>
          <a:blip r:embed="rId6"/>
          <a:srcRect/>
          <a:stretch>
            <a:fillRect/>
          </a:stretch>
        </p:blipFill>
        <p:spPr bwMode="auto">
          <a:xfrm>
            <a:off x="4754565" y="873090"/>
            <a:ext cx="681038" cy="639763"/>
          </a:xfrm>
          <a:prstGeom prst="rect">
            <a:avLst/>
          </a:prstGeom>
          <a:noFill/>
          <a:ln w="9525">
            <a:noFill/>
            <a:miter lim="800000"/>
            <a:headEnd/>
            <a:tailEnd/>
          </a:ln>
        </p:spPr>
      </p:pic>
      <p:sp>
        <p:nvSpPr>
          <p:cNvPr id="16" name="Rectangle 25"/>
          <p:cNvSpPr>
            <a:spLocks noChangeArrowheads="1"/>
          </p:cNvSpPr>
          <p:nvPr/>
        </p:nvSpPr>
        <p:spPr bwMode="auto">
          <a:xfrm>
            <a:off x="1446204" y="5099354"/>
            <a:ext cx="2760666" cy="784446"/>
          </a:xfrm>
          <a:prstGeom prst="rect">
            <a:avLst/>
          </a:prstGeom>
          <a:noFill/>
          <a:ln w="9525">
            <a:noFill/>
            <a:miter lim="800000"/>
            <a:headEnd/>
            <a:tailEnd/>
          </a:ln>
        </p:spPr>
        <p:txBody>
          <a:bodyPr wrap="square" anchor="ctr">
            <a:spAutoFit/>
          </a:bodyPr>
          <a:lstStyle/>
          <a:p>
            <a:pPr>
              <a:lnSpc>
                <a:spcPct val="130000"/>
              </a:lnSpc>
            </a:pPr>
            <a:r>
              <a:rPr lang="hi-IN" sz="1200" b="1" dirty="0" smtClean="0">
                <a:latin typeface="Verdana" pitchFamily="34" charset="0"/>
              </a:rPr>
              <a:t>दक्षिण अफ्रीका ईमेल: </a:t>
            </a:r>
            <a:r>
              <a:rPr lang="en-IN" sz="1200" u="sng" dirty="0" smtClean="0">
                <a:solidFill>
                  <a:srgbClr val="00B0F0"/>
                </a:solidFill>
                <a:latin typeface="Verdana" pitchFamily="34" charset="0"/>
              </a:rPr>
              <a:t>southafrica</a:t>
            </a:r>
            <a:r>
              <a:rPr lang="en-IN" sz="1200" u="sng" dirty="0" smtClean="0">
                <a:solidFill>
                  <a:srgbClr val="00B0F0"/>
                </a:solidFill>
                <a:latin typeface="Verdana" pitchFamily="34" charset="0"/>
                <a:hlinkClick r:id="rId7"/>
              </a:rPr>
              <a:t>@tviexpress.com</a:t>
            </a:r>
            <a:r>
              <a:rPr lang="en-IN" sz="1200" dirty="0" smtClean="0">
                <a:solidFill>
                  <a:srgbClr val="00B0F0"/>
                </a:solidFill>
                <a:latin typeface="Verdana" pitchFamily="34" charset="0"/>
              </a:rPr>
              <a:t/>
            </a:r>
            <a:br>
              <a:rPr lang="en-IN" sz="1200" dirty="0" smtClean="0">
                <a:solidFill>
                  <a:srgbClr val="00B0F0"/>
                </a:solidFill>
                <a:latin typeface="Verdana" pitchFamily="34" charset="0"/>
              </a:rPr>
            </a:br>
            <a:endParaRPr lang="en-IN" sz="1200" dirty="0">
              <a:solidFill>
                <a:srgbClr val="C00000"/>
              </a:solidFill>
              <a:latin typeface="Verdana" pitchFamily="34" charset="0"/>
            </a:endParaRPr>
          </a:p>
        </p:txBody>
      </p:sp>
      <p:sp>
        <p:nvSpPr>
          <p:cNvPr id="17" name="Rectangle 25"/>
          <p:cNvSpPr>
            <a:spLocks noChangeArrowheads="1"/>
          </p:cNvSpPr>
          <p:nvPr/>
        </p:nvSpPr>
        <p:spPr bwMode="auto">
          <a:xfrm>
            <a:off x="5499147" y="5127438"/>
            <a:ext cx="2468562" cy="812530"/>
          </a:xfrm>
          <a:prstGeom prst="rect">
            <a:avLst/>
          </a:prstGeom>
          <a:noFill/>
          <a:ln w="9525">
            <a:noFill/>
            <a:miter lim="800000"/>
            <a:headEnd/>
            <a:tailEnd/>
          </a:ln>
        </p:spPr>
        <p:txBody>
          <a:bodyPr anchor="ctr">
            <a:spAutoFit/>
          </a:bodyPr>
          <a:lstStyle/>
          <a:p>
            <a:pPr>
              <a:lnSpc>
                <a:spcPct val="130000"/>
              </a:lnSpc>
            </a:pPr>
            <a:r>
              <a:rPr lang="hi-IN" sz="1200" b="1" dirty="0" smtClean="0">
                <a:latin typeface="Verdana" pitchFamily="34" charset="0"/>
              </a:rPr>
              <a:t>फिलीपींस ईमेल:</a:t>
            </a:r>
            <a:r>
              <a:rPr lang="en-IN" sz="1200" b="1" dirty="0" smtClean="0">
                <a:latin typeface="Verdana" pitchFamily="34" charset="0"/>
              </a:rPr>
              <a:t/>
            </a:r>
            <a:br>
              <a:rPr lang="en-IN" sz="1200" b="1" dirty="0" smtClean="0">
                <a:latin typeface="Verdana" pitchFamily="34" charset="0"/>
              </a:rPr>
            </a:br>
            <a:r>
              <a:rPr lang="en-IN" sz="1200" b="1" dirty="0" smtClean="0">
                <a:latin typeface="Verdana" pitchFamily="34" charset="0"/>
              </a:rPr>
              <a:t> </a:t>
            </a:r>
            <a:r>
              <a:rPr lang="en-IN" sz="1200" u="sng" dirty="0" smtClean="0">
                <a:solidFill>
                  <a:srgbClr val="00B0F0"/>
                </a:solidFill>
                <a:latin typeface="Verdana" pitchFamily="34" charset="0"/>
              </a:rPr>
              <a:t>philippines</a:t>
            </a:r>
            <a:r>
              <a:rPr lang="en-IN" sz="1200" u="sng" dirty="0" smtClean="0">
                <a:solidFill>
                  <a:srgbClr val="00B0F0"/>
                </a:solidFill>
                <a:latin typeface="Verdana" pitchFamily="34" charset="0"/>
                <a:hlinkClick r:id="rId7"/>
              </a:rPr>
              <a:t>@tviexpress.com</a:t>
            </a:r>
            <a:r>
              <a:rPr lang="en-IN" sz="1200" dirty="0" smtClean="0">
                <a:solidFill>
                  <a:srgbClr val="00B0F0"/>
                </a:solidFill>
                <a:latin typeface="Verdana" pitchFamily="34" charset="0"/>
              </a:rPr>
              <a:t/>
            </a:r>
            <a:br>
              <a:rPr lang="en-IN" sz="1200" dirty="0" smtClean="0">
                <a:solidFill>
                  <a:srgbClr val="00B0F0"/>
                </a:solidFill>
                <a:latin typeface="Verdana" pitchFamily="34" charset="0"/>
              </a:rPr>
            </a:br>
            <a:endParaRPr lang="en-IN" sz="1200" dirty="0">
              <a:solidFill>
                <a:srgbClr val="C00000"/>
              </a:solidFill>
              <a:latin typeface="Verdana" pitchFamily="34" charset="0"/>
            </a:endParaRPr>
          </a:p>
        </p:txBody>
      </p:sp>
      <p:pic>
        <p:nvPicPr>
          <p:cNvPr id="18" name="Picture 2" descr="C:\Users\Designs\Desktop\flag_south_korea.jpg"/>
          <p:cNvPicPr>
            <a:picLocks noChangeAspect="1" noChangeArrowheads="1"/>
          </p:cNvPicPr>
          <p:nvPr/>
        </p:nvPicPr>
        <p:blipFill>
          <a:blip r:embed="rId8"/>
          <a:srcRect/>
          <a:stretch>
            <a:fillRect/>
          </a:stretch>
        </p:blipFill>
        <p:spPr bwMode="auto">
          <a:xfrm>
            <a:off x="612774" y="2479662"/>
            <a:ext cx="855621" cy="801296"/>
          </a:xfrm>
          <a:prstGeom prst="rect">
            <a:avLst/>
          </a:prstGeom>
          <a:noFill/>
        </p:spPr>
      </p:pic>
      <p:sp>
        <p:nvSpPr>
          <p:cNvPr id="19" name="TextBox 5"/>
          <p:cNvSpPr txBox="1">
            <a:spLocks noChangeArrowheads="1"/>
          </p:cNvSpPr>
          <p:nvPr/>
        </p:nvSpPr>
        <p:spPr bwMode="auto">
          <a:xfrm>
            <a:off x="1411231" y="2479662"/>
            <a:ext cx="2921000" cy="1600438"/>
          </a:xfrm>
          <a:prstGeom prst="rect">
            <a:avLst/>
          </a:prstGeom>
          <a:noFill/>
          <a:ln w="9525">
            <a:noFill/>
            <a:miter lim="800000"/>
            <a:headEnd/>
            <a:tailEnd/>
          </a:ln>
        </p:spPr>
        <p:txBody>
          <a:bodyPr wrap="square">
            <a:spAutoFit/>
          </a:bodyPr>
          <a:lstStyle/>
          <a:p>
            <a:r>
              <a:rPr lang="hi-IN" b="1" dirty="0" smtClean="0">
                <a:latin typeface="Verdana" pitchFamily="34" charset="0"/>
                <a:ea typeface="Verdana" pitchFamily="34" charset="0"/>
                <a:cs typeface="Verdana" pitchFamily="34" charset="0"/>
              </a:rPr>
              <a:t>दक्षिण कोरिया</a:t>
            </a:r>
            <a:endParaRPr lang="en-US" b="1"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TVI </a:t>
            </a:r>
            <a:r>
              <a:rPr lang="hi-IN" sz="1200" dirty="0" smtClean="0">
                <a:latin typeface="Verdana" pitchFamily="34" charset="0"/>
                <a:ea typeface="Verdana" pitchFamily="34" charset="0"/>
                <a:cs typeface="Verdana" pitchFamily="34" charset="0"/>
              </a:rPr>
              <a:t>एक्सप्रेस कोरिया कं लिमिटेड</a:t>
            </a:r>
          </a:p>
          <a:p>
            <a:r>
              <a:rPr lang="hi-IN" sz="1200" dirty="0" smtClean="0">
                <a:latin typeface="Verdana" pitchFamily="34" charset="0"/>
                <a:ea typeface="Verdana" pitchFamily="34" charset="0"/>
                <a:cs typeface="Verdana" pitchFamily="34" charset="0"/>
              </a:rPr>
              <a:t># 817, 115, </a:t>
            </a:r>
            <a:r>
              <a:rPr lang="en-US" sz="1200" dirty="0" err="1" smtClean="0">
                <a:latin typeface="Verdana" pitchFamily="34" charset="0"/>
                <a:ea typeface="Verdana" pitchFamily="34" charset="0"/>
                <a:cs typeface="Verdana" pitchFamily="34" charset="0"/>
              </a:rPr>
              <a:t>Gasan</a:t>
            </a:r>
            <a:r>
              <a:rPr lang="en-US" sz="1200" dirty="0" smtClean="0">
                <a:latin typeface="Verdana" pitchFamily="34" charset="0"/>
                <a:ea typeface="Verdana" pitchFamily="34" charset="0"/>
                <a:cs typeface="Verdana" pitchFamily="34" charset="0"/>
              </a:rPr>
              <a:t> </a:t>
            </a:r>
            <a:r>
              <a:rPr lang="hi-IN" sz="1200" dirty="0" smtClean="0">
                <a:latin typeface="Verdana" pitchFamily="34" charset="0"/>
                <a:ea typeface="Verdana" pitchFamily="34" charset="0"/>
                <a:cs typeface="Verdana" pitchFamily="34" charset="0"/>
              </a:rPr>
              <a:t>डिजिटल 2 - </a:t>
            </a:r>
            <a:r>
              <a:rPr lang="en-US" sz="1200" dirty="0" smtClean="0">
                <a:latin typeface="Verdana" pitchFamily="34" charset="0"/>
                <a:ea typeface="Verdana" pitchFamily="34" charset="0"/>
                <a:cs typeface="Verdana" pitchFamily="34" charset="0"/>
              </a:rPr>
              <a:t>R0, </a:t>
            </a:r>
            <a:r>
              <a:rPr lang="en-US" sz="1200" dirty="0" err="1" smtClean="0">
                <a:latin typeface="Verdana" pitchFamily="34" charset="0"/>
                <a:ea typeface="Verdana" pitchFamily="34" charset="0"/>
                <a:cs typeface="Verdana" pitchFamily="34" charset="0"/>
              </a:rPr>
              <a:t>Gasan</a:t>
            </a:r>
            <a:r>
              <a:rPr lang="en-US" sz="1200" dirty="0" smtClean="0">
                <a:latin typeface="Verdana" pitchFamily="34" charset="0"/>
                <a:ea typeface="Verdana" pitchFamily="34" charset="0"/>
                <a:cs typeface="Verdana" pitchFamily="34" charset="0"/>
              </a:rPr>
              <a:t>-</a:t>
            </a:r>
            <a:r>
              <a:rPr lang="hi-IN" sz="1200" dirty="0" smtClean="0">
                <a:latin typeface="Verdana" pitchFamily="34" charset="0"/>
                <a:ea typeface="Verdana" pitchFamily="34" charset="0"/>
                <a:cs typeface="Verdana" pitchFamily="34" charset="0"/>
              </a:rPr>
              <a:t>दांग, </a:t>
            </a:r>
            <a:r>
              <a:rPr lang="en-US" sz="1200" dirty="0" err="1" smtClean="0">
                <a:latin typeface="Verdana" pitchFamily="34" charset="0"/>
                <a:ea typeface="Verdana" pitchFamily="34" charset="0"/>
                <a:cs typeface="Verdana" pitchFamily="34" charset="0"/>
              </a:rPr>
              <a:t>Geumcheon</a:t>
            </a:r>
            <a:r>
              <a:rPr lang="en-US" sz="1200" dirty="0" smtClean="0">
                <a:latin typeface="Verdana" pitchFamily="34" charset="0"/>
                <a:ea typeface="Verdana" pitchFamily="34" charset="0"/>
                <a:cs typeface="Verdana" pitchFamily="34" charset="0"/>
              </a:rPr>
              <a:t>, </a:t>
            </a:r>
            <a:r>
              <a:rPr lang="hi-IN" sz="1200" dirty="0" smtClean="0">
                <a:latin typeface="Verdana" pitchFamily="34" charset="0"/>
                <a:ea typeface="Verdana" pitchFamily="34" charset="0"/>
                <a:cs typeface="Verdana" pitchFamily="34" charset="0"/>
              </a:rPr>
              <a:t>गुजरात, सियोल, दक्षिण कोरिया</a:t>
            </a:r>
            <a:endParaRPr lang="en-US" sz="1200" dirty="0" smtClean="0">
              <a:latin typeface="Verdana" pitchFamily="34" charset="0"/>
              <a:ea typeface="Verdana" pitchFamily="34" charset="0"/>
              <a:cs typeface="Verdana" pitchFamily="34" charset="0"/>
            </a:endParaRPr>
          </a:p>
          <a:p>
            <a:endParaRPr lang="hi-IN" sz="1200" dirty="0" smtClean="0">
              <a:latin typeface="Verdana" pitchFamily="34" charset="0"/>
              <a:ea typeface="Verdana" pitchFamily="34" charset="0"/>
              <a:cs typeface="Verdana" pitchFamily="34" charset="0"/>
            </a:endParaRPr>
          </a:p>
          <a:p>
            <a:r>
              <a:rPr lang="hi-IN" sz="1200" b="1" dirty="0" smtClean="0">
                <a:latin typeface="Verdana" pitchFamily="34" charset="0"/>
                <a:ea typeface="Verdana" pitchFamily="34" charset="0"/>
                <a:cs typeface="Verdana" pitchFamily="34" charset="0"/>
              </a:rPr>
              <a:t>फोन: </a:t>
            </a:r>
            <a:r>
              <a:rPr lang="hi-IN" sz="1200" dirty="0" smtClean="0">
                <a:latin typeface="Verdana" pitchFamily="34" charset="0"/>
                <a:ea typeface="Verdana" pitchFamily="34" charset="0"/>
                <a:cs typeface="Verdana" pitchFamily="34" charset="0"/>
              </a:rPr>
              <a:t>+8228553979</a:t>
            </a:r>
          </a:p>
          <a:p>
            <a:r>
              <a:rPr lang="hi-IN" sz="1200" b="1" dirty="0" smtClean="0">
                <a:latin typeface="Verdana" pitchFamily="34" charset="0"/>
                <a:ea typeface="Verdana" pitchFamily="34" charset="0"/>
                <a:cs typeface="Verdana" pitchFamily="34" charset="0"/>
              </a:rPr>
              <a:t>फैक्स: </a:t>
            </a:r>
            <a:r>
              <a:rPr lang="hi-IN" sz="1200" dirty="0" smtClean="0">
                <a:latin typeface="Verdana" pitchFamily="34" charset="0"/>
                <a:ea typeface="Verdana" pitchFamily="34" charset="0"/>
                <a:cs typeface="Verdana" pitchFamily="34" charset="0"/>
              </a:rPr>
              <a:t>+82221077171</a:t>
            </a:r>
          </a:p>
        </p:txBody>
      </p:sp>
      <p:sp>
        <p:nvSpPr>
          <p:cNvPr id="20" name="Rectangle 25"/>
          <p:cNvSpPr>
            <a:spLocks noChangeArrowheads="1"/>
          </p:cNvSpPr>
          <p:nvPr/>
        </p:nvSpPr>
        <p:spPr bwMode="auto">
          <a:xfrm>
            <a:off x="1431882" y="5756588"/>
            <a:ext cx="2760666" cy="784446"/>
          </a:xfrm>
          <a:prstGeom prst="rect">
            <a:avLst/>
          </a:prstGeom>
          <a:noFill/>
          <a:ln w="9525">
            <a:noFill/>
            <a:miter lim="800000"/>
            <a:headEnd/>
            <a:tailEnd/>
          </a:ln>
        </p:spPr>
        <p:txBody>
          <a:bodyPr wrap="square" anchor="ctr">
            <a:spAutoFit/>
          </a:bodyPr>
          <a:lstStyle/>
          <a:p>
            <a:pPr>
              <a:lnSpc>
                <a:spcPct val="130000"/>
              </a:lnSpc>
            </a:pPr>
            <a:r>
              <a:rPr lang="hi-IN" altLang="ja-JP" sz="1200" b="1" dirty="0" smtClean="0">
                <a:latin typeface="Verdana" pitchFamily="34" charset="0"/>
              </a:rPr>
              <a:t>दक्षिण कोरिया ईमेल</a:t>
            </a:r>
            <a:r>
              <a:rPr lang="en-US" altLang="ja-JP" sz="1200" b="1" dirty="0" smtClean="0">
                <a:latin typeface="Verdana" pitchFamily="34" charset="0"/>
              </a:rPr>
              <a:t>: </a:t>
            </a:r>
            <a:r>
              <a:rPr lang="en-IN" sz="1200" u="sng" dirty="0" smtClean="0">
                <a:solidFill>
                  <a:srgbClr val="00B0F0"/>
                </a:solidFill>
                <a:latin typeface="Verdana" pitchFamily="34" charset="0"/>
              </a:rPr>
              <a:t>southkorea@tviexpress.com </a:t>
            </a:r>
            <a:r>
              <a:rPr lang="en-IN" sz="1200" dirty="0" smtClean="0">
                <a:solidFill>
                  <a:srgbClr val="00B0F0"/>
                </a:solidFill>
                <a:latin typeface="Verdana" pitchFamily="34" charset="0"/>
              </a:rPr>
              <a:t/>
            </a:r>
            <a:br>
              <a:rPr lang="en-IN" sz="1200" dirty="0" smtClean="0">
                <a:solidFill>
                  <a:srgbClr val="00B0F0"/>
                </a:solidFill>
                <a:latin typeface="Verdana" pitchFamily="34" charset="0"/>
              </a:rPr>
            </a:br>
            <a:endParaRPr lang="en-IN" sz="1200" dirty="0">
              <a:solidFill>
                <a:srgbClr val="C000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3" descr="top-bar"/>
          <p:cNvPicPr>
            <a:picLocks noGrp="1" noChangeAspect="1" noChangeArrowheads="1"/>
          </p:cNvPicPr>
          <p:nvPr>
            <p:ph sz="half" idx="2"/>
          </p:nvPr>
        </p:nvPicPr>
        <p:blipFill>
          <a:blip r:embed="rId2"/>
          <a:srcRect/>
          <a:stretch>
            <a:fillRect/>
          </a:stretch>
        </p:blipFill>
        <p:spPr bwMode="auto">
          <a:xfrm>
            <a:off x="0" y="0"/>
            <a:ext cx="9144000" cy="636588"/>
          </a:xfrm>
          <a:noFill/>
          <a:ln>
            <a:miter lim="800000"/>
            <a:headEnd/>
            <a:tailEnd/>
          </a:ln>
        </p:spPr>
      </p:pic>
      <p:sp>
        <p:nvSpPr>
          <p:cNvPr id="61443" name="Rectangle 11" descr="slide74"/>
          <p:cNvSpPr>
            <a:spLocks noChangeArrowheads="1"/>
          </p:cNvSpPr>
          <p:nvPr/>
        </p:nvSpPr>
        <p:spPr bwMode="auto">
          <a:xfrm>
            <a:off x="2808288" y="4508500"/>
            <a:ext cx="3816350" cy="2133600"/>
          </a:xfrm>
          <a:prstGeom prst="rect">
            <a:avLst/>
          </a:prstGeom>
          <a:blipFill dpi="0" rotWithShape="1">
            <a:blip r:embed="rId3"/>
            <a:srcRect/>
            <a:stretch>
              <a:fillRect/>
            </a:stretch>
          </a:blipFill>
          <a:ln w="9525">
            <a:noFill/>
            <a:miter lim="800000"/>
            <a:headEnd/>
            <a:tailEnd/>
          </a:ln>
        </p:spPr>
        <p:txBody>
          <a:bodyPr wrap="none" anchor="ctr"/>
          <a:lstStyle/>
          <a:p>
            <a:pPr algn="ctr"/>
            <a:endParaRPr lang="en-IN"/>
          </a:p>
        </p:txBody>
      </p:sp>
      <p:sp>
        <p:nvSpPr>
          <p:cNvPr id="10" name="Rectangle 3"/>
          <p:cNvSpPr>
            <a:spLocks noChangeArrowheads="1"/>
          </p:cNvSpPr>
          <p:nvPr/>
        </p:nvSpPr>
        <p:spPr bwMode="auto">
          <a:xfrm>
            <a:off x="0" y="1174750"/>
            <a:ext cx="9144000" cy="519113"/>
          </a:xfrm>
          <a:prstGeom prst="rect">
            <a:avLst/>
          </a:prstGeom>
          <a:noFill/>
          <a:ln w="9525">
            <a:noFill/>
            <a:miter lim="800000"/>
            <a:headEnd/>
            <a:tailEnd/>
          </a:ln>
        </p:spPr>
        <p:txBody>
          <a:bodyPr anchor="ctr">
            <a:spAutoFit/>
          </a:bodyPr>
          <a:lstStyle/>
          <a:p>
            <a:pPr algn="ctr" eaLnBrk="0" hangingPunct="0"/>
            <a:r>
              <a:rPr lang="hi-IN" sz="2800" b="1">
                <a:solidFill>
                  <a:srgbClr val="000262"/>
                </a:solidFill>
                <a:latin typeface="Verdana" pitchFamily="34" charset="0"/>
                <a:cs typeface="Mangal" pitchFamily="18" charset="0"/>
              </a:rPr>
              <a:t>टीवीआई योजना व्यवस्था</a:t>
            </a:r>
            <a:endParaRPr lang="en-US" sz="3000" b="1">
              <a:solidFill>
                <a:srgbClr val="000262"/>
              </a:solidFill>
              <a:latin typeface="Verdana" pitchFamily="34" charset="0"/>
            </a:endParaRPr>
          </a:p>
        </p:txBody>
      </p:sp>
      <p:sp>
        <p:nvSpPr>
          <p:cNvPr id="11" name="Rectangle 4"/>
          <p:cNvSpPr>
            <a:spLocks noChangeArrowheads="1"/>
          </p:cNvSpPr>
          <p:nvPr/>
        </p:nvSpPr>
        <p:spPr bwMode="auto">
          <a:xfrm>
            <a:off x="0" y="1665288"/>
            <a:ext cx="9144000" cy="427037"/>
          </a:xfrm>
          <a:prstGeom prst="rect">
            <a:avLst/>
          </a:prstGeom>
          <a:noFill/>
          <a:ln w="9525">
            <a:noFill/>
            <a:miter lim="800000"/>
            <a:headEnd/>
            <a:tailEnd/>
          </a:ln>
        </p:spPr>
        <p:txBody>
          <a:bodyPr anchor="ctr">
            <a:spAutoFit/>
          </a:bodyPr>
          <a:lstStyle/>
          <a:p>
            <a:pPr algn="ctr" eaLnBrk="0" hangingPunct="0"/>
            <a:r>
              <a:rPr lang="hi-IN" sz="2200">
                <a:latin typeface="Verdana" pitchFamily="34" charset="0"/>
                <a:cs typeface="Mangal" pitchFamily="18" charset="0"/>
              </a:rPr>
              <a:t>लीवरेज का विज्ञान</a:t>
            </a:r>
            <a:r>
              <a:rPr lang="en-US" sz="2200">
                <a:latin typeface="Verdana" pitchFamily="34" charset="0"/>
              </a:rPr>
              <a:t> </a:t>
            </a:r>
          </a:p>
        </p:txBody>
      </p:sp>
      <p:sp>
        <p:nvSpPr>
          <p:cNvPr id="12" name="Rectangle 5"/>
          <p:cNvSpPr>
            <a:spLocks noChangeArrowheads="1"/>
          </p:cNvSpPr>
          <p:nvPr/>
        </p:nvSpPr>
        <p:spPr bwMode="auto">
          <a:xfrm>
            <a:off x="0" y="2600325"/>
            <a:ext cx="9144000" cy="422275"/>
          </a:xfrm>
          <a:prstGeom prst="rect">
            <a:avLst/>
          </a:prstGeom>
          <a:noFill/>
          <a:ln w="9525">
            <a:noFill/>
            <a:miter lim="800000"/>
            <a:headEnd/>
            <a:tailEnd/>
          </a:ln>
        </p:spPr>
        <p:txBody>
          <a:bodyPr anchor="ctr">
            <a:spAutoFit/>
          </a:bodyPr>
          <a:lstStyle/>
          <a:p>
            <a:pPr algn="ctr">
              <a:lnSpc>
                <a:spcPct val="135000"/>
              </a:lnSpc>
            </a:pPr>
            <a:r>
              <a:rPr lang="en-US" sz="1600">
                <a:solidFill>
                  <a:schemeClr val="bg2"/>
                </a:solidFill>
                <a:latin typeface="Verdana" pitchFamily="34" charset="0"/>
              </a:rPr>
              <a:t>(</a:t>
            </a:r>
            <a:r>
              <a:rPr lang="hi-IN" sz="1600">
                <a:solidFill>
                  <a:schemeClr val="bg2"/>
                </a:solidFill>
                <a:latin typeface="Verdana" pitchFamily="34" charset="0"/>
                <a:cs typeface="Mangal" pitchFamily="18" charset="0"/>
              </a:rPr>
              <a:t>उद्योग का औसत</a:t>
            </a:r>
            <a:r>
              <a:rPr lang="en-US" sz="1600">
                <a:solidFill>
                  <a:schemeClr val="bg2"/>
                </a:solidFill>
                <a:latin typeface="Verdana" pitchFamily="34" charset="0"/>
              </a:rPr>
              <a:t> 40-50%</a:t>
            </a:r>
            <a:r>
              <a:rPr lang="hi-IN" sz="1600">
                <a:solidFill>
                  <a:schemeClr val="bg2"/>
                </a:solidFill>
                <a:latin typeface="Verdana" pitchFamily="34" charset="0"/>
                <a:cs typeface="Mangal" pitchFamily="18" charset="0"/>
              </a:rPr>
              <a:t> है)</a:t>
            </a:r>
            <a:r>
              <a:rPr lang="en-US" sz="1600">
                <a:solidFill>
                  <a:schemeClr val="bg2"/>
                </a:solidFill>
                <a:latin typeface="Verdana" pitchFamily="34" charset="0"/>
              </a:rPr>
              <a:t> </a:t>
            </a:r>
          </a:p>
        </p:txBody>
      </p:sp>
      <p:sp>
        <p:nvSpPr>
          <p:cNvPr id="13" name="Rectangle 16"/>
          <p:cNvSpPr>
            <a:spLocks noChangeArrowheads="1"/>
          </p:cNvSpPr>
          <p:nvPr/>
        </p:nvSpPr>
        <p:spPr bwMode="auto">
          <a:xfrm>
            <a:off x="0" y="2205038"/>
            <a:ext cx="9144000" cy="493712"/>
          </a:xfrm>
          <a:prstGeom prst="rect">
            <a:avLst/>
          </a:prstGeom>
          <a:noFill/>
          <a:ln w="9525">
            <a:noFill/>
            <a:miter lim="800000"/>
            <a:headEnd/>
            <a:tailEnd/>
          </a:ln>
        </p:spPr>
        <p:txBody>
          <a:bodyPr anchor="ctr">
            <a:spAutoFit/>
          </a:bodyPr>
          <a:lstStyle/>
          <a:p>
            <a:pPr algn="ctr">
              <a:lnSpc>
                <a:spcPct val="120000"/>
              </a:lnSpc>
            </a:pPr>
            <a:r>
              <a:rPr lang="hi-IN" sz="2200" b="1">
                <a:solidFill>
                  <a:srgbClr val="6F1D82"/>
                </a:solidFill>
                <a:latin typeface="Verdana" pitchFamily="34" charset="0"/>
                <a:cs typeface="Mangal" pitchFamily="18" charset="0"/>
              </a:rPr>
              <a:t>कुल</a:t>
            </a:r>
            <a:r>
              <a:rPr lang="en-US" sz="2200" b="1">
                <a:solidFill>
                  <a:srgbClr val="6F1D82"/>
                </a:solidFill>
                <a:latin typeface="Verdana" pitchFamily="34" charset="0"/>
              </a:rPr>
              <a:t> 72%</a:t>
            </a:r>
            <a:r>
              <a:rPr lang="en-US" sz="2200">
                <a:solidFill>
                  <a:srgbClr val="6F1D82"/>
                </a:solidFill>
              </a:rPr>
              <a:t> </a:t>
            </a:r>
            <a:r>
              <a:rPr lang="hi-IN" sz="2200">
                <a:solidFill>
                  <a:srgbClr val="6F1D82"/>
                </a:solidFill>
                <a:cs typeface="Mangal" pitchFamily="18" charset="0"/>
              </a:rPr>
              <a:t>पेआट करते हैं</a:t>
            </a:r>
            <a:endParaRPr lang="en-US" sz="2200">
              <a:solidFill>
                <a:srgbClr val="6F1D82"/>
              </a:solidFill>
              <a:cs typeface="Mangal" pitchFamily="18" charset="0"/>
            </a:endParaRPr>
          </a:p>
        </p:txBody>
      </p:sp>
      <p:sp>
        <p:nvSpPr>
          <p:cNvPr id="14" name="Rectangle 17"/>
          <p:cNvSpPr>
            <a:spLocks noChangeArrowheads="1"/>
          </p:cNvSpPr>
          <p:nvPr/>
        </p:nvSpPr>
        <p:spPr bwMode="auto">
          <a:xfrm>
            <a:off x="1854200" y="3170238"/>
            <a:ext cx="5437188" cy="641350"/>
          </a:xfrm>
          <a:prstGeom prst="rect">
            <a:avLst/>
          </a:prstGeom>
          <a:noFill/>
          <a:ln w="9525">
            <a:noFill/>
            <a:miter lim="800000"/>
            <a:headEnd/>
            <a:tailEnd/>
          </a:ln>
        </p:spPr>
        <p:txBody>
          <a:bodyPr>
            <a:spAutoFit/>
          </a:bodyPr>
          <a:lstStyle/>
          <a:p>
            <a:pPr algn="ctr"/>
            <a:r>
              <a:rPr lang="hi-IN" sz="1800">
                <a:solidFill>
                  <a:schemeClr val="bg2"/>
                </a:solidFill>
                <a:latin typeface="Verdana" pitchFamily="34" charset="0"/>
                <a:cs typeface="Mangal" pitchFamily="18" charset="0"/>
              </a:rPr>
              <a:t>अर्जित किए गए प्रत्येक डालर का </a:t>
            </a:r>
            <a:r>
              <a:rPr lang="en-US" sz="1800">
                <a:solidFill>
                  <a:schemeClr val="bg2"/>
                </a:solidFill>
                <a:latin typeface="Verdana" pitchFamily="34" charset="0"/>
              </a:rPr>
              <a:t>72% </a:t>
            </a:r>
            <a:r>
              <a:rPr lang="hi-IN" sz="1800">
                <a:solidFill>
                  <a:schemeClr val="bg2"/>
                </a:solidFill>
                <a:latin typeface="Verdana" pitchFamily="34" charset="0"/>
                <a:cs typeface="Mangal" pitchFamily="18" charset="0"/>
              </a:rPr>
              <a:t>वितरकों को बांट दिया जाता है.</a:t>
            </a:r>
            <a:endParaRPr lang="en-US" sz="1800">
              <a:solidFill>
                <a:schemeClr val="bg2"/>
              </a:solidFill>
              <a:latin typeface="Verdana" pitchFamily="34" charset="0"/>
              <a:cs typeface="Mangal" pitchFamily="18" charset="0"/>
            </a:endParaRPr>
          </a:p>
        </p:txBody>
      </p:sp>
      <p:sp>
        <p:nvSpPr>
          <p:cNvPr id="15" name="Rectangle 18"/>
          <p:cNvSpPr>
            <a:spLocks noChangeArrowheads="1"/>
          </p:cNvSpPr>
          <p:nvPr/>
        </p:nvSpPr>
        <p:spPr bwMode="auto">
          <a:xfrm>
            <a:off x="1422400" y="3933825"/>
            <a:ext cx="6300788" cy="347663"/>
          </a:xfrm>
          <a:prstGeom prst="rect">
            <a:avLst/>
          </a:prstGeom>
          <a:noFill/>
          <a:ln w="9525">
            <a:noFill/>
            <a:miter lim="800000"/>
            <a:headEnd/>
            <a:tailEnd/>
          </a:ln>
        </p:spPr>
        <p:txBody>
          <a:bodyPr>
            <a:spAutoFit/>
          </a:bodyPr>
          <a:lstStyle/>
          <a:p>
            <a:pPr algn="ctr">
              <a:lnSpc>
                <a:spcPct val="120000"/>
              </a:lnSpc>
            </a:pPr>
            <a:r>
              <a:rPr lang="hi-IN" b="1">
                <a:latin typeface="Verdana" pitchFamily="34" charset="0"/>
                <a:cs typeface="Mangal" pitchFamily="18" charset="0"/>
              </a:rPr>
              <a:t>कोई स्टाक करने अथवा खुदरा बिक्री करने की आवश्यकता नहीं है</a:t>
            </a:r>
            <a:r>
              <a:rPr lang="en-US" b="1">
                <a:latin typeface="Verdana" pitchFamily="34" charset="0"/>
              </a:rPr>
              <a:t>!</a:t>
            </a:r>
            <a:r>
              <a:rPr 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1000"/>
                            </p:stCondLst>
                            <p:childTnLst>
                              <p:par>
                                <p:cTn id="14" presetID="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par>
                          <p:cTn id="22" fill="hold">
                            <p:stCondLst>
                              <p:cond delay="2500"/>
                            </p:stCondLst>
                            <p:childTnLst>
                              <p:par>
                                <p:cTn id="23" presetID="2" presetClass="entr" presetSubtype="2"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9" presetClass="entr" presetSubtype="0" fill="hold" grpId="0" nodeType="after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5" descr="logo"/>
          <p:cNvPicPr>
            <a:picLocks noGrp="1" noChangeAspect="1" noChangeArrowheads="1"/>
          </p:cNvPicPr>
          <p:nvPr>
            <p:ph sz="quarter" idx="1"/>
          </p:nvPr>
        </p:nvPicPr>
        <p:blipFill>
          <a:blip r:embed="rId2"/>
          <a:srcRect/>
          <a:stretch>
            <a:fillRect/>
          </a:stretch>
        </p:blipFill>
        <p:spPr bwMode="auto">
          <a:xfrm>
            <a:off x="3024188" y="61913"/>
            <a:ext cx="3305175" cy="990600"/>
          </a:xfrm>
          <a:noFill/>
          <a:ln>
            <a:miter lim="800000"/>
            <a:headEnd/>
            <a:tailEnd/>
          </a:ln>
        </p:spPr>
      </p:pic>
      <p:pic>
        <p:nvPicPr>
          <p:cNvPr id="62468" name="Picture 26" descr="slide85"/>
          <p:cNvPicPr>
            <a:picLocks noChangeAspect="1" noChangeArrowheads="1"/>
          </p:cNvPicPr>
          <p:nvPr/>
        </p:nvPicPr>
        <p:blipFill>
          <a:blip r:embed="rId3"/>
          <a:srcRect/>
          <a:stretch>
            <a:fillRect/>
          </a:stretch>
        </p:blipFill>
        <p:spPr bwMode="auto">
          <a:xfrm rot="383810">
            <a:off x="4716463" y="2997200"/>
            <a:ext cx="3990975" cy="2886075"/>
          </a:xfrm>
          <a:prstGeom prst="rect">
            <a:avLst/>
          </a:prstGeom>
          <a:noFill/>
          <a:ln w="9525">
            <a:noFill/>
            <a:miter lim="800000"/>
            <a:headEnd/>
            <a:tailEnd/>
          </a:ln>
        </p:spPr>
      </p:pic>
      <p:sp>
        <p:nvSpPr>
          <p:cNvPr id="62469" name="Rectangle 2"/>
          <p:cNvSpPr>
            <a:spLocks noGrp="1" noChangeArrowheads="1"/>
          </p:cNvSpPr>
          <p:nvPr>
            <p:ph type="title" sz="quarter"/>
          </p:nvPr>
        </p:nvSpPr>
        <p:spPr bwMode="auto">
          <a:xfrm>
            <a:off x="771525" y="1125538"/>
            <a:ext cx="8229600" cy="3825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hi-IN" sz="2400" b="1" smtClean="0">
                <a:solidFill>
                  <a:srgbClr val="21428E"/>
                </a:solidFill>
                <a:latin typeface="Verdana" pitchFamily="34" charset="0"/>
                <a:cs typeface="Mangal" pitchFamily="18" charset="0"/>
              </a:rPr>
              <a:t>अगला</a:t>
            </a:r>
            <a:r>
              <a:rPr lang="en-US" sz="2400" smtClean="0">
                <a:latin typeface="Verdana" pitchFamily="34" charset="0"/>
              </a:rPr>
              <a:t> </a:t>
            </a:r>
          </a:p>
        </p:txBody>
      </p:sp>
      <p:grpSp>
        <p:nvGrpSpPr>
          <p:cNvPr id="2" name="Group 9"/>
          <p:cNvGrpSpPr>
            <a:grpSpLocks/>
          </p:cNvGrpSpPr>
          <p:nvPr/>
        </p:nvGrpSpPr>
        <p:grpSpPr bwMode="auto">
          <a:xfrm>
            <a:off x="0" y="3068638"/>
            <a:ext cx="4500563" cy="2463800"/>
            <a:chOff x="0" y="1933"/>
            <a:chExt cx="2835" cy="1552"/>
          </a:xfrm>
        </p:grpSpPr>
        <p:pic>
          <p:nvPicPr>
            <p:cNvPr id="62471" name="Picture 24" descr="slide85a"/>
            <p:cNvPicPr>
              <a:picLocks noChangeAspect="1" noChangeArrowheads="1"/>
            </p:cNvPicPr>
            <p:nvPr/>
          </p:nvPicPr>
          <p:blipFill>
            <a:blip r:embed="rId4"/>
            <a:srcRect/>
            <a:stretch>
              <a:fillRect/>
            </a:stretch>
          </p:blipFill>
          <p:spPr bwMode="auto">
            <a:xfrm>
              <a:off x="0" y="1933"/>
              <a:ext cx="2835" cy="1552"/>
            </a:xfrm>
            <a:prstGeom prst="rect">
              <a:avLst/>
            </a:prstGeom>
            <a:noFill/>
            <a:ln w="9525">
              <a:noFill/>
              <a:miter lim="800000"/>
              <a:headEnd/>
              <a:tailEnd/>
            </a:ln>
          </p:spPr>
        </p:pic>
        <p:sp>
          <p:nvSpPr>
            <p:cNvPr id="62472" name="Rectangle 4"/>
            <p:cNvSpPr>
              <a:spLocks noChangeArrowheads="1"/>
            </p:cNvSpPr>
            <p:nvPr/>
          </p:nvSpPr>
          <p:spPr bwMode="auto">
            <a:xfrm>
              <a:off x="1013" y="2432"/>
              <a:ext cx="1640" cy="520"/>
            </a:xfrm>
            <a:prstGeom prst="rect">
              <a:avLst/>
            </a:prstGeom>
            <a:noFill/>
            <a:ln w="9525">
              <a:noFill/>
              <a:miter lim="800000"/>
              <a:headEnd/>
              <a:tailEnd/>
            </a:ln>
          </p:spPr>
          <p:txBody>
            <a:bodyPr anchor="ctr">
              <a:spAutoFit/>
            </a:bodyPr>
            <a:lstStyle/>
            <a:p>
              <a:pPr eaLnBrk="0" hangingPunct="0"/>
              <a:r>
                <a:rPr lang="hi-IN" sz="1600" b="1">
                  <a:solidFill>
                    <a:schemeClr val="bg1"/>
                  </a:solidFill>
                  <a:latin typeface="Verdana" pitchFamily="34" charset="0"/>
                  <a:cs typeface="Mangal" pitchFamily="18" charset="0"/>
                </a:rPr>
                <a:t>और एक ऐसा वाहन है जो आपको वहां ले जाएगा जहां आप जाना चाहते हैं</a:t>
              </a:r>
              <a:r>
                <a:rPr lang="en-US" sz="1600" b="1">
                  <a:solidFill>
                    <a:schemeClr val="bg1"/>
                  </a:solidFill>
                  <a:latin typeface="Verdana" pitchFamily="34" charset="0"/>
                </a:rPr>
                <a:t>! </a:t>
              </a:r>
            </a:p>
          </p:txBody>
        </p:sp>
      </p:grpSp>
      <p:sp>
        <p:nvSpPr>
          <p:cNvPr id="9" name="Content Placeholder 8"/>
          <p:cNvSpPr>
            <a:spLocks noGrp="1"/>
          </p:cNvSpPr>
          <p:nvPr>
            <p:ph sz="quarter" idx="2"/>
          </p:nvPr>
        </p:nvSpPr>
        <p:spPr>
          <a:xfrm>
            <a:off x="3235362" y="1566837"/>
            <a:ext cx="4038600" cy="2185988"/>
          </a:xfrm>
        </p:spPr>
        <p:txBody>
          <a:bodyPr/>
          <a:lstStyle/>
          <a:p>
            <a:pPr>
              <a:buNone/>
            </a:pPr>
            <a:r>
              <a:rPr lang="hi-IN" sz="5400" b="1" dirty="0" smtClean="0">
                <a:solidFill>
                  <a:srgbClr val="7030A0"/>
                </a:solidFill>
              </a:rPr>
              <a:t>बड़ा विशाल</a:t>
            </a:r>
            <a:endParaRPr lang="en-US" sz="5400" b="1" dirty="0">
              <a:solidFill>
                <a:srgbClr val="7030A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8"/>
          <p:cNvSpPr>
            <a:spLocks noChangeArrowheads="1"/>
          </p:cNvSpPr>
          <p:nvPr/>
        </p:nvSpPr>
        <p:spPr bwMode="auto">
          <a:xfrm>
            <a:off x="323850" y="1595438"/>
            <a:ext cx="3924300" cy="2339975"/>
          </a:xfrm>
          <a:prstGeom prst="roundRect">
            <a:avLst>
              <a:gd name="adj" fmla="val 16667"/>
            </a:avLst>
          </a:prstGeom>
          <a:solidFill>
            <a:srgbClr val="6F1D82"/>
          </a:solidFill>
          <a:ln w="9525">
            <a:noFill/>
            <a:round/>
            <a:headEnd/>
            <a:tailEnd/>
          </a:ln>
        </p:spPr>
        <p:txBody>
          <a:bodyPr wrap="none" anchor="ctr"/>
          <a:lstStyle/>
          <a:p>
            <a:pPr algn="ctr"/>
            <a:endParaRPr lang="en-IN"/>
          </a:p>
        </p:txBody>
      </p:sp>
      <p:pic>
        <p:nvPicPr>
          <p:cNvPr id="63491" name="Picture 2" descr="business_people1.png"/>
          <p:cNvPicPr>
            <a:picLocks noChangeAspect="1"/>
          </p:cNvPicPr>
          <p:nvPr/>
        </p:nvPicPr>
        <p:blipFill>
          <a:blip r:embed="rId2"/>
          <a:srcRect/>
          <a:stretch>
            <a:fillRect/>
          </a:stretch>
        </p:blipFill>
        <p:spPr bwMode="auto">
          <a:xfrm>
            <a:off x="3962400" y="1092200"/>
            <a:ext cx="5181600" cy="2933700"/>
          </a:xfrm>
          <a:prstGeom prst="rect">
            <a:avLst/>
          </a:prstGeom>
          <a:noFill/>
          <a:ln w="9525">
            <a:noFill/>
            <a:miter lim="800000"/>
            <a:headEnd/>
            <a:tailEnd/>
          </a:ln>
        </p:spPr>
      </p:pic>
      <p:sp>
        <p:nvSpPr>
          <p:cNvPr id="11" name="Rectangle 2"/>
          <p:cNvSpPr>
            <a:spLocks noGrp="1" noChangeArrowheads="1"/>
          </p:cNvSpPr>
          <p:nvPr>
            <p:ph type="title"/>
          </p:nvPr>
        </p:nvSpPr>
        <p:spPr bwMode="auto">
          <a:xfrm>
            <a:off x="457200" y="385763"/>
            <a:ext cx="8229600" cy="1143000"/>
          </a:xfrm>
          <a:ln>
            <a:miter lim="800000"/>
            <a:headEnd/>
            <a:tailEnd/>
          </a:ln>
          <a:effectLst>
            <a:outerShdw dist="17961"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eaLnBrk="1" hangingPunct="1">
              <a:defRPr/>
            </a:pPr>
            <a:r>
              <a:rPr lang="hi-IN" sz="3000" b="1" i="1" dirty="0" smtClean="0">
                <a:solidFill>
                  <a:srgbClr val="0070C0"/>
                </a:solidFill>
                <a:latin typeface="Verdana" pitchFamily="34" charset="0"/>
                <a:cs typeface="Mangal" pitchFamily="2"/>
              </a:rPr>
              <a:t>व्यवसाय में</a:t>
            </a:r>
            <a:r>
              <a:rPr lang="hi-IN" sz="3800" b="1" dirty="0" smtClean="0">
                <a:solidFill>
                  <a:srgbClr val="0070C0"/>
                </a:solidFill>
                <a:latin typeface="Verdana" pitchFamily="34" charset="0"/>
                <a:cs typeface="Mangal" pitchFamily="2"/>
              </a:rPr>
              <a:t> टाईमिंग सबसे महत्वपूर्ण होता है</a:t>
            </a:r>
            <a:endParaRPr lang="en-US" sz="4800" b="1" dirty="0" smtClean="0">
              <a:solidFill>
                <a:srgbClr val="0070C0"/>
              </a:solidFill>
              <a:latin typeface="Verdana" pitchFamily="34" charset="0"/>
            </a:endParaRPr>
          </a:p>
        </p:txBody>
      </p:sp>
      <p:sp>
        <p:nvSpPr>
          <p:cNvPr id="63494" name="Rectangle 3"/>
          <p:cNvSpPr>
            <a:spLocks noGrp="1" noChangeArrowheads="1"/>
          </p:cNvSpPr>
          <p:nvPr>
            <p:ph type="body" sz="half" idx="1"/>
          </p:nvPr>
        </p:nvSpPr>
        <p:spPr bwMode="auto">
          <a:xfrm>
            <a:off x="457200" y="1711325"/>
            <a:ext cx="4038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pPr>
            <a:r>
              <a:rPr lang="hi-IN" sz="1400" smtClean="0">
                <a:solidFill>
                  <a:schemeClr val="bg1"/>
                </a:solidFill>
                <a:latin typeface="Verdana" pitchFamily="34" charset="0"/>
                <a:cs typeface="Mangal" pitchFamily="18" charset="0"/>
              </a:rPr>
              <a:t>सही स्थान</a:t>
            </a:r>
            <a:endParaRPr lang="en-US" sz="1400" smtClean="0">
              <a:solidFill>
                <a:schemeClr val="bg1"/>
              </a:solidFill>
              <a:latin typeface="Verdana" pitchFamily="34" charset="0"/>
              <a:cs typeface="Mangal" pitchFamily="18" charset="0"/>
            </a:endParaRPr>
          </a:p>
          <a:p>
            <a:pPr eaLnBrk="1" hangingPunct="1">
              <a:lnSpc>
                <a:spcPct val="130000"/>
              </a:lnSpc>
            </a:pPr>
            <a:r>
              <a:rPr lang="hi-IN" sz="1400" smtClean="0">
                <a:solidFill>
                  <a:schemeClr val="bg1"/>
                </a:solidFill>
                <a:latin typeface="Verdana" pitchFamily="34" charset="0"/>
                <a:cs typeface="Mangal" pitchFamily="18" charset="0"/>
              </a:rPr>
              <a:t>सही समय</a:t>
            </a:r>
            <a:endParaRPr lang="en-US" sz="1400" smtClean="0">
              <a:solidFill>
                <a:schemeClr val="bg1"/>
              </a:solidFill>
              <a:latin typeface="Verdana" pitchFamily="34" charset="0"/>
              <a:cs typeface="Mangal" pitchFamily="18" charset="0"/>
            </a:endParaRPr>
          </a:p>
          <a:p>
            <a:pPr eaLnBrk="1" hangingPunct="1">
              <a:lnSpc>
                <a:spcPct val="130000"/>
              </a:lnSpc>
            </a:pPr>
            <a:r>
              <a:rPr lang="hi-IN" sz="1400" smtClean="0">
                <a:solidFill>
                  <a:schemeClr val="bg1"/>
                </a:solidFill>
                <a:latin typeface="Verdana" pitchFamily="34" charset="0"/>
                <a:cs typeface="Mangal" pitchFamily="18" charset="0"/>
              </a:rPr>
              <a:t>सही प्लेटफार्म</a:t>
            </a:r>
            <a:endParaRPr lang="en-US" sz="1400" smtClean="0">
              <a:solidFill>
                <a:schemeClr val="bg1"/>
              </a:solidFill>
              <a:latin typeface="Verdana" pitchFamily="34" charset="0"/>
              <a:cs typeface="Mangal" pitchFamily="18" charset="0"/>
            </a:endParaRPr>
          </a:p>
          <a:p>
            <a:pPr eaLnBrk="1" hangingPunct="1">
              <a:lnSpc>
                <a:spcPct val="130000"/>
              </a:lnSpc>
            </a:pPr>
            <a:r>
              <a:rPr lang="hi-IN" sz="1400" smtClean="0">
                <a:solidFill>
                  <a:schemeClr val="bg1"/>
                </a:solidFill>
                <a:latin typeface="Verdana" pitchFamily="34" charset="0"/>
                <a:cs typeface="Mangal" pitchFamily="18" charset="0"/>
              </a:rPr>
              <a:t>सही निर्णय</a:t>
            </a:r>
            <a:endParaRPr lang="en-US" sz="1400" smtClean="0">
              <a:solidFill>
                <a:schemeClr val="bg1"/>
              </a:solidFill>
              <a:latin typeface="Verdana" pitchFamily="34" charset="0"/>
              <a:cs typeface="Mangal" pitchFamily="18" charset="0"/>
            </a:endParaRPr>
          </a:p>
          <a:p>
            <a:pPr eaLnBrk="1" hangingPunct="1">
              <a:buFontTx/>
              <a:buNone/>
            </a:pPr>
            <a:endParaRPr lang="en-US" sz="1400" smtClean="0">
              <a:solidFill>
                <a:schemeClr val="bg1"/>
              </a:solidFill>
              <a:latin typeface="Verdana" pitchFamily="34" charset="0"/>
            </a:endParaRPr>
          </a:p>
          <a:p>
            <a:pPr eaLnBrk="1" hangingPunct="1">
              <a:buFontTx/>
              <a:buNone/>
            </a:pPr>
            <a:r>
              <a:rPr lang="hi-IN" sz="1500" b="1" smtClean="0">
                <a:solidFill>
                  <a:schemeClr val="bg1"/>
                </a:solidFill>
                <a:latin typeface="Verdana" pitchFamily="34" charset="0"/>
                <a:cs typeface="Mangal" pitchFamily="18" charset="0"/>
              </a:rPr>
              <a:t>टीवीआई के साथ</a:t>
            </a:r>
            <a:r>
              <a:rPr lang="en-US" sz="1500" b="1" smtClean="0">
                <a:solidFill>
                  <a:schemeClr val="bg1"/>
                </a:solidFill>
                <a:latin typeface="Verdana" pitchFamily="34" charset="0"/>
              </a:rPr>
              <a:t>,</a:t>
            </a:r>
            <a:r>
              <a:rPr lang="hi-IN" sz="1500" b="1" smtClean="0">
                <a:solidFill>
                  <a:schemeClr val="bg1"/>
                </a:solidFill>
                <a:latin typeface="Verdana" pitchFamily="34" charset="0"/>
                <a:cs typeface="Mangal" pitchFamily="18" charset="0"/>
              </a:rPr>
              <a:t>टाईमिंग सर्वश्रेष्ठ है.</a:t>
            </a:r>
            <a:endParaRPr lang="en-US" sz="1500" b="1" smtClean="0">
              <a:solidFill>
                <a:schemeClr val="bg1"/>
              </a:solidFill>
              <a:latin typeface="Verdana" pitchFamily="34" charset="0"/>
            </a:endParaRPr>
          </a:p>
        </p:txBody>
      </p:sp>
      <p:sp>
        <p:nvSpPr>
          <p:cNvPr id="63495" name="Text Box 5"/>
          <p:cNvSpPr txBox="1">
            <a:spLocks noChangeArrowheads="1"/>
          </p:cNvSpPr>
          <p:nvPr/>
        </p:nvSpPr>
        <p:spPr bwMode="auto">
          <a:xfrm>
            <a:off x="2735263" y="4868863"/>
            <a:ext cx="5641975" cy="858837"/>
          </a:xfrm>
          <a:prstGeom prst="rect">
            <a:avLst/>
          </a:prstGeom>
          <a:noFill/>
          <a:ln w="9525">
            <a:noFill/>
            <a:miter lim="800000"/>
            <a:headEnd/>
            <a:tailEnd/>
          </a:ln>
        </p:spPr>
        <p:txBody>
          <a:bodyPr>
            <a:spAutoFit/>
          </a:bodyPr>
          <a:lstStyle/>
          <a:p>
            <a:pPr>
              <a:lnSpc>
                <a:spcPct val="120000"/>
              </a:lnSpc>
            </a:pPr>
            <a:r>
              <a:rPr lang="en-US" i="1">
                <a:solidFill>
                  <a:schemeClr val="bg2"/>
                </a:solidFill>
                <a:latin typeface="Verdana" pitchFamily="34" charset="0"/>
              </a:rPr>
              <a:t>“</a:t>
            </a:r>
            <a:r>
              <a:rPr lang="hi-IN" i="1">
                <a:solidFill>
                  <a:schemeClr val="bg2"/>
                </a:solidFill>
                <a:latin typeface="Verdana" pitchFamily="34" charset="0"/>
                <a:cs typeface="Mangal" pitchFamily="18" charset="0"/>
              </a:rPr>
              <a:t>निर्धन, असफल, नाखुश, अस्वस्थ व्यक्ति ऐसे होते हैं जो </a:t>
            </a:r>
            <a:r>
              <a:rPr lang="en-US" i="1">
                <a:solidFill>
                  <a:schemeClr val="bg2"/>
                </a:solidFill>
                <a:latin typeface="Verdana" pitchFamily="34" charset="0"/>
              </a:rPr>
              <a:t>"</a:t>
            </a:r>
            <a:r>
              <a:rPr lang="hi-IN" i="1">
                <a:solidFill>
                  <a:schemeClr val="bg2"/>
                </a:solidFill>
                <a:latin typeface="Verdana" pitchFamily="34" charset="0"/>
                <a:cs typeface="Mangal" pitchFamily="18" charset="0"/>
              </a:rPr>
              <a:t> कल </a:t>
            </a:r>
            <a:r>
              <a:rPr lang="en-US" i="1">
                <a:solidFill>
                  <a:schemeClr val="bg2"/>
                </a:solidFill>
                <a:latin typeface="Verdana" pitchFamily="34" charset="0"/>
              </a:rPr>
              <a:t>" </a:t>
            </a:r>
            <a:r>
              <a:rPr lang="hi-IN" i="1">
                <a:solidFill>
                  <a:schemeClr val="bg2"/>
                </a:solidFill>
                <a:latin typeface="Verdana" pitchFamily="34" charset="0"/>
                <a:cs typeface="Mangal" pitchFamily="18" charset="0"/>
              </a:rPr>
              <a:t>शब्द का प्रयोग बार बार करते हैं. समझदार लोग पैसे के लिए कार्य नहीं करते हैं, वह तो वह कार्य करते हैं जो दूसरे लोग करने में  देरी करते हैं.</a:t>
            </a:r>
            <a:r>
              <a:rPr lang="en-US" i="1">
                <a:solidFill>
                  <a:schemeClr val="bg2"/>
                </a:solidFill>
                <a:latin typeface="Verdana" pitchFamily="34" charset="0"/>
              </a:rPr>
              <a:t>”</a:t>
            </a:r>
          </a:p>
        </p:txBody>
      </p:sp>
      <p:sp>
        <p:nvSpPr>
          <p:cNvPr id="63496" name="Text Box 7"/>
          <p:cNvSpPr txBox="1">
            <a:spLocks noChangeArrowheads="1"/>
          </p:cNvSpPr>
          <p:nvPr/>
        </p:nvSpPr>
        <p:spPr bwMode="auto">
          <a:xfrm>
            <a:off x="755650" y="5984875"/>
            <a:ext cx="7772400" cy="336550"/>
          </a:xfrm>
          <a:prstGeom prst="rect">
            <a:avLst/>
          </a:prstGeom>
          <a:noFill/>
          <a:ln w="9525">
            <a:noFill/>
            <a:miter lim="800000"/>
            <a:headEnd/>
            <a:tailEnd/>
          </a:ln>
        </p:spPr>
        <p:txBody>
          <a:bodyPr>
            <a:spAutoFit/>
          </a:bodyPr>
          <a:lstStyle/>
          <a:p>
            <a:pPr algn="r"/>
            <a:r>
              <a:rPr lang="en-US" sz="1600">
                <a:solidFill>
                  <a:srgbClr val="CC0000"/>
                </a:solidFill>
                <a:latin typeface="Verdana" pitchFamily="34" charset="0"/>
              </a:rPr>
              <a:t>-- </a:t>
            </a:r>
            <a:r>
              <a:rPr lang="hi-IN" sz="1600" b="1" i="1">
                <a:solidFill>
                  <a:srgbClr val="CC0000"/>
                </a:solidFill>
                <a:latin typeface="Verdana" pitchFamily="34" charset="0"/>
                <a:cs typeface="Mangal" pitchFamily="18" charset="0"/>
              </a:rPr>
              <a:t>राबर्ट कियोस्की </a:t>
            </a:r>
            <a:endParaRPr lang="en-US" sz="1600" b="1" i="1">
              <a:solidFill>
                <a:srgbClr val="CC0000"/>
              </a:solidFill>
              <a:latin typeface="Verdana" pitchFamily="34" charset="0"/>
            </a:endParaRPr>
          </a:p>
        </p:txBody>
      </p:sp>
      <p:pic>
        <p:nvPicPr>
          <p:cNvPr id="9" name="Picture 12" descr="stamp"/>
          <p:cNvPicPr>
            <a:picLocks noChangeAspect="1" noChangeArrowheads="1"/>
          </p:cNvPicPr>
          <p:nvPr/>
        </p:nvPicPr>
        <p:blipFill>
          <a:blip r:embed="rId3"/>
          <a:stretch>
            <a:fillRect/>
          </a:stretch>
        </p:blipFill>
        <p:spPr bwMode="auto">
          <a:xfrm rot="318587">
            <a:off x="893254" y="3417624"/>
            <a:ext cx="2840924" cy="145448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76200" y="992188"/>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21428E"/>
                </a:solidFill>
                <a:latin typeface="Verdana" pitchFamily="34" charset="0"/>
                <a:cs typeface="Mangal" pitchFamily="18" charset="0"/>
              </a:rPr>
              <a:t>टीवीआई में क्यों शामिल हों</a:t>
            </a:r>
            <a:r>
              <a:rPr lang="en-US" sz="2400" b="1">
                <a:solidFill>
                  <a:srgbClr val="21428E"/>
                </a:solidFill>
                <a:latin typeface="Verdana" pitchFamily="34" charset="0"/>
              </a:rPr>
              <a:t>? </a:t>
            </a:r>
          </a:p>
        </p:txBody>
      </p:sp>
      <p:sp>
        <p:nvSpPr>
          <p:cNvPr id="64515" name="Text Box 3"/>
          <p:cNvSpPr txBox="1">
            <a:spLocks noChangeArrowheads="1"/>
          </p:cNvSpPr>
          <p:nvPr/>
        </p:nvSpPr>
        <p:spPr bwMode="auto">
          <a:xfrm>
            <a:off x="1450975" y="1773238"/>
            <a:ext cx="6324600" cy="2481262"/>
          </a:xfrm>
          <a:prstGeom prst="rect">
            <a:avLst/>
          </a:prstGeom>
          <a:noFill/>
          <a:ln w="9525">
            <a:noFill/>
            <a:miter lim="800000"/>
            <a:headEnd/>
            <a:tailEnd/>
          </a:ln>
        </p:spPr>
        <p:txBody>
          <a:bodyPr>
            <a:spAutoFit/>
          </a:bodyPr>
          <a:lstStyle/>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स्थिर, ऋण मुक्त कम्पनी </a:t>
            </a:r>
            <a:endParaRPr lang="en-US">
              <a:solidFill>
                <a:schemeClr val="bg2"/>
              </a:solidFill>
              <a:latin typeface="Verdana" pitchFamily="34" charset="0"/>
              <a:cs typeface="Mangal" pitchFamily="18" charset="0"/>
            </a:endParaRPr>
          </a:p>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सफल और स्थापित व्यवसायिक समूह का सुदृढ़ समर्थन</a:t>
            </a:r>
          </a:p>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वैश्विक उत्पाद श्रृंखला</a:t>
            </a:r>
            <a:endParaRPr lang="en-US">
              <a:solidFill>
                <a:schemeClr val="bg2"/>
              </a:solidFill>
              <a:latin typeface="Verdana" pitchFamily="34" charset="0"/>
              <a:cs typeface="Mangal" pitchFamily="18" charset="0"/>
            </a:endParaRPr>
          </a:p>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घर से वैश्विक व्यवसाय का सृजन करने का अवसर</a:t>
            </a:r>
            <a:endParaRPr lang="en-US">
              <a:solidFill>
                <a:schemeClr val="bg2"/>
              </a:solidFill>
              <a:latin typeface="Verdana" pitchFamily="34" charset="0"/>
              <a:cs typeface="Mangal" pitchFamily="18" charset="0"/>
            </a:endParaRPr>
          </a:p>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अद्वितीय कम्पेन्शेसन प्लान</a:t>
            </a:r>
            <a:endParaRPr lang="en-US">
              <a:solidFill>
                <a:schemeClr val="bg2"/>
              </a:solidFill>
              <a:latin typeface="Verdana" pitchFamily="34" charset="0"/>
              <a:cs typeface="Mangal" pitchFamily="18" charset="0"/>
            </a:endParaRPr>
          </a:p>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विश्व भर में मान्यता</a:t>
            </a:r>
            <a:endParaRPr lang="en-US">
              <a:solidFill>
                <a:schemeClr val="bg2"/>
              </a:solidFill>
              <a:latin typeface="Verdana" pitchFamily="34" charset="0"/>
              <a:cs typeface="Mangal" pitchFamily="18" charset="0"/>
            </a:endParaRPr>
          </a:p>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अनेक देशों में सुदृढ़ता से कार्यरत और निरन्तर विस्तार की योजनाए ।</a:t>
            </a:r>
            <a:endParaRPr lang="en-US">
              <a:solidFill>
                <a:schemeClr val="bg2"/>
              </a:solidFill>
              <a:latin typeface="Verdana" pitchFamily="34" charset="0"/>
              <a:cs typeface="Mangal" pitchFamily="18" charset="0"/>
            </a:endParaRPr>
          </a:p>
          <a:p>
            <a:pPr marL="457200" indent="-457200">
              <a:lnSpc>
                <a:spcPct val="140000"/>
              </a:lnSpc>
              <a:buClr>
                <a:srgbClr val="6F1D82"/>
              </a:buClr>
              <a:buFontTx/>
              <a:buAutoNum type="arabicPeriod"/>
            </a:pPr>
            <a:r>
              <a:rPr lang="hi-IN">
                <a:solidFill>
                  <a:schemeClr val="bg2"/>
                </a:solidFill>
                <a:latin typeface="Verdana" pitchFamily="34" charset="0"/>
                <a:cs typeface="Mangal" pitchFamily="18" charset="0"/>
              </a:rPr>
              <a:t>प्रत्येक कदम पर आय के साथ तीव्र आय.</a:t>
            </a:r>
            <a:endParaRPr lang="en-US">
              <a:solidFill>
                <a:schemeClr val="bg2"/>
              </a:solidFill>
              <a:latin typeface="Verdana" pitchFamily="34" charset="0"/>
              <a:cs typeface="Mangal" pitchFamily="18" charset="0"/>
            </a:endParaRPr>
          </a:p>
        </p:txBody>
      </p:sp>
      <p:pic>
        <p:nvPicPr>
          <p:cNvPr id="64516" name="Picture 4"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1"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pic>
        <p:nvPicPr>
          <p:cNvPr id="65539" name="Picture 7" descr="slide89"/>
          <p:cNvPicPr>
            <a:picLocks noChangeAspect="1" noChangeArrowheads="1"/>
          </p:cNvPicPr>
          <p:nvPr/>
        </p:nvPicPr>
        <p:blipFill>
          <a:blip r:embed="rId3"/>
          <a:srcRect/>
          <a:stretch>
            <a:fillRect/>
          </a:stretch>
        </p:blipFill>
        <p:spPr bwMode="auto">
          <a:xfrm>
            <a:off x="2198688" y="1844675"/>
            <a:ext cx="4781550" cy="4019550"/>
          </a:xfrm>
          <a:prstGeom prst="rect">
            <a:avLst/>
          </a:prstGeom>
          <a:noFill/>
          <a:ln w="9525">
            <a:noFill/>
            <a:miter lim="800000"/>
            <a:headEnd/>
            <a:tailEnd/>
          </a:ln>
        </p:spPr>
      </p:pic>
      <p:sp>
        <p:nvSpPr>
          <p:cNvPr id="65540" name="Rectangle 3"/>
          <p:cNvSpPr>
            <a:spLocks noChangeArrowheads="1"/>
          </p:cNvSpPr>
          <p:nvPr/>
        </p:nvSpPr>
        <p:spPr bwMode="auto">
          <a:xfrm>
            <a:off x="17463" y="1052513"/>
            <a:ext cx="9144000" cy="549275"/>
          </a:xfrm>
          <a:prstGeom prst="rect">
            <a:avLst/>
          </a:prstGeom>
          <a:noFill/>
          <a:ln w="9525">
            <a:noFill/>
            <a:miter lim="800000"/>
            <a:headEnd/>
            <a:tailEnd/>
          </a:ln>
        </p:spPr>
        <p:txBody>
          <a:bodyPr anchor="ctr">
            <a:spAutoFit/>
          </a:bodyPr>
          <a:lstStyle/>
          <a:p>
            <a:pPr algn="ctr" eaLnBrk="0" hangingPunct="0"/>
            <a:r>
              <a:rPr lang="hi-IN" sz="2200" b="1" i="1">
                <a:solidFill>
                  <a:srgbClr val="CC2C8F"/>
                </a:solidFill>
                <a:latin typeface="Verdana" pitchFamily="34" charset="0"/>
                <a:cs typeface="Mangal" pitchFamily="18" charset="0"/>
              </a:rPr>
              <a:t>आप किस प्रकार से </a:t>
            </a:r>
            <a:r>
              <a:rPr lang="hi-IN" sz="3000" b="1">
                <a:solidFill>
                  <a:srgbClr val="CC2C8F"/>
                </a:solidFill>
                <a:latin typeface="Verdana" pitchFamily="34" charset="0"/>
                <a:cs typeface="Mangal" pitchFamily="18" charset="0"/>
              </a:rPr>
              <a:t>कार्य की शुरुआत करें</a:t>
            </a:r>
            <a:r>
              <a:rPr lang="en-US" sz="3000" b="1">
                <a:solidFill>
                  <a:srgbClr val="CC2C8F"/>
                </a:solidFill>
                <a:latin typeface="Verdana" pitchFamily="34" charset="0"/>
              </a:rPr>
              <a:t>? </a:t>
            </a:r>
          </a:p>
        </p:txBody>
      </p:sp>
      <p:sp>
        <p:nvSpPr>
          <p:cNvPr id="7" name="Rectangle 4"/>
          <p:cNvSpPr>
            <a:spLocks noChangeArrowheads="1"/>
          </p:cNvSpPr>
          <p:nvPr/>
        </p:nvSpPr>
        <p:spPr bwMode="auto">
          <a:xfrm>
            <a:off x="19050" y="6115050"/>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21428E"/>
                </a:solidFill>
                <a:latin typeface="Verdana" pitchFamily="34" charset="0"/>
                <a:cs typeface="Mangal" pitchFamily="18" charset="0"/>
              </a:rPr>
              <a:t>आपके पास दो बहुत ही सरल विकल्प हैं</a:t>
            </a:r>
            <a:r>
              <a:rPr lang="en-US" sz="2400" b="1">
                <a:solidFill>
                  <a:srgbClr val="21428E"/>
                </a:solidFill>
                <a:latin typeface="Verdana"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7" descr="card"/>
          <p:cNvPicPr>
            <a:picLocks noGrp="1" noChangeAspect="1" noChangeArrowheads="1"/>
          </p:cNvPicPr>
          <p:nvPr>
            <p:ph sz="half" idx="2"/>
          </p:nvPr>
        </p:nvPicPr>
        <p:blipFill>
          <a:blip r:embed="rId2"/>
          <a:srcRect/>
          <a:stretch>
            <a:fillRect/>
          </a:stretch>
        </p:blipFill>
        <p:spPr bwMode="auto">
          <a:xfrm>
            <a:off x="1746250" y="1557338"/>
            <a:ext cx="5653088" cy="3863975"/>
          </a:xfrm>
          <a:noFill/>
          <a:ln>
            <a:miter lim="800000"/>
            <a:headEnd/>
            <a:tailEnd/>
          </a:ln>
        </p:spPr>
      </p:pic>
      <p:sp>
        <p:nvSpPr>
          <p:cNvPr id="66563" name="Rectangle 3"/>
          <p:cNvSpPr>
            <a:spLocks noChangeArrowheads="1"/>
          </p:cNvSpPr>
          <p:nvPr/>
        </p:nvSpPr>
        <p:spPr bwMode="auto">
          <a:xfrm>
            <a:off x="0" y="398463"/>
            <a:ext cx="9144000" cy="727075"/>
          </a:xfrm>
          <a:prstGeom prst="rect">
            <a:avLst/>
          </a:prstGeom>
          <a:noFill/>
          <a:ln w="9525">
            <a:noFill/>
            <a:miter lim="800000"/>
            <a:headEnd/>
            <a:tailEnd/>
          </a:ln>
        </p:spPr>
        <p:txBody>
          <a:bodyPr anchor="ctr">
            <a:spAutoFit/>
          </a:bodyPr>
          <a:lstStyle/>
          <a:p>
            <a:pPr algn="ctr" eaLnBrk="0" hangingPunct="0">
              <a:lnSpc>
                <a:spcPct val="130000"/>
              </a:lnSpc>
            </a:pPr>
            <a:r>
              <a:rPr lang="hi-IN" sz="1600" b="1">
                <a:solidFill>
                  <a:srgbClr val="6F1D82"/>
                </a:solidFill>
                <a:latin typeface="Verdana" pitchFamily="34" charset="0"/>
                <a:cs typeface="Mangal" pitchFamily="18" charset="0"/>
              </a:rPr>
              <a:t>उस व्यक्ति से तत्काल संपर्क करें जिसने आपको वेबसाइट की जानकारी दी है अथवा इस प्रस्तुति को आपको भेजा है और प्रक्रिया में साइन अप करने के लिए कहा है.</a:t>
            </a:r>
            <a:endParaRPr lang="en-US" sz="1600" b="1">
              <a:solidFill>
                <a:srgbClr val="6F1D82"/>
              </a:solidFill>
              <a:latin typeface="Verdana" pitchFamily="34" charset="0"/>
            </a:endParaRPr>
          </a:p>
        </p:txBody>
      </p:sp>
      <p:sp>
        <p:nvSpPr>
          <p:cNvPr id="66564" name="Rectangle 4"/>
          <p:cNvSpPr>
            <a:spLocks noChangeArrowheads="1"/>
          </p:cNvSpPr>
          <p:nvPr/>
        </p:nvSpPr>
        <p:spPr bwMode="auto">
          <a:xfrm>
            <a:off x="0" y="5661025"/>
            <a:ext cx="9144000" cy="962025"/>
          </a:xfrm>
          <a:prstGeom prst="rect">
            <a:avLst/>
          </a:prstGeom>
          <a:noFill/>
          <a:ln w="9525">
            <a:noFill/>
            <a:miter lim="800000"/>
            <a:headEnd/>
            <a:tailEnd/>
          </a:ln>
        </p:spPr>
        <p:txBody>
          <a:bodyPr anchor="ctr">
            <a:spAutoFit/>
          </a:bodyPr>
          <a:lstStyle/>
          <a:p>
            <a:pPr algn="ctr" eaLnBrk="0" hangingPunct="0">
              <a:lnSpc>
                <a:spcPct val="130000"/>
              </a:lnSpc>
            </a:pPr>
            <a:r>
              <a:rPr lang="hi-IN" dirty="0">
                <a:solidFill>
                  <a:schemeClr val="bg2"/>
                </a:solidFill>
                <a:latin typeface="Verdana" pitchFamily="34" charset="0"/>
                <a:cs typeface="Mangal" pitchFamily="18" charset="0"/>
              </a:rPr>
              <a:t>वैकल्पिक रुप से </a:t>
            </a:r>
            <a:r>
              <a:rPr lang="en-US" dirty="0">
                <a:solidFill>
                  <a:schemeClr val="bg2"/>
                </a:solidFill>
                <a:latin typeface="Verdana" pitchFamily="34" charset="0"/>
              </a:rPr>
              <a:t>, </a:t>
            </a:r>
            <a:r>
              <a:rPr lang="hi-IN" dirty="0">
                <a:solidFill>
                  <a:schemeClr val="bg2"/>
                </a:solidFill>
                <a:latin typeface="Verdana" pitchFamily="34" charset="0"/>
                <a:cs typeface="Mangal" pitchFamily="18" charset="0"/>
              </a:rPr>
              <a:t>आप</a:t>
            </a:r>
            <a:r>
              <a:rPr lang="en-US" dirty="0">
                <a:solidFill>
                  <a:schemeClr val="bg2"/>
                </a:solidFill>
                <a:latin typeface="Verdana" pitchFamily="34" charset="0"/>
              </a:rPr>
              <a:t> </a:t>
            </a:r>
            <a:r>
              <a:rPr lang="en-US" sz="1600" b="1" dirty="0">
                <a:solidFill>
                  <a:srgbClr val="21428E"/>
                </a:solidFill>
                <a:latin typeface="Verdana" pitchFamily="34" charset="0"/>
              </a:rPr>
              <a:t>www.tviexpress.com</a:t>
            </a:r>
            <a:r>
              <a:rPr lang="hi-IN" sz="1600" b="1" dirty="0">
                <a:solidFill>
                  <a:srgbClr val="21428E"/>
                </a:solidFill>
                <a:latin typeface="Verdana" pitchFamily="34" charset="0"/>
                <a:cs typeface="Mangal" pitchFamily="18" charset="0"/>
              </a:rPr>
              <a:t> </a:t>
            </a:r>
            <a:r>
              <a:rPr lang="en-US" dirty="0">
                <a:solidFill>
                  <a:schemeClr val="bg2"/>
                </a:solidFill>
                <a:latin typeface="Verdana" pitchFamily="34" charset="0"/>
              </a:rPr>
              <a:t> </a:t>
            </a:r>
            <a:r>
              <a:rPr lang="hi-IN" dirty="0">
                <a:solidFill>
                  <a:schemeClr val="bg2"/>
                </a:solidFill>
                <a:latin typeface="Verdana" pitchFamily="34" charset="0"/>
                <a:cs typeface="Mangal" pitchFamily="18" charset="0"/>
              </a:rPr>
              <a:t>पर जा सकते हैं और </a:t>
            </a:r>
            <a:r>
              <a:rPr lang="en-US" sz="1600" b="1" dirty="0" smtClean="0">
                <a:solidFill>
                  <a:srgbClr val="CC2C8F"/>
                </a:solidFill>
                <a:latin typeface="Verdana" pitchFamily="34" charset="0"/>
              </a:rPr>
              <a:t>“</a:t>
            </a:r>
            <a:r>
              <a:rPr lang="hi-IN" sz="1600" b="1" dirty="0" smtClean="0">
                <a:solidFill>
                  <a:srgbClr val="CC2C8F"/>
                </a:solidFill>
                <a:latin typeface="Verdana" pitchFamily="34" charset="0"/>
              </a:rPr>
              <a:t>अब सम्मिलित हों</a:t>
            </a:r>
            <a:r>
              <a:rPr lang="en-US" sz="1600" b="1" dirty="0" smtClean="0">
                <a:solidFill>
                  <a:srgbClr val="CC2C8F"/>
                </a:solidFill>
                <a:latin typeface="Verdana" pitchFamily="34" charset="0"/>
              </a:rPr>
              <a:t>”</a:t>
            </a:r>
            <a:r>
              <a:rPr lang="en-US" dirty="0" smtClean="0">
                <a:solidFill>
                  <a:schemeClr val="bg2"/>
                </a:solidFill>
                <a:latin typeface="Verdana" pitchFamily="34" charset="0"/>
              </a:rPr>
              <a:t> </a:t>
            </a:r>
            <a:r>
              <a:rPr lang="hi-IN" dirty="0">
                <a:solidFill>
                  <a:schemeClr val="bg2"/>
                </a:solidFill>
                <a:latin typeface="Verdana" pitchFamily="34" charset="0"/>
                <a:cs typeface="Mangal" pitchFamily="18" charset="0"/>
              </a:rPr>
              <a:t>पर क्लिक कर सकते हैं जो आपको तीन सरल कदमों की जानकारी प्रदान करेगी ताकि आप कुछ ही मिनटों में धन कमाने लगें </a:t>
            </a:r>
            <a:r>
              <a:rPr lang="en-US" dirty="0">
                <a:solidFill>
                  <a:schemeClr val="bg2"/>
                </a:solidFill>
                <a:latin typeface="Verdana" pitchFamily="34" charset="0"/>
              </a:rPr>
              <a:t>! </a:t>
            </a:r>
          </a:p>
          <a:p>
            <a:pPr algn="ctr" eaLnBrk="0" hangingPunct="0">
              <a:lnSpc>
                <a:spcPct val="130000"/>
              </a:lnSpc>
            </a:pPr>
            <a:r>
              <a:rPr lang="hi-IN" dirty="0">
                <a:solidFill>
                  <a:schemeClr val="bg2"/>
                </a:solidFill>
                <a:latin typeface="Verdana" pitchFamily="34" charset="0"/>
                <a:cs typeface="Mangal" pitchFamily="18" charset="0"/>
              </a:rPr>
              <a:t>बस यह इतना ही सरल कार्य है</a:t>
            </a:r>
            <a:r>
              <a:rPr lang="en-US" dirty="0">
                <a:solidFill>
                  <a:schemeClr val="bg2"/>
                </a:solidFill>
                <a:latin typeface="Verdana" pitchFamily="34" charset="0"/>
              </a:rPr>
              <a:t>.</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91"/>
          <p:cNvPicPr>
            <a:picLocks noChangeAspect="1" noChangeArrowheads="1"/>
          </p:cNvPicPr>
          <p:nvPr/>
        </p:nvPicPr>
        <p:blipFill>
          <a:blip r:embed="rId2"/>
          <a:srcRect/>
          <a:stretch>
            <a:fillRect/>
          </a:stretch>
        </p:blipFill>
        <p:spPr bwMode="auto">
          <a:xfrm>
            <a:off x="287338" y="2168525"/>
            <a:ext cx="8572500" cy="2543175"/>
          </a:xfrm>
          <a:prstGeom prst="rect">
            <a:avLst/>
          </a:prstGeom>
          <a:noFill/>
          <a:ln w="9525">
            <a:noFill/>
            <a:miter lim="800000"/>
            <a:headEnd/>
            <a:tailEnd/>
          </a:ln>
        </p:spPr>
      </p:pic>
      <p:sp>
        <p:nvSpPr>
          <p:cNvPr id="67587" name="Rectangle 3"/>
          <p:cNvSpPr>
            <a:spLocks noChangeArrowheads="1"/>
          </p:cNvSpPr>
          <p:nvPr/>
        </p:nvSpPr>
        <p:spPr bwMode="auto">
          <a:xfrm>
            <a:off x="212725" y="620713"/>
            <a:ext cx="8788400" cy="685800"/>
          </a:xfrm>
          <a:prstGeom prst="rect">
            <a:avLst/>
          </a:prstGeom>
          <a:noFill/>
          <a:ln w="9525">
            <a:noFill/>
            <a:miter lim="800000"/>
            <a:headEnd/>
            <a:tailEnd/>
          </a:ln>
        </p:spPr>
        <p:txBody>
          <a:bodyPr anchor="ctr"/>
          <a:lstStyle/>
          <a:p>
            <a:pPr algn="ctr"/>
            <a:endParaRPr lang="hi-IN" sz="3500" b="1" dirty="0" smtClean="0">
              <a:solidFill>
                <a:srgbClr val="6F1D82"/>
              </a:solidFill>
              <a:latin typeface="Verdana" pitchFamily="34" charset="0"/>
            </a:endParaRPr>
          </a:p>
          <a:p>
            <a:pPr algn="ctr"/>
            <a:r>
              <a:rPr lang="hi-IN" sz="3500" b="1" dirty="0" smtClean="0">
                <a:solidFill>
                  <a:srgbClr val="6F1D82"/>
                </a:solidFill>
                <a:latin typeface="Verdana" pitchFamily="34" charset="0"/>
              </a:rPr>
              <a:t>सपने सच होते जा रहे हैं</a:t>
            </a:r>
            <a:endParaRPr lang="en-US" sz="3500" b="1" dirty="0">
              <a:solidFill>
                <a:srgbClr val="6F1D82"/>
              </a:solidFill>
              <a:latin typeface="Verdana" pitchFamily="34" charset="0"/>
            </a:endParaRPr>
          </a:p>
        </p:txBody>
      </p:sp>
      <p:sp>
        <p:nvSpPr>
          <p:cNvPr id="67588" name="Text Box 18"/>
          <p:cNvSpPr txBox="1">
            <a:spLocks noChangeArrowheads="1"/>
          </p:cNvSpPr>
          <p:nvPr/>
        </p:nvSpPr>
        <p:spPr bwMode="auto">
          <a:xfrm>
            <a:off x="1511300" y="1600200"/>
            <a:ext cx="6337300" cy="457200"/>
          </a:xfrm>
          <a:prstGeom prst="rect">
            <a:avLst/>
          </a:prstGeom>
          <a:noFill/>
          <a:ln w="9525">
            <a:noFill/>
            <a:miter lim="800000"/>
            <a:headEnd/>
            <a:tailEnd/>
          </a:ln>
        </p:spPr>
        <p:txBody>
          <a:bodyPr>
            <a:spAutoFit/>
          </a:bodyPr>
          <a:lstStyle/>
          <a:p>
            <a:pPr algn="ctr" eaLnBrk="0" hangingPunct="0">
              <a:spcBef>
                <a:spcPct val="50000"/>
              </a:spcBef>
            </a:pPr>
            <a:r>
              <a:rPr lang="hi-IN" sz="2400" b="1" dirty="0" smtClean="0">
                <a:solidFill>
                  <a:srgbClr val="CC2C8F"/>
                </a:solidFill>
                <a:latin typeface="Verdana" pitchFamily="34" charset="0"/>
              </a:rPr>
              <a:t>आप खुद को कहाँ देखते हैं?</a:t>
            </a:r>
            <a:endParaRPr lang="en-US" sz="2400" b="1" dirty="0">
              <a:solidFill>
                <a:srgbClr val="CC2C8F"/>
              </a:solidFill>
              <a:latin typeface="Verdana" pitchFamily="34" charset="0"/>
            </a:endParaRPr>
          </a:p>
        </p:txBody>
      </p:sp>
      <p:grpSp>
        <p:nvGrpSpPr>
          <p:cNvPr id="2" name="Group 25"/>
          <p:cNvGrpSpPr>
            <a:grpSpLocks/>
          </p:cNvGrpSpPr>
          <p:nvPr/>
        </p:nvGrpSpPr>
        <p:grpSpPr bwMode="auto">
          <a:xfrm>
            <a:off x="304800" y="4621213"/>
            <a:ext cx="2006600" cy="1276350"/>
            <a:chOff x="192" y="2911"/>
            <a:chExt cx="1264" cy="804"/>
          </a:xfrm>
        </p:grpSpPr>
        <p:sp>
          <p:nvSpPr>
            <p:cNvPr id="67598" name="Oval 19"/>
            <p:cNvSpPr>
              <a:spLocks noChangeArrowheads="1"/>
            </p:cNvSpPr>
            <p:nvPr/>
          </p:nvSpPr>
          <p:spPr bwMode="auto">
            <a:xfrm>
              <a:off x="584" y="2944"/>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9" name="Text Box 20"/>
            <p:cNvSpPr txBox="1">
              <a:spLocks noChangeArrowheads="1"/>
            </p:cNvSpPr>
            <p:nvPr/>
          </p:nvSpPr>
          <p:spPr bwMode="auto">
            <a:xfrm>
              <a:off x="552"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1</a:t>
              </a:r>
              <a:endParaRPr lang="en-US" sz="2400">
                <a:solidFill>
                  <a:schemeClr val="bg1"/>
                </a:solidFill>
                <a:latin typeface="Verdana" pitchFamily="34" charset="0"/>
              </a:endParaRPr>
            </a:p>
          </p:txBody>
        </p:sp>
        <p:sp>
          <p:nvSpPr>
            <p:cNvPr id="67600" name="Text Box 21"/>
            <p:cNvSpPr txBox="1">
              <a:spLocks noChangeArrowheads="1"/>
            </p:cNvSpPr>
            <p:nvPr/>
          </p:nvSpPr>
          <p:spPr bwMode="auto">
            <a:xfrm>
              <a:off x="192" y="3518"/>
              <a:ext cx="1264" cy="197"/>
            </a:xfrm>
            <a:prstGeom prst="rect">
              <a:avLst/>
            </a:prstGeom>
            <a:noFill/>
            <a:ln w="9525">
              <a:noFill/>
              <a:miter lim="800000"/>
              <a:headEnd/>
              <a:tailEnd/>
            </a:ln>
          </p:spPr>
          <p:txBody>
            <a:bodyPr>
              <a:spAutoFit/>
            </a:bodyPr>
            <a:lstStyle/>
            <a:p>
              <a:pPr algn="ctr" eaLnBrk="0" hangingPunct="0">
                <a:lnSpc>
                  <a:spcPct val="90000"/>
                </a:lnSpc>
              </a:pPr>
              <a:r>
                <a:rPr lang="hi-IN" sz="1600" b="1">
                  <a:solidFill>
                    <a:srgbClr val="143D8D"/>
                  </a:solidFill>
                  <a:latin typeface="Verdana" pitchFamily="34" charset="0"/>
                  <a:cs typeface="Mangal" pitchFamily="18" charset="0"/>
                </a:rPr>
                <a:t>आज ही शामिल हों</a:t>
              </a:r>
              <a:r>
                <a:rPr lang="en-US" sz="1600" b="1">
                  <a:solidFill>
                    <a:srgbClr val="143D8D"/>
                  </a:solidFill>
                  <a:latin typeface="Verdana" pitchFamily="34" charset="0"/>
                </a:rPr>
                <a:t> </a:t>
              </a:r>
            </a:p>
          </p:txBody>
        </p:sp>
      </p:grpSp>
      <p:grpSp>
        <p:nvGrpSpPr>
          <p:cNvPr id="3" name="Group 24"/>
          <p:cNvGrpSpPr>
            <a:grpSpLocks/>
          </p:cNvGrpSpPr>
          <p:nvPr/>
        </p:nvGrpSpPr>
        <p:grpSpPr bwMode="auto">
          <a:xfrm>
            <a:off x="3429000" y="4632325"/>
            <a:ext cx="2286000" cy="1497013"/>
            <a:chOff x="2208" y="2911"/>
            <a:chExt cx="1440" cy="943"/>
          </a:xfrm>
        </p:grpSpPr>
        <p:sp>
          <p:nvSpPr>
            <p:cNvPr id="67595" name="Oval 22"/>
            <p:cNvSpPr>
              <a:spLocks noChangeArrowheads="1"/>
            </p:cNvSpPr>
            <p:nvPr/>
          </p:nvSpPr>
          <p:spPr bwMode="auto">
            <a:xfrm>
              <a:off x="2688" y="2944"/>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6" name="Text Box 23"/>
            <p:cNvSpPr txBox="1">
              <a:spLocks noChangeArrowheads="1"/>
            </p:cNvSpPr>
            <p:nvPr/>
          </p:nvSpPr>
          <p:spPr bwMode="auto">
            <a:xfrm>
              <a:off x="2662"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2</a:t>
              </a:r>
              <a:endParaRPr lang="en-US" sz="2400">
                <a:solidFill>
                  <a:schemeClr val="bg1"/>
                </a:solidFill>
                <a:latin typeface="Verdana" pitchFamily="34" charset="0"/>
              </a:endParaRPr>
            </a:p>
          </p:txBody>
        </p:sp>
        <p:sp>
          <p:nvSpPr>
            <p:cNvPr id="67597" name="Text Box 24"/>
            <p:cNvSpPr txBox="1">
              <a:spLocks noChangeArrowheads="1"/>
            </p:cNvSpPr>
            <p:nvPr/>
          </p:nvSpPr>
          <p:spPr bwMode="auto">
            <a:xfrm>
              <a:off x="2208" y="3518"/>
              <a:ext cx="1440" cy="336"/>
            </a:xfrm>
            <a:prstGeom prst="rect">
              <a:avLst/>
            </a:prstGeom>
            <a:noFill/>
            <a:ln w="9525">
              <a:noFill/>
              <a:miter lim="800000"/>
              <a:headEnd/>
              <a:tailEnd/>
            </a:ln>
          </p:spPr>
          <p:txBody>
            <a:bodyPr>
              <a:spAutoFit/>
            </a:bodyPr>
            <a:lstStyle/>
            <a:p>
              <a:pPr algn="ctr" eaLnBrk="0" hangingPunct="0">
                <a:lnSpc>
                  <a:spcPct val="90000"/>
                </a:lnSpc>
              </a:pPr>
              <a:r>
                <a:rPr lang="hi-IN" sz="1600" b="1">
                  <a:solidFill>
                    <a:srgbClr val="143D8D"/>
                  </a:solidFill>
                  <a:latin typeface="Verdana" pitchFamily="34" charset="0"/>
                  <a:cs typeface="Mangal" pitchFamily="18" charset="0"/>
                </a:rPr>
                <a:t>आधारभूत प्रशिक्षण </a:t>
              </a:r>
            </a:p>
            <a:p>
              <a:pPr algn="ctr" eaLnBrk="0" hangingPunct="0">
                <a:lnSpc>
                  <a:spcPct val="90000"/>
                </a:lnSpc>
              </a:pPr>
              <a:r>
                <a:rPr lang="hi-IN" sz="1600" b="1">
                  <a:solidFill>
                    <a:srgbClr val="143D8D"/>
                  </a:solidFill>
                  <a:latin typeface="Verdana" pitchFamily="34" charset="0"/>
                  <a:cs typeface="Mangal" pitchFamily="18" charset="0"/>
                </a:rPr>
                <a:t>प्राप्त करें</a:t>
              </a:r>
              <a:r>
                <a:rPr lang="en-US" sz="1600" b="1">
                  <a:solidFill>
                    <a:srgbClr val="143D8D"/>
                  </a:solidFill>
                  <a:latin typeface="Verdana" pitchFamily="34" charset="0"/>
                </a:rPr>
                <a:t> </a:t>
              </a:r>
            </a:p>
          </p:txBody>
        </p:sp>
      </p:grpSp>
      <p:grpSp>
        <p:nvGrpSpPr>
          <p:cNvPr id="4" name="Group 26"/>
          <p:cNvGrpSpPr>
            <a:grpSpLocks/>
          </p:cNvGrpSpPr>
          <p:nvPr/>
        </p:nvGrpSpPr>
        <p:grpSpPr bwMode="auto">
          <a:xfrm>
            <a:off x="6832600" y="4668838"/>
            <a:ext cx="2159000" cy="1497012"/>
            <a:chOff x="4304" y="2911"/>
            <a:chExt cx="1360" cy="943"/>
          </a:xfrm>
        </p:grpSpPr>
        <p:sp>
          <p:nvSpPr>
            <p:cNvPr id="67592" name="Oval 25"/>
            <p:cNvSpPr>
              <a:spLocks noChangeArrowheads="1"/>
            </p:cNvSpPr>
            <p:nvPr/>
          </p:nvSpPr>
          <p:spPr bwMode="auto">
            <a:xfrm>
              <a:off x="4696" y="2928"/>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3" name="Text Box 26"/>
            <p:cNvSpPr txBox="1">
              <a:spLocks noChangeArrowheads="1"/>
            </p:cNvSpPr>
            <p:nvPr/>
          </p:nvSpPr>
          <p:spPr bwMode="auto">
            <a:xfrm>
              <a:off x="4694"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3</a:t>
              </a:r>
              <a:endParaRPr lang="en-US" sz="2400">
                <a:solidFill>
                  <a:schemeClr val="bg1"/>
                </a:solidFill>
                <a:latin typeface="Verdana" pitchFamily="34" charset="0"/>
              </a:endParaRPr>
            </a:p>
          </p:txBody>
        </p:sp>
        <p:sp>
          <p:nvSpPr>
            <p:cNvPr id="67594" name="Text Box 27"/>
            <p:cNvSpPr txBox="1">
              <a:spLocks noChangeArrowheads="1"/>
            </p:cNvSpPr>
            <p:nvPr/>
          </p:nvSpPr>
          <p:spPr bwMode="auto">
            <a:xfrm>
              <a:off x="4304" y="3518"/>
              <a:ext cx="1360" cy="336"/>
            </a:xfrm>
            <a:prstGeom prst="rect">
              <a:avLst/>
            </a:prstGeom>
            <a:noFill/>
            <a:ln w="9525">
              <a:noFill/>
              <a:miter lim="800000"/>
              <a:headEnd/>
              <a:tailEnd/>
            </a:ln>
          </p:spPr>
          <p:txBody>
            <a:bodyPr>
              <a:spAutoFit/>
            </a:bodyPr>
            <a:lstStyle/>
            <a:p>
              <a:pPr algn="ctr" eaLnBrk="0" hangingPunct="0">
                <a:lnSpc>
                  <a:spcPct val="90000"/>
                </a:lnSpc>
              </a:pPr>
              <a:r>
                <a:rPr lang="hi-IN" sz="1600" b="1">
                  <a:solidFill>
                    <a:srgbClr val="143D8D"/>
                  </a:solidFill>
                  <a:latin typeface="Verdana" pitchFamily="34" charset="0"/>
                  <a:cs typeface="Mangal" pitchFamily="18" charset="0"/>
                </a:rPr>
                <a:t>सफलता की सीढ़ियां चढें</a:t>
              </a:r>
              <a:r>
                <a:rPr lang="en-US" sz="1600" b="1">
                  <a:solidFill>
                    <a:srgbClr val="143D8D"/>
                  </a:solidFill>
                  <a:latin typeface="Verdana" pitchFamily="34" charset="0"/>
                </a:rPr>
                <a:t>!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7" descr="logo"/>
          <p:cNvPicPr>
            <a:picLocks noGrp="1" noChangeAspect="1" noChangeArrowheads="1"/>
          </p:cNvPicPr>
          <p:nvPr>
            <p:ph sz="half" idx="1"/>
          </p:nvPr>
        </p:nvPicPr>
        <p:blipFill>
          <a:blip r:embed="rId2"/>
          <a:srcRect/>
          <a:stretch>
            <a:fillRect/>
          </a:stretch>
        </p:blipFill>
        <p:spPr bwMode="auto">
          <a:xfrm>
            <a:off x="287338" y="809625"/>
            <a:ext cx="3305175" cy="990600"/>
          </a:xfrm>
          <a:noFill/>
          <a:ln>
            <a:miter lim="800000"/>
            <a:headEnd/>
            <a:tailEnd/>
          </a:ln>
        </p:spPr>
      </p:pic>
      <p:pic>
        <p:nvPicPr>
          <p:cNvPr id="68611" name="Picture 18" descr="top-bar"/>
          <p:cNvPicPr>
            <a:picLocks noGrp="1" noChangeAspect="1" noChangeArrowheads="1"/>
          </p:cNvPicPr>
          <p:nvPr>
            <p:ph sz="quarter" idx="3"/>
          </p:nvPr>
        </p:nvPicPr>
        <p:blipFill>
          <a:blip r:embed="rId3"/>
          <a:srcRect/>
          <a:stretch>
            <a:fillRect/>
          </a:stretch>
        </p:blipFill>
        <p:spPr bwMode="auto">
          <a:xfrm>
            <a:off x="0" y="0"/>
            <a:ext cx="9144000" cy="636588"/>
          </a:xfrm>
          <a:noFill/>
          <a:ln>
            <a:miter lim="800000"/>
            <a:headEnd/>
            <a:tailEnd/>
          </a:ln>
        </p:spPr>
      </p:pic>
      <p:pic>
        <p:nvPicPr>
          <p:cNvPr id="68612" name="Picture 21" descr="slide91"/>
          <p:cNvPicPr>
            <a:picLocks noGrp="1" noChangeAspect="1" noChangeArrowheads="1"/>
          </p:cNvPicPr>
          <p:nvPr>
            <p:ph sz="quarter" idx="2"/>
          </p:nvPr>
        </p:nvPicPr>
        <p:blipFill>
          <a:blip r:embed="rId4"/>
          <a:srcRect/>
          <a:stretch>
            <a:fillRect/>
          </a:stretch>
        </p:blipFill>
        <p:spPr bwMode="auto">
          <a:xfrm>
            <a:off x="1655763" y="1622425"/>
            <a:ext cx="7488237" cy="5235575"/>
          </a:xfrm>
          <a:noFill/>
          <a:ln>
            <a:miter lim="800000"/>
            <a:headEnd/>
            <a:tailEnd/>
          </a:ln>
        </p:spPr>
      </p:pic>
      <p:sp>
        <p:nvSpPr>
          <p:cNvPr id="68613" name="Rectangle 2"/>
          <p:cNvSpPr>
            <a:spLocks noGrp="1" noChangeArrowheads="1"/>
          </p:cNvSpPr>
          <p:nvPr>
            <p:ph type="title"/>
          </p:nvPr>
        </p:nvSpPr>
        <p:spPr bwMode="auto">
          <a:xfrm>
            <a:off x="3600450" y="944563"/>
            <a:ext cx="2844800" cy="576262"/>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150000"/>
              </a:lnSpc>
            </a:pPr>
            <a:r>
              <a:rPr lang="hi-IN" sz="2200" smtClean="0">
                <a:solidFill>
                  <a:srgbClr val="CC2C8F"/>
                </a:solidFill>
                <a:latin typeface="Verdana" pitchFamily="34" charset="0"/>
                <a:cs typeface="Mangal" pitchFamily="18" charset="0"/>
              </a:rPr>
              <a:t>जल्द ही</a:t>
            </a:r>
            <a:endParaRPr lang="en-US" sz="2200" smtClean="0">
              <a:solidFill>
                <a:srgbClr val="CC2C8F"/>
              </a:solidFill>
              <a:latin typeface="Verdana" pitchFamily="34" charset="0"/>
              <a:cs typeface="Mangal" pitchFamily="18" charset="0"/>
            </a:endParaRPr>
          </a:p>
        </p:txBody>
      </p:sp>
      <p:sp>
        <p:nvSpPr>
          <p:cNvPr id="68614" name="Rectangle 3"/>
          <p:cNvSpPr>
            <a:spLocks noChangeArrowheads="1"/>
          </p:cNvSpPr>
          <p:nvPr/>
        </p:nvSpPr>
        <p:spPr bwMode="auto">
          <a:xfrm>
            <a:off x="255588" y="2355850"/>
            <a:ext cx="5060950" cy="457200"/>
          </a:xfrm>
          <a:prstGeom prst="rect">
            <a:avLst/>
          </a:prstGeom>
          <a:noFill/>
          <a:ln w="9525">
            <a:noFill/>
            <a:miter lim="800000"/>
            <a:headEnd/>
            <a:tailEnd/>
          </a:ln>
        </p:spPr>
        <p:txBody>
          <a:bodyPr wrap="none" anchor="ctr">
            <a:spAutoFit/>
          </a:bodyPr>
          <a:lstStyle/>
          <a:p>
            <a:pPr algn="ctr" eaLnBrk="0" hangingPunct="0"/>
            <a:r>
              <a:rPr lang="hi-IN" sz="2200" b="1" i="1">
                <a:solidFill>
                  <a:srgbClr val="6F1D82"/>
                </a:solidFill>
                <a:latin typeface="Verdana" pitchFamily="34" charset="0"/>
                <a:cs typeface="Mangal" pitchFamily="18" charset="0"/>
              </a:rPr>
              <a:t>आप वैश्विक बाजार का कितने</a:t>
            </a:r>
            <a:r>
              <a:rPr lang="en-US" sz="2200" b="1" i="1">
                <a:solidFill>
                  <a:srgbClr val="6F1D82"/>
                </a:solidFill>
                <a:latin typeface="Verdana" pitchFamily="34" charset="0"/>
              </a:rPr>
              <a:t> % </a:t>
            </a:r>
            <a:r>
              <a:rPr lang="hi-IN" sz="2200" b="1" i="1">
                <a:solidFill>
                  <a:srgbClr val="6F1D82"/>
                </a:solidFill>
                <a:latin typeface="Verdana" pitchFamily="34" charset="0"/>
                <a:cs typeface="Mangal" pitchFamily="18" charset="0"/>
              </a:rPr>
              <a:t>चाहते हैं</a:t>
            </a:r>
            <a:r>
              <a:rPr lang="en-US" sz="2400" b="1">
                <a:solidFill>
                  <a:srgbClr val="6F1D82"/>
                </a:solidFill>
                <a:latin typeface="Verdana" pitchFamily="34" charset="0"/>
              </a:rPr>
              <a:t> ?</a:t>
            </a:r>
          </a:p>
        </p:txBody>
      </p:sp>
      <p:sp>
        <p:nvSpPr>
          <p:cNvPr id="15" name="Rectangle 4"/>
          <p:cNvSpPr>
            <a:spLocks noChangeArrowheads="1"/>
          </p:cNvSpPr>
          <p:nvPr/>
        </p:nvSpPr>
        <p:spPr bwMode="auto">
          <a:xfrm>
            <a:off x="360363" y="3284538"/>
            <a:ext cx="2680542" cy="430887"/>
          </a:xfrm>
          <a:prstGeom prst="rect">
            <a:avLst/>
          </a:prstGeom>
          <a:noFill/>
          <a:ln w="9525">
            <a:noFill/>
            <a:miter lim="800000"/>
            <a:headEnd/>
            <a:tailEnd/>
          </a:ln>
        </p:spPr>
        <p:txBody>
          <a:bodyPr wrap="none" anchor="ctr">
            <a:spAutoFit/>
          </a:bodyPr>
          <a:lstStyle/>
          <a:p>
            <a:pPr eaLnBrk="0" hangingPunct="0"/>
            <a:r>
              <a:rPr lang="hi-IN" sz="2200" b="1" dirty="0" smtClean="0">
                <a:solidFill>
                  <a:srgbClr val="0070C0"/>
                </a:solidFill>
                <a:latin typeface="Verdana" pitchFamily="34" charset="0"/>
              </a:rPr>
              <a:t>पल का एक हिस्सा बनो</a:t>
            </a:r>
            <a:endParaRPr lang="en-US" sz="2200" b="1" dirty="0">
              <a:solidFill>
                <a:srgbClr val="0070C0"/>
              </a:solidFill>
              <a:latin typeface="Verdana" pitchFamily="34" charset="0"/>
            </a:endParaRPr>
          </a:p>
        </p:txBody>
      </p:sp>
      <p:grpSp>
        <p:nvGrpSpPr>
          <p:cNvPr id="2" name="Group 12"/>
          <p:cNvGrpSpPr>
            <a:grpSpLocks/>
          </p:cNvGrpSpPr>
          <p:nvPr/>
        </p:nvGrpSpPr>
        <p:grpSpPr bwMode="auto">
          <a:xfrm>
            <a:off x="395288" y="4041775"/>
            <a:ext cx="2130425" cy="979488"/>
            <a:chOff x="249" y="2546"/>
            <a:chExt cx="1342" cy="617"/>
          </a:xfrm>
        </p:grpSpPr>
        <p:sp>
          <p:nvSpPr>
            <p:cNvPr id="68618" name="Rectangle 5"/>
            <p:cNvSpPr>
              <a:spLocks noChangeArrowheads="1"/>
            </p:cNvSpPr>
            <p:nvPr/>
          </p:nvSpPr>
          <p:spPr bwMode="auto">
            <a:xfrm>
              <a:off x="249" y="2546"/>
              <a:ext cx="1136" cy="288"/>
            </a:xfrm>
            <a:prstGeom prst="rect">
              <a:avLst/>
            </a:prstGeom>
            <a:noFill/>
            <a:ln w="9525">
              <a:noFill/>
              <a:miter lim="800000"/>
              <a:headEnd/>
              <a:tailEnd/>
            </a:ln>
          </p:spPr>
          <p:txBody>
            <a:bodyPr wrap="none" anchor="ctr">
              <a:spAutoFit/>
            </a:bodyPr>
            <a:lstStyle/>
            <a:p>
              <a:pPr eaLnBrk="0" hangingPunct="0"/>
              <a:r>
                <a:rPr lang="hi-IN" sz="2400">
                  <a:solidFill>
                    <a:srgbClr val="143D8D"/>
                  </a:solidFill>
                  <a:latin typeface="Verdana" pitchFamily="34" charset="0"/>
                  <a:cs typeface="Mangal" pitchFamily="18" charset="0"/>
                </a:rPr>
                <a:t>कदम उठाएं</a:t>
              </a:r>
              <a:r>
                <a:rPr lang="en-US" sz="2400">
                  <a:solidFill>
                    <a:srgbClr val="143D8D"/>
                  </a:solidFill>
                  <a:latin typeface="Verdana" pitchFamily="34" charset="0"/>
                </a:rPr>
                <a:t>…</a:t>
              </a:r>
            </a:p>
          </p:txBody>
        </p:sp>
        <p:sp>
          <p:nvSpPr>
            <p:cNvPr id="68619" name="Rectangle 11"/>
            <p:cNvSpPr>
              <a:spLocks noChangeArrowheads="1"/>
            </p:cNvSpPr>
            <p:nvPr/>
          </p:nvSpPr>
          <p:spPr bwMode="auto">
            <a:xfrm>
              <a:off x="823" y="2795"/>
              <a:ext cx="768" cy="368"/>
            </a:xfrm>
            <a:prstGeom prst="rect">
              <a:avLst/>
            </a:prstGeom>
            <a:noFill/>
            <a:ln w="9525">
              <a:noFill/>
              <a:miter lim="800000"/>
              <a:headEnd/>
              <a:tailEnd/>
            </a:ln>
          </p:spPr>
          <p:txBody>
            <a:bodyPr wrap="none" anchor="ctr">
              <a:spAutoFit/>
            </a:bodyPr>
            <a:lstStyle/>
            <a:p>
              <a:pPr algn="ctr" eaLnBrk="0" hangingPunct="0"/>
              <a:r>
                <a:rPr lang="en-US" sz="3200" b="1">
                  <a:solidFill>
                    <a:srgbClr val="143D8D"/>
                  </a:solidFill>
                  <a:latin typeface="Verdana" pitchFamily="34" charset="0"/>
                </a:rPr>
                <a:t> </a:t>
              </a:r>
              <a:r>
                <a:rPr lang="hi-IN" sz="3200" b="1">
                  <a:solidFill>
                    <a:srgbClr val="143D8D"/>
                  </a:solidFill>
                  <a:latin typeface="Verdana" pitchFamily="34" charset="0"/>
                </a:rPr>
                <a:t>आज</a:t>
              </a:r>
              <a:r>
                <a:rPr lang="en-US" sz="3200" b="1">
                  <a:solidFill>
                    <a:srgbClr val="143D8D"/>
                  </a:solidFill>
                  <a:latin typeface="Verdana" pitchFamily="34" charset="0"/>
                </a:rPr>
                <a:t> </a:t>
              </a:r>
            </a:p>
          </p:txBody>
        </p:sp>
      </p:grpSp>
      <p:sp>
        <p:nvSpPr>
          <p:cNvPr id="68617" name="Rectangle 23"/>
          <p:cNvSpPr>
            <a:spLocks noChangeArrowheads="1"/>
          </p:cNvSpPr>
          <p:nvPr/>
        </p:nvSpPr>
        <p:spPr bwMode="auto">
          <a:xfrm>
            <a:off x="3622675" y="1231900"/>
            <a:ext cx="4946650" cy="576263"/>
          </a:xfrm>
          <a:prstGeom prst="rect">
            <a:avLst/>
          </a:prstGeom>
          <a:noFill/>
          <a:ln w="9525">
            <a:noFill/>
            <a:miter lim="800000"/>
            <a:headEnd/>
            <a:tailEnd/>
          </a:ln>
        </p:spPr>
        <p:txBody>
          <a:bodyPr/>
          <a:lstStyle/>
          <a:p>
            <a:pPr>
              <a:lnSpc>
                <a:spcPct val="150000"/>
              </a:lnSpc>
            </a:pPr>
            <a:r>
              <a:rPr lang="hi-IN" sz="2600">
                <a:solidFill>
                  <a:srgbClr val="CC2C8F"/>
                </a:solidFill>
                <a:latin typeface="Verdana" pitchFamily="34" charset="0"/>
                <a:cs typeface="Mangal" pitchFamily="18" charset="0"/>
              </a:rPr>
              <a:t>घर-घर में जाना जाएगा.</a:t>
            </a:r>
            <a:endParaRPr lang="en-US" sz="2600">
              <a:solidFill>
                <a:srgbClr val="CC2C8F"/>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par>
                          <p:cTn id="14" fill="hold">
                            <p:stCondLst>
                              <p:cond delay="500"/>
                            </p:stCondLst>
                            <p:childTnLst>
                              <p:par>
                                <p:cTn id="15" presetID="26" presetClass="emph" presetSubtype="0" repeatCount="300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descr="slide93"/>
          <p:cNvPicPr>
            <a:picLocks noChangeAspect="1" noChangeArrowheads="1"/>
          </p:cNvPicPr>
          <p:nvPr/>
        </p:nvPicPr>
        <p:blipFill>
          <a:blip r:embed="rId2"/>
          <a:srcRect/>
          <a:stretch>
            <a:fillRect/>
          </a:stretch>
        </p:blipFill>
        <p:spPr bwMode="auto">
          <a:xfrm>
            <a:off x="2724150" y="1412875"/>
            <a:ext cx="3695700" cy="1181100"/>
          </a:xfrm>
          <a:prstGeom prst="rect">
            <a:avLst/>
          </a:prstGeom>
          <a:noFill/>
          <a:ln w="9525">
            <a:noFill/>
            <a:miter lim="800000"/>
            <a:headEnd/>
            <a:tailEnd/>
          </a:ln>
        </p:spPr>
      </p:pic>
      <p:sp>
        <p:nvSpPr>
          <p:cNvPr id="69635" name="Text Box 3"/>
          <p:cNvSpPr txBox="1">
            <a:spLocks noChangeArrowheads="1"/>
          </p:cNvSpPr>
          <p:nvPr/>
        </p:nvSpPr>
        <p:spPr bwMode="auto">
          <a:xfrm>
            <a:off x="2286000" y="4464050"/>
            <a:ext cx="4572000" cy="336550"/>
          </a:xfrm>
          <a:prstGeom prst="rect">
            <a:avLst/>
          </a:prstGeom>
          <a:noFill/>
          <a:ln w="9525">
            <a:noFill/>
            <a:miter lim="800000"/>
            <a:headEnd/>
            <a:tailEnd/>
          </a:ln>
        </p:spPr>
        <p:txBody>
          <a:bodyPr>
            <a:spAutoFit/>
          </a:bodyPr>
          <a:lstStyle/>
          <a:p>
            <a:pPr algn="ctr">
              <a:spcBef>
                <a:spcPct val="50000"/>
              </a:spcBef>
            </a:pPr>
            <a:r>
              <a:rPr lang="en-US" sz="1600">
                <a:solidFill>
                  <a:srgbClr val="0097CC"/>
                </a:solidFill>
                <a:latin typeface="Verdana" pitchFamily="34" charset="0"/>
                <a:cs typeface="Times New Roman" pitchFamily="18" charset="0"/>
              </a:rPr>
              <a:t>www.tviexpress.com </a:t>
            </a:r>
          </a:p>
        </p:txBody>
      </p:sp>
      <p:sp>
        <p:nvSpPr>
          <p:cNvPr id="69636" name="Text Box 4"/>
          <p:cNvSpPr txBox="1">
            <a:spLocks noChangeArrowheads="1"/>
          </p:cNvSpPr>
          <p:nvPr/>
        </p:nvSpPr>
        <p:spPr bwMode="auto">
          <a:xfrm>
            <a:off x="2667000" y="4997450"/>
            <a:ext cx="3810000" cy="336550"/>
          </a:xfrm>
          <a:prstGeom prst="rect">
            <a:avLst/>
          </a:prstGeom>
          <a:noFill/>
          <a:ln w="9525">
            <a:noFill/>
            <a:miter lim="800000"/>
            <a:headEnd/>
            <a:tailEnd/>
          </a:ln>
        </p:spPr>
        <p:txBody>
          <a:bodyPr>
            <a:spAutoFit/>
          </a:bodyPr>
          <a:lstStyle/>
          <a:p>
            <a:pPr algn="ctr">
              <a:spcBef>
                <a:spcPct val="50000"/>
              </a:spcBef>
            </a:pPr>
            <a:r>
              <a:rPr lang="hi-IN" sz="1600">
                <a:solidFill>
                  <a:srgbClr val="0097CC"/>
                </a:solidFill>
                <a:latin typeface="Verdana" pitchFamily="34" charset="0"/>
                <a:cs typeface="Mangal" pitchFamily="18" charset="0"/>
              </a:rPr>
              <a:t>ईमेल</a:t>
            </a:r>
            <a:r>
              <a:rPr lang="en-US" sz="1600">
                <a:solidFill>
                  <a:srgbClr val="0097CC"/>
                </a:solidFill>
                <a:latin typeface="Verdana" pitchFamily="34" charset="0"/>
                <a:cs typeface="Times New Roman" pitchFamily="18" charset="0"/>
              </a:rPr>
              <a:t>: info@tviexpress.com </a:t>
            </a:r>
          </a:p>
        </p:txBody>
      </p:sp>
      <p:sp>
        <p:nvSpPr>
          <p:cNvPr id="69637" name="Rectangle 5"/>
          <p:cNvSpPr>
            <a:spLocks noChangeArrowheads="1"/>
          </p:cNvSpPr>
          <p:nvPr/>
        </p:nvSpPr>
        <p:spPr bwMode="auto">
          <a:xfrm>
            <a:off x="0" y="3244850"/>
            <a:ext cx="9144000" cy="752475"/>
          </a:xfrm>
          <a:prstGeom prst="rect">
            <a:avLst/>
          </a:prstGeom>
          <a:noFill/>
          <a:ln w="9525">
            <a:noFill/>
            <a:miter lim="800000"/>
            <a:headEnd/>
            <a:tailEnd/>
          </a:ln>
        </p:spPr>
        <p:txBody>
          <a:bodyPr anchor="ctr">
            <a:spAutoFit/>
          </a:bodyPr>
          <a:lstStyle/>
          <a:p>
            <a:pPr algn="ctr">
              <a:lnSpc>
                <a:spcPct val="120000"/>
              </a:lnSpc>
            </a:pPr>
            <a:r>
              <a:rPr lang="hi-IN" sz="1800">
                <a:solidFill>
                  <a:srgbClr val="21428E"/>
                </a:solidFill>
                <a:latin typeface="Verdana" pitchFamily="34" charset="0"/>
                <a:cs typeface="Mangal" pitchFamily="18" charset="0"/>
              </a:rPr>
              <a:t>जीवन को स्पर्श करते हुए </a:t>
            </a:r>
            <a:r>
              <a:rPr lang="en-US" sz="1800">
                <a:solidFill>
                  <a:srgbClr val="21428E"/>
                </a:solidFill>
                <a:latin typeface="Verdana" pitchFamily="34" charset="0"/>
              </a:rPr>
              <a:t>... </a:t>
            </a:r>
            <a:r>
              <a:rPr lang="hi-IN" sz="1800">
                <a:solidFill>
                  <a:srgbClr val="21428E"/>
                </a:solidFill>
                <a:latin typeface="Verdana" pitchFamily="34" charset="0"/>
                <a:cs typeface="Mangal" pitchFamily="18" charset="0"/>
              </a:rPr>
              <a:t>दिलों को स्पर्श करते हुए </a:t>
            </a:r>
            <a:endParaRPr lang="en-US" sz="1800">
              <a:solidFill>
                <a:srgbClr val="21428E"/>
              </a:solidFill>
              <a:latin typeface="Verdana" pitchFamily="34" charset="0"/>
              <a:cs typeface="Mangal" pitchFamily="18" charset="0"/>
            </a:endParaRPr>
          </a:p>
          <a:p>
            <a:pPr algn="ctr">
              <a:lnSpc>
                <a:spcPct val="120000"/>
              </a:lnSpc>
            </a:pPr>
            <a:r>
              <a:rPr lang="hi-IN" sz="1800">
                <a:solidFill>
                  <a:srgbClr val="21428E"/>
                </a:solidFill>
                <a:latin typeface="Verdana" pitchFamily="34" charset="0"/>
                <a:cs typeface="Mangal" pitchFamily="18" charset="0"/>
              </a:rPr>
              <a:t>बेहतर कल के लिए हमारे साथ साझेदारी करें</a:t>
            </a:r>
            <a:r>
              <a:rPr lang="en-US" sz="1800">
                <a:solidFill>
                  <a:srgbClr val="21428E"/>
                </a:solidFill>
                <a:latin typeface="Verdana" pitchFamily="34" charset="0"/>
              </a:rPr>
              <a:t>! </a:t>
            </a:r>
          </a:p>
        </p:txBody>
      </p:sp>
      <p:sp>
        <p:nvSpPr>
          <p:cNvPr id="6" name="TextBox 5"/>
          <p:cNvSpPr txBox="1"/>
          <p:nvPr/>
        </p:nvSpPr>
        <p:spPr>
          <a:xfrm>
            <a:off x="3622662" y="2479662"/>
            <a:ext cx="2069797" cy="769441"/>
          </a:xfrm>
          <a:prstGeom prst="rect">
            <a:avLst/>
          </a:prstGeom>
          <a:noFill/>
        </p:spPr>
        <p:txBody>
          <a:bodyPr wrap="none" rtlCol="0">
            <a:spAutoFit/>
          </a:bodyPr>
          <a:lstStyle/>
          <a:p>
            <a:r>
              <a:rPr lang="hi-IN" sz="4400" dirty="0" smtClean="0">
                <a:solidFill>
                  <a:srgbClr val="7030A0"/>
                </a:solidFill>
              </a:rPr>
              <a:t>धन्यवाद</a:t>
            </a:r>
            <a:endParaRPr lang="en-US" sz="4400"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3" descr="top-bar"/>
          <p:cNvPicPr>
            <a:picLocks noGrp="1" noChangeAspect="1" noChangeArrowheads="1"/>
          </p:cNvPicPr>
          <p:nvPr>
            <p:ph sz="quarter" idx="4294967295"/>
          </p:nvPr>
        </p:nvPicPr>
        <p:blipFill>
          <a:blip r:embed="rId2"/>
          <a:srcRect/>
          <a:stretch>
            <a:fillRect/>
          </a:stretch>
        </p:blipFill>
        <p:spPr bwMode="auto">
          <a:xfrm>
            <a:off x="0" y="0"/>
            <a:ext cx="9144000" cy="636588"/>
          </a:xfrm>
          <a:prstGeom prst="rect">
            <a:avLst/>
          </a:prstGeom>
          <a:noFill/>
          <a:ln>
            <a:miter lim="800000"/>
            <a:headEnd/>
            <a:tailEnd/>
          </a:ln>
        </p:spPr>
      </p:pic>
      <p:pic>
        <p:nvPicPr>
          <p:cNvPr id="7171" name="Picture 37" descr="billion"/>
          <p:cNvPicPr>
            <a:picLocks noGrp="1" noChangeAspect="1" noChangeArrowheads="1"/>
          </p:cNvPicPr>
          <p:nvPr>
            <p:ph sz="quarter" idx="4294967295"/>
          </p:nvPr>
        </p:nvPicPr>
        <p:blipFill>
          <a:blip r:embed="rId3"/>
          <a:srcRect/>
          <a:stretch>
            <a:fillRect/>
          </a:stretch>
        </p:blipFill>
        <p:spPr bwMode="auto">
          <a:xfrm>
            <a:off x="838200" y="1295400"/>
            <a:ext cx="2085975" cy="1362075"/>
          </a:xfrm>
          <a:prstGeom prst="rect">
            <a:avLst/>
          </a:prstGeom>
          <a:noFill/>
          <a:ln>
            <a:miter lim="800000"/>
            <a:headEnd/>
            <a:tailEnd/>
          </a:ln>
        </p:spPr>
      </p:pic>
      <p:pic>
        <p:nvPicPr>
          <p:cNvPr id="7172" name="Picture 11" descr="slide6"/>
          <p:cNvPicPr>
            <a:picLocks noChangeAspect="1" noChangeArrowheads="1"/>
          </p:cNvPicPr>
          <p:nvPr/>
        </p:nvPicPr>
        <p:blipFill>
          <a:blip r:embed="rId4"/>
          <a:srcRect/>
          <a:stretch>
            <a:fillRect/>
          </a:stretch>
        </p:blipFill>
        <p:spPr bwMode="auto">
          <a:xfrm>
            <a:off x="838200" y="3789363"/>
            <a:ext cx="1924050" cy="1781175"/>
          </a:xfrm>
          <a:prstGeom prst="rect">
            <a:avLst/>
          </a:prstGeom>
          <a:noFill/>
          <a:ln w="9525">
            <a:noFill/>
            <a:miter lim="800000"/>
            <a:headEnd/>
            <a:tailEnd/>
          </a:ln>
        </p:spPr>
      </p:pic>
      <p:sp>
        <p:nvSpPr>
          <p:cNvPr id="7173" name="Rectangle 5"/>
          <p:cNvSpPr>
            <a:spLocks noChangeArrowheads="1"/>
          </p:cNvSpPr>
          <p:nvPr/>
        </p:nvSpPr>
        <p:spPr bwMode="auto">
          <a:xfrm>
            <a:off x="3505200" y="4284663"/>
            <a:ext cx="5105400" cy="644525"/>
          </a:xfrm>
          <a:prstGeom prst="rect">
            <a:avLst/>
          </a:prstGeom>
          <a:noFill/>
          <a:ln w="9525">
            <a:noFill/>
            <a:miter lim="800000"/>
            <a:headEnd/>
            <a:tailEnd/>
          </a:ln>
        </p:spPr>
        <p:txBody>
          <a:bodyPr anchor="ctr">
            <a:spAutoFit/>
          </a:bodyPr>
          <a:lstStyle/>
          <a:p>
            <a:pPr eaLnBrk="0" hangingPunct="0">
              <a:lnSpc>
                <a:spcPct val="130000"/>
              </a:lnSpc>
            </a:pPr>
            <a:r>
              <a:rPr lang="hi-IN">
                <a:solidFill>
                  <a:schemeClr val="bg2"/>
                </a:solidFill>
                <a:latin typeface="Verdana" pitchFamily="34" charset="0"/>
                <a:cs typeface="Mangal" pitchFamily="18" charset="0"/>
              </a:rPr>
              <a:t>लोगों को इस बात के लिए प्रेरित करना कि वह दूसरों के जीवन में सकारात्मक परिवर्तन लाने के लिए उनकी सहायता करें.</a:t>
            </a:r>
            <a:endParaRPr lang="en-US">
              <a:solidFill>
                <a:schemeClr val="bg2"/>
              </a:solidFill>
              <a:latin typeface="Verdana" pitchFamily="34" charset="0"/>
            </a:endParaRPr>
          </a:p>
        </p:txBody>
      </p:sp>
      <p:sp>
        <p:nvSpPr>
          <p:cNvPr id="7174" name="Rectangle 8"/>
          <p:cNvSpPr>
            <a:spLocks noChangeArrowheads="1"/>
          </p:cNvSpPr>
          <p:nvPr/>
        </p:nvSpPr>
        <p:spPr bwMode="auto">
          <a:xfrm>
            <a:off x="3514725" y="1219200"/>
            <a:ext cx="3581400" cy="457200"/>
          </a:xfrm>
          <a:prstGeom prst="rect">
            <a:avLst/>
          </a:prstGeom>
          <a:noFill/>
          <a:ln w="9525">
            <a:noFill/>
            <a:miter lim="800000"/>
            <a:headEnd/>
            <a:tailEnd/>
          </a:ln>
        </p:spPr>
        <p:txBody>
          <a:bodyPr anchor="ctr">
            <a:spAutoFit/>
          </a:bodyPr>
          <a:lstStyle/>
          <a:p>
            <a:pPr eaLnBrk="0" hangingPunct="0"/>
            <a:r>
              <a:rPr lang="hi-IN" sz="2400" b="1">
                <a:solidFill>
                  <a:srgbClr val="21428E"/>
                </a:solidFill>
                <a:latin typeface="Verdana" pitchFamily="34" charset="0"/>
                <a:cs typeface="Mangal" pitchFamily="18" charset="0"/>
              </a:rPr>
              <a:t>हमारा संकल्पना</a:t>
            </a:r>
            <a:r>
              <a:rPr lang="en-US" sz="2400">
                <a:latin typeface="Verdana" pitchFamily="34" charset="0"/>
              </a:rPr>
              <a:t> </a:t>
            </a:r>
          </a:p>
        </p:txBody>
      </p:sp>
      <p:sp>
        <p:nvSpPr>
          <p:cNvPr id="12" name="Rectangle 9"/>
          <p:cNvSpPr>
            <a:spLocks noChangeArrowheads="1"/>
          </p:cNvSpPr>
          <p:nvPr/>
        </p:nvSpPr>
        <p:spPr bwMode="auto">
          <a:xfrm>
            <a:off x="0" y="6057900"/>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CC2C8F"/>
                </a:solidFill>
                <a:latin typeface="Verdana" pitchFamily="34" charset="0"/>
                <a:cs typeface="Mangal" pitchFamily="18" charset="0"/>
              </a:rPr>
              <a:t>एक दुनिया, एक संकल्पना, एक परिवार</a:t>
            </a:r>
            <a:r>
              <a:rPr lang="en-US" sz="2400" b="1">
                <a:solidFill>
                  <a:srgbClr val="CC2C8F"/>
                </a:solidFill>
                <a:latin typeface="Verdana" pitchFamily="34" charset="0"/>
              </a:rPr>
              <a:t>!   </a:t>
            </a:r>
          </a:p>
        </p:txBody>
      </p:sp>
      <p:sp>
        <p:nvSpPr>
          <p:cNvPr id="7176" name="Rectangle 13"/>
          <p:cNvSpPr>
            <a:spLocks noChangeArrowheads="1"/>
          </p:cNvSpPr>
          <p:nvPr/>
        </p:nvSpPr>
        <p:spPr bwMode="auto">
          <a:xfrm>
            <a:off x="3514725" y="1841500"/>
            <a:ext cx="5105400" cy="644525"/>
          </a:xfrm>
          <a:prstGeom prst="rect">
            <a:avLst/>
          </a:prstGeom>
          <a:noFill/>
          <a:ln w="9525">
            <a:noFill/>
            <a:miter lim="800000"/>
            <a:headEnd/>
            <a:tailEnd/>
          </a:ln>
        </p:spPr>
        <p:txBody>
          <a:bodyPr anchor="ctr">
            <a:spAutoFit/>
          </a:bodyPr>
          <a:lstStyle/>
          <a:p>
            <a:pPr eaLnBrk="0" hangingPunct="0">
              <a:lnSpc>
                <a:spcPct val="130000"/>
              </a:lnSpc>
            </a:pPr>
            <a:r>
              <a:rPr lang="hi-IN">
                <a:solidFill>
                  <a:schemeClr val="bg2"/>
                </a:solidFill>
                <a:latin typeface="Verdana" pitchFamily="34" charset="0"/>
                <a:cs typeface="Mangal" pitchFamily="18" charset="0"/>
              </a:rPr>
              <a:t>अवसर प्रदान करके, लीडरशिप तैयार करके, लखपति बना कर और करोड़ों लोगों के दिलों को छू कर विश्व की न. 1 ई-कामर्स कम्पनी बनना.</a:t>
            </a:r>
            <a:endParaRPr lang="en-US">
              <a:solidFill>
                <a:schemeClr val="bg2"/>
              </a:solidFill>
              <a:latin typeface="Verdana" pitchFamily="34" charset="0"/>
            </a:endParaRPr>
          </a:p>
        </p:txBody>
      </p:sp>
      <p:sp>
        <p:nvSpPr>
          <p:cNvPr id="7177" name="Rectangle 21"/>
          <p:cNvSpPr>
            <a:spLocks noChangeArrowheads="1"/>
          </p:cNvSpPr>
          <p:nvPr/>
        </p:nvSpPr>
        <p:spPr bwMode="auto">
          <a:xfrm>
            <a:off x="3505200" y="3810000"/>
            <a:ext cx="3581400" cy="457200"/>
          </a:xfrm>
          <a:prstGeom prst="rect">
            <a:avLst/>
          </a:prstGeom>
          <a:noFill/>
          <a:ln w="9525">
            <a:noFill/>
            <a:miter lim="800000"/>
            <a:headEnd/>
            <a:tailEnd/>
          </a:ln>
        </p:spPr>
        <p:txBody>
          <a:bodyPr anchor="ctr">
            <a:spAutoFit/>
          </a:bodyPr>
          <a:lstStyle/>
          <a:p>
            <a:pPr eaLnBrk="0" hangingPunct="0"/>
            <a:r>
              <a:rPr lang="hi-IN" sz="2400" b="1">
                <a:solidFill>
                  <a:srgbClr val="21428E"/>
                </a:solidFill>
                <a:latin typeface="Verdana" pitchFamily="34" charset="0"/>
                <a:cs typeface="Mangal" pitchFamily="18" charset="0"/>
              </a:rPr>
              <a:t>हमारा मिशन</a:t>
            </a:r>
            <a:endParaRPr lang="en-US" sz="2400" b="1">
              <a:solidFill>
                <a:srgbClr val="21428E"/>
              </a:solidFill>
              <a:latin typeface="Verdana" pitchFamily="34" charset="0"/>
              <a:cs typeface="Mangal"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Business_People.jpg"/>
          <p:cNvPicPr>
            <a:picLocks noGrp="1" noChangeAspect="1"/>
          </p:cNvPicPr>
          <p:nvPr>
            <p:ph idx="4294967295"/>
          </p:nvPr>
        </p:nvPicPr>
        <p:blipFill>
          <a:blip r:embed="rId2"/>
          <a:srcRect/>
          <a:stretch>
            <a:fillRect/>
          </a:stretch>
        </p:blipFill>
        <p:spPr bwMode="auto">
          <a:xfrm>
            <a:off x="0" y="2438400"/>
            <a:ext cx="9144000" cy="2600325"/>
          </a:xfrm>
          <a:prstGeom prst="rect">
            <a:avLst/>
          </a:prstGeom>
          <a:noFill/>
          <a:ln>
            <a:miter lim="800000"/>
            <a:headEnd/>
            <a:tailEnd/>
          </a:ln>
        </p:spPr>
      </p:pic>
      <p:sp>
        <p:nvSpPr>
          <p:cNvPr id="8195" name="Rectangle 4"/>
          <p:cNvSpPr>
            <a:spLocks noChangeArrowheads="1"/>
          </p:cNvSpPr>
          <p:nvPr/>
        </p:nvSpPr>
        <p:spPr bwMode="auto">
          <a:xfrm>
            <a:off x="0" y="539750"/>
            <a:ext cx="9144000" cy="549275"/>
          </a:xfrm>
          <a:prstGeom prst="rect">
            <a:avLst/>
          </a:prstGeom>
          <a:noFill/>
          <a:ln w="9525">
            <a:noFill/>
            <a:miter lim="800000"/>
            <a:headEnd/>
            <a:tailEnd/>
          </a:ln>
        </p:spPr>
        <p:txBody>
          <a:bodyPr anchor="ctr">
            <a:spAutoFit/>
          </a:bodyPr>
          <a:lstStyle/>
          <a:p>
            <a:pPr algn="ctr" eaLnBrk="0" hangingPunct="0"/>
            <a:r>
              <a:rPr lang="hi-IN" sz="3000" b="1">
                <a:solidFill>
                  <a:srgbClr val="21428E"/>
                </a:solidFill>
                <a:latin typeface="Verdana" pitchFamily="34" charset="0"/>
                <a:cs typeface="Mangal" pitchFamily="18" charset="0"/>
              </a:rPr>
              <a:t>हमारी गेम योजना</a:t>
            </a:r>
            <a:endParaRPr lang="en-US" sz="3000" b="1">
              <a:solidFill>
                <a:srgbClr val="21428E"/>
              </a:solidFill>
              <a:latin typeface="Verdana" pitchFamily="34" charset="0"/>
              <a:cs typeface="Mangal" pitchFamily="18" charset="0"/>
            </a:endParaRPr>
          </a:p>
        </p:txBody>
      </p:sp>
      <p:sp>
        <p:nvSpPr>
          <p:cNvPr id="8196" name="Rectangle 5"/>
          <p:cNvSpPr>
            <a:spLocks noChangeArrowheads="1"/>
          </p:cNvSpPr>
          <p:nvPr/>
        </p:nvSpPr>
        <p:spPr bwMode="auto">
          <a:xfrm>
            <a:off x="0" y="1373188"/>
            <a:ext cx="9144000" cy="457200"/>
          </a:xfrm>
          <a:prstGeom prst="rect">
            <a:avLst/>
          </a:prstGeom>
          <a:noFill/>
          <a:ln w="9525">
            <a:noFill/>
            <a:miter lim="800000"/>
            <a:headEnd/>
            <a:tailEnd/>
          </a:ln>
        </p:spPr>
        <p:txBody>
          <a:bodyPr anchor="ctr">
            <a:spAutoFit/>
          </a:bodyPr>
          <a:lstStyle/>
          <a:p>
            <a:pPr algn="ctr" eaLnBrk="0" hangingPunct="0"/>
            <a:r>
              <a:rPr lang="hi-IN" sz="2400" b="1">
                <a:solidFill>
                  <a:srgbClr val="CC2C8F"/>
                </a:solidFill>
                <a:latin typeface="Verdana" pitchFamily="34" charset="0"/>
                <a:cs typeface="Mangal" pitchFamily="18" charset="0"/>
              </a:rPr>
              <a:t>गो डायमण्ड</a:t>
            </a:r>
            <a:r>
              <a:rPr lang="en-US" sz="2400" b="1">
                <a:solidFill>
                  <a:srgbClr val="CC2C8F"/>
                </a:solidFill>
                <a:latin typeface="Verdana" pitchFamily="34" charset="0"/>
              </a:rPr>
              <a:t>! </a:t>
            </a:r>
          </a:p>
        </p:txBody>
      </p:sp>
      <p:sp>
        <p:nvSpPr>
          <p:cNvPr id="8197" name="Rectangle 6"/>
          <p:cNvSpPr>
            <a:spLocks noChangeArrowheads="1"/>
          </p:cNvSpPr>
          <p:nvPr/>
        </p:nvSpPr>
        <p:spPr bwMode="auto">
          <a:xfrm>
            <a:off x="0" y="2027238"/>
            <a:ext cx="9144000" cy="366712"/>
          </a:xfrm>
          <a:prstGeom prst="rect">
            <a:avLst/>
          </a:prstGeom>
          <a:noFill/>
          <a:ln w="9525">
            <a:noFill/>
            <a:miter lim="800000"/>
            <a:headEnd/>
            <a:tailEnd/>
          </a:ln>
        </p:spPr>
        <p:txBody>
          <a:bodyPr anchor="ctr">
            <a:spAutoFit/>
          </a:bodyPr>
          <a:lstStyle/>
          <a:p>
            <a:pPr algn="ctr" eaLnBrk="0" hangingPunct="0"/>
            <a:r>
              <a:rPr lang="hi-IN" sz="1800" b="1">
                <a:solidFill>
                  <a:srgbClr val="0097CC"/>
                </a:solidFill>
                <a:latin typeface="Verdana" pitchFamily="34" charset="0"/>
                <a:cs typeface="Mangal" pitchFamily="18" charset="0"/>
              </a:rPr>
              <a:t>पहला मील का पत्थर, वित्तीय स्वतंत्रता का सूत्र</a:t>
            </a:r>
            <a:endParaRPr lang="en-US" sz="1800" b="1">
              <a:solidFill>
                <a:srgbClr val="0097CC"/>
              </a:solidFill>
              <a:latin typeface="Verdana" pitchFamily="34" charset="0"/>
            </a:endParaRPr>
          </a:p>
        </p:txBody>
      </p:sp>
      <p:sp>
        <p:nvSpPr>
          <p:cNvPr id="8198" name="Rectangle 9"/>
          <p:cNvSpPr>
            <a:spLocks noChangeArrowheads="1"/>
          </p:cNvSpPr>
          <p:nvPr/>
        </p:nvSpPr>
        <p:spPr bwMode="auto">
          <a:xfrm>
            <a:off x="533400" y="5068888"/>
            <a:ext cx="8077200" cy="920750"/>
          </a:xfrm>
          <a:prstGeom prst="rect">
            <a:avLst/>
          </a:prstGeom>
          <a:noFill/>
          <a:ln w="9525">
            <a:noFill/>
            <a:miter lim="800000"/>
            <a:headEnd/>
            <a:tailEnd/>
          </a:ln>
        </p:spPr>
        <p:txBody>
          <a:bodyPr anchor="ctr">
            <a:spAutoFit/>
          </a:bodyPr>
          <a:lstStyle/>
          <a:p>
            <a:pPr algn="ctr" eaLnBrk="0" hangingPunct="0">
              <a:lnSpc>
                <a:spcPct val="130000"/>
              </a:lnSpc>
            </a:pPr>
            <a:r>
              <a:rPr lang="hi-IN">
                <a:solidFill>
                  <a:schemeClr val="bg2"/>
                </a:solidFill>
                <a:latin typeface="Verdana" pitchFamily="34" charset="0"/>
                <a:cs typeface="Mangal" pitchFamily="18" charset="0"/>
              </a:rPr>
              <a:t>विश्व भर में अपने एसोसिएट्स को इस बात की आधारभूत जानकारी प्रदान करना कि यह किस प्रकार से कार्य करता है और उनके द्वारा कुछ समय तक निरन्तर सामान्य कदम उठाते हुए उन्हें प्रशिक्षण और शिक्षण प्रदान करके विश्व में एसोसिएट्स का सबसे बड़ा और सुदृढ कार्यबल तैयार करना. </a:t>
            </a:r>
            <a:endParaRPr lang="en-US">
              <a:solidFill>
                <a:schemeClr val="bg2"/>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5"/>
          <p:cNvSpPr>
            <a:spLocks noChangeArrowheads="1"/>
          </p:cNvSpPr>
          <p:nvPr/>
        </p:nvSpPr>
        <p:spPr bwMode="auto">
          <a:xfrm>
            <a:off x="644525" y="2816225"/>
            <a:ext cx="7856538" cy="1754188"/>
          </a:xfrm>
          <a:prstGeom prst="rect">
            <a:avLst/>
          </a:prstGeom>
          <a:noFill/>
          <a:ln w="9525">
            <a:noFill/>
            <a:miter lim="800000"/>
            <a:headEnd/>
            <a:tailEnd/>
          </a:ln>
        </p:spPr>
        <p:txBody>
          <a:bodyPr anchor="ctr">
            <a:spAutoFit/>
          </a:bodyPr>
          <a:lstStyle/>
          <a:p>
            <a:pPr algn="ctr">
              <a:lnSpc>
                <a:spcPct val="130000"/>
              </a:lnSpc>
            </a:pPr>
            <a:r>
              <a:rPr lang="hi-IN">
                <a:solidFill>
                  <a:schemeClr val="bg2"/>
                </a:solidFill>
                <a:latin typeface="Verdana" pitchFamily="34" charset="0"/>
                <a:cs typeface="Mangal" pitchFamily="18" charset="0"/>
              </a:rPr>
              <a:t>टीवीआई का वित्तपोषण एक प्रतिष्ठित व्यावसाय समूह द्वारा की जाती है जिसके विश्व भर में अनेक सफल कारोबार हैं. </a:t>
            </a:r>
            <a:endParaRPr lang="en-US">
              <a:solidFill>
                <a:schemeClr val="bg2"/>
              </a:solidFill>
              <a:latin typeface="Verdana" pitchFamily="34" charset="0"/>
              <a:cs typeface="Mangal" pitchFamily="18" charset="0"/>
            </a:endParaRPr>
          </a:p>
          <a:p>
            <a:pPr algn="ctr">
              <a:lnSpc>
                <a:spcPct val="130000"/>
              </a:lnSpc>
            </a:pPr>
            <a:endParaRPr lang="en-US">
              <a:solidFill>
                <a:schemeClr val="bg2"/>
              </a:solidFill>
              <a:latin typeface="Verdana" pitchFamily="34" charset="0"/>
              <a:cs typeface="Mangal" pitchFamily="18" charset="0"/>
            </a:endParaRPr>
          </a:p>
          <a:p>
            <a:pPr algn="ctr">
              <a:lnSpc>
                <a:spcPct val="130000"/>
              </a:lnSpc>
            </a:pPr>
            <a:r>
              <a:rPr lang="hi-IN" b="1" i="1">
                <a:solidFill>
                  <a:schemeClr val="bg2"/>
                </a:solidFill>
                <a:latin typeface="Verdana" pitchFamily="34" charset="0"/>
                <a:cs typeface="Mangal" pitchFamily="18" charset="0"/>
              </a:rPr>
              <a:t>ट्रैवल वैंचर्स इंटरनैशनल </a:t>
            </a:r>
            <a:r>
              <a:rPr lang="hi-IN" b="1">
                <a:solidFill>
                  <a:schemeClr val="bg2"/>
                </a:solidFill>
                <a:latin typeface="Verdana" pitchFamily="34" charset="0"/>
                <a:cs typeface="Mangal" pitchFamily="18" charset="0"/>
              </a:rPr>
              <a:t>, </a:t>
            </a:r>
            <a:r>
              <a:rPr lang="hi-IN">
                <a:solidFill>
                  <a:schemeClr val="bg2"/>
                </a:solidFill>
                <a:latin typeface="Verdana" pitchFamily="34" charset="0"/>
                <a:cs typeface="Mangal" pitchFamily="18" charset="0"/>
              </a:rPr>
              <a:t>ट्रैवल और टूरिज्म, रियल एस्टेट, सूचना प्रौद्योगिकी (आईटी), </a:t>
            </a:r>
            <a:r>
              <a:rPr lang="hi-IN" b="1">
                <a:solidFill>
                  <a:schemeClr val="bg2"/>
                </a:solidFill>
                <a:latin typeface="Verdana" pitchFamily="34" charset="0"/>
                <a:cs typeface="Mangal" pitchFamily="18" charset="0"/>
              </a:rPr>
              <a:t>नेटवर्क मार्केटिंग </a:t>
            </a:r>
            <a:r>
              <a:rPr lang="hi-IN">
                <a:solidFill>
                  <a:schemeClr val="bg2"/>
                </a:solidFill>
                <a:latin typeface="Verdana" pitchFamily="34" charset="0"/>
                <a:cs typeface="Mangal" pitchFamily="18" charset="0"/>
              </a:rPr>
              <a:t>में अन्तर्निहित अनुभव के साथ प्रशिक्षण सहित अनेक उद्योगों में गहन और विविध अनुभव रखने वाले सफल उद्यमियों का अग्रणी प्रयास है.</a:t>
            </a:r>
            <a:endParaRPr lang="en-US">
              <a:solidFill>
                <a:srgbClr val="6F1D82"/>
              </a:solidFill>
              <a:latin typeface="Verdana" pitchFamily="34" charset="0"/>
              <a:cs typeface="Mangal" pitchFamily="18" charset="0"/>
            </a:endParaRPr>
          </a:p>
        </p:txBody>
      </p:sp>
      <p:pic>
        <p:nvPicPr>
          <p:cNvPr id="9219" name="Picture 14" descr="logo"/>
          <p:cNvPicPr>
            <a:picLocks noGrp="1" noChangeAspect="1" noChangeArrowheads="1"/>
          </p:cNvPicPr>
          <p:nvPr>
            <p:ph idx="4294967295"/>
          </p:nvPr>
        </p:nvPicPr>
        <p:blipFill>
          <a:blip r:embed="rId2"/>
          <a:srcRect/>
          <a:stretch>
            <a:fillRect/>
          </a:stretch>
        </p:blipFill>
        <p:spPr bwMode="auto">
          <a:xfrm>
            <a:off x="6551613" y="0"/>
            <a:ext cx="2592387" cy="776288"/>
          </a:xfrm>
          <a:prstGeom prst="rect">
            <a:avLst/>
          </a:prstGeom>
          <a:noFill/>
          <a:ln>
            <a:miter lim="800000"/>
            <a:headEnd/>
            <a:tailEnd/>
          </a:ln>
        </p:spPr>
      </p:pic>
      <p:sp>
        <p:nvSpPr>
          <p:cNvPr id="9220" name="Rectangle 4"/>
          <p:cNvSpPr>
            <a:spLocks noChangeArrowheads="1"/>
          </p:cNvSpPr>
          <p:nvPr/>
        </p:nvSpPr>
        <p:spPr bwMode="auto">
          <a:xfrm>
            <a:off x="0" y="1600200"/>
            <a:ext cx="9144000" cy="579438"/>
          </a:xfrm>
          <a:prstGeom prst="rect">
            <a:avLst/>
          </a:prstGeom>
          <a:noFill/>
          <a:ln w="9525">
            <a:noFill/>
            <a:miter lim="800000"/>
            <a:headEnd/>
            <a:tailEnd/>
          </a:ln>
        </p:spPr>
        <p:txBody>
          <a:bodyPr anchor="ctr">
            <a:spAutoFit/>
          </a:bodyPr>
          <a:lstStyle/>
          <a:p>
            <a:pPr algn="ctr" eaLnBrk="0" hangingPunct="0"/>
            <a:r>
              <a:rPr lang="hi-IN" sz="3200" b="1" i="1" dirty="0">
                <a:solidFill>
                  <a:srgbClr val="3B95ED"/>
                </a:solidFill>
                <a:latin typeface="Verdana" pitchFamily="34" charset="0"/>
                <a:cs typeface="Mangal" pitchFamily="18" charset="0"/>
              </a:rPr>
              <a:t>कम्पनी </a:t>
            </a:r>
            <a:r>
              <a:rPr lang="hi-IN" sz="3200" b="1" dirty="0">
                <a:solidFill>
                  <a:srgbClr val="3B95ED"/>
                </a:solidFill>
                <a:latin typeface="Verdana" pitchFamily="34" charset="0"/>
                <a:cs typeface="Mangal" pitchFamily="18" charset="0"/>
              </a:rPr>
              <a:t>का वित्तीय आधार</a:t>
            </a:r>
            <a:endParaRPr lang="en-US" sz="3200" b="1" dirty="0">
              <a:solidFill>
                <a:srgbClr val="3B95ED"/>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fade">
                                      <p:cBhvr>
                                        <p:cTn id="7" dur="1000"/>
                                        <p:tgtEl>
                                          <p:spTgt spid="4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p:bldLst>
  </p:timing>
</p:sld>
</file>

<file path=ppt/theme/theme1.xml><?xml version="1.0" encoding="utf-8"?>
<a:theme xmlns:a="http://schemas.openxmlformats.org/drawingml/2006/main" name="Default Design">
  <a:themeElements>
    <a:clrScheme name="TVI Express">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6193</TotalTime>
  <Words>5140</Words>
  <Application>Microsoft Office PowerPoint</Application>
  <PresentationFormat>On-screen Show (4:3)</PresentationFormat>
  <Paragraphs>640</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अगला </vt:lpstr>
      <vt:lpstr>व्यवसाय में टाईमिंग सबसे महत्वपूर्ण होता है</vt:lpstr>
      <vt:lpstr>Slide 63</vt:lpstr>
      <vt:lpstr>Slide 64</vt:lpstr>
      <vt:lpstr>Slide 65</vt:lpstr>
      <vt:lpstr>Slide 66</vt:lpstr>
      <vt:lpstr>जल्द ही</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Designs</cp:lastModifiedBy>
  <cp:revision>1466</cp:revision>
  <dcterms:created xsi:type="dcterms:W3CDTF">1601-01-01T00:00:00Z</dcterms:created>
  <dcterms:modified xsi:type="dcterms:W3CDTF">2012-06-26T20:08:05Z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00080044560000000000010250300207f7000400038000</vt:lpwstr>
  </property>
</Properties>
</file>